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D"/>
    <a:srgbClr val="31B3C2"/>
    <a:srgbClr val="DCBB2B"/>
    <a:srgbClr val="C64F17"/>
    <a:srgbClr val="6C6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/>
    <p:restoredTop sz="94795"/>
  </p:normalViewPr>
  <p:slideViewPr>
    <p:cSldViewPr snapToGrid="0">
      <p:cViewPr varScale="1">
        <p:scale>
          <a:sx n="106" d="100"/>
          <a:sy n="106" d="100"/>
        </p:scale>
        <p:origin x="22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AFE9F-2EF0-4218-879E-2C1B8C668AE0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54EE-D8F7-470B-8190-72CE972D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54EE-D8F7-470B-8190-72CE972DBD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7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6799-7584-34BC-4AD2-802F9FB5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8696C-79C3-A2BE-E4C3-054820F5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6AB5-35A3-3D49-BC83-F7FE766C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18EE-2D57-7D8A-825E-7E4F7B49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DEA8-8292-7CD9-3B0D-F6526F0D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9597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1D82-7FDA-7B8B-92B9-D119B6ED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23B54-94DA-CDD1-CE2C-066380732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076F-8499-7A24-EBBF-97FE96CB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B56F1-78FC-A024-F94D-D3B0453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BADF-DC8E-315C-615B-F4387B5F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5708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40B4F-37E6-9981-D150-5554464AF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A1AB-F9C4-4055-44A4-110ED891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8C94-914F-BCFB-C565-74D8F517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D37D-1F75-2E0F-DD5D-8250EF07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BC74-1A32-FD87-F540-9B32AE94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99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71E8-1961-F4C2-3700-1C18EBDF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FAC7-2B45-036B-E216-3AF44E0D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CAAD-A183-E1AB-0771-5DEE3C95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5F34-FEC8-E3FF-555A-A9A3841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46DA-27DD-ADF5-6954-4EAD732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226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9633-19BD-5822-DA4B-0C842344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68B8A-9276-551C-D5AF-125C4444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2C8D-6360-8287-0032-22331D64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084A-6BA9-9298-71E6-C66D67D9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ED96-0142-EA90-9089-A263C367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845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B73-2B6A-D9BB-C41E-72DD49D4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94C3-D000-8FA0-13EA-5DDCCAB5C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EBC3-40B7-3E42-70B9-F0407372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69F4-3736-106D-CB4C-8580EFD1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E700-A4CF-FA8A-EEF6-351D3F6B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A121-A8F0-0700-7C77-52832F7C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4997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E58B-B4D3-EF7A-5786-D40D5556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36838-ADA7-1A4F-91A4-CE867DC4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78CA-5516-2CE7-3A3B-A75B9262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AA3A4-94CD-A03B-20C0-7185AE4EE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244B8-D11E-AAE7-61D5-7AF54A004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A1B41-8A0A-90EE-1ED3-E49BE65C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2940F-3321-A72A-A7AC-2BCF2801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83B7B-097A-3461-59B0-FA601444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5995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6A5B-64A8-2DEB-1CC0-0AB29B56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F72B2-F999-1CB7-CE4F-6FCD94F6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BA35F-8A41-2F3C-00D9-E879475E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E213E-A490-1504-3FF9-108C6C7D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42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A997-FDDC-2784-F089-1873F22D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BC2F2-2092-3990-9C17-7FFA685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B909-C54C-1738-0138-620AD2E0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8614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1D89-9A4C-4964-4353-97DE7BB4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7DD6-A9D6-67A8-D5EB-6033057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4204-267E-1537-822C-1E0FF0059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6D4C-DD62-E2DE-5679-D6AB5976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E91E-169C-D8CC-721D-BA02F895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1FABF-56CB-BCEC-F06D-F68FF2AE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835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46E0-E4D0-2F91-3431-49163E3E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CD57C-878F-0290-A816-E7A1173D5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13D9-6108-484C-C036-289D9E62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08BD-0185-C53D-D001-8AE1047A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FBB7A-C430-D221-14B0-4AB4A087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7C93-7781-257C-5235-9346FA5C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104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AEE15-1BC7-39C3-CA17-B07FDF41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01486-B181-D325-E289-8603173D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19DC-9495-4DB2-3EBB-BB0C755BC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7FBA3-9FDE-A64D-857B-0029CEC65305}" type="datetimeFigureOut">
              <a:rPr lang="en-SA" smtClean="0"/>
              <a:t>02/07/2025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EA16B-1A26-5CBA-903B-51D66E794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586B-4611-E237-D00A-F6D6D25E9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7D8A7-8ECF-1C45-A8F0-1D2DCE51833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639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73AC6D-EBC7-8BB1-33B6-A4DE6B5CC41B}"/>
              </a:ext>
            </a:extLst>
          </p:cNvPr>
          <p:cNvSpPr txBox="1"/>
          <p:nvPr/>
        </p:nvSpPr>
        <p:spPr>
          <a:xfrm>
            <a:off x="3049191" y="2124698"/>
            <a:ext cx="6093618" cy="190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539"/>
              </a:lnSpc>
            </a:pPr>
            <a:r>
              <a:rPr lang="ar-SA" sz="9600" dirty="0">
                <a:solidFill>
                  <a:srgbClr val="5D5D5D"/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مسابقة الخلية</a:t>
            </a:r>
            <a:endParaRPr lang="en-US" sz="9600" dirty="0">
              <a:solidFill>
                <a:srgbClr val="5D5D5D"/>
              </a:solidFill>
              <a:latin typeface="ITCHandelGothicArabic-Bold"/>
              <a:ea typeface="ITCHandelGothicArabic-Bold"/>
              <a:cs typeface="ITCHandelGothicArabic-Bold"/>
              <a:sym typeface="ITCHandelGothicArabic-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38ED3-C3F5-F11D-816C-C3F702DC31E5}"/>
              </a:ext>
            </a:extLst>
          </p:cNvPr>
          <p:cNvCxnSpPr/>
          <p:nvPr/>
        </p:nvCxnSpPr>
        <p:spPr>
          <a:xfrm>
            <a:off x="2724744" y="4214812"/>
            <a:ext cx="6740129" cy="0"/>
          </a:xfrm>
          <a:prstGeom prst="line">
            <a:avLst/>
          </a:prstGeom>
          <a:ln w="28575">
            <a:solidFill>
              <a:srgbClr val="5D5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8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80E2D-AE5C-1052-2EC7-A9245154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F2C94-2D06-AF05-71F8-B4DBAD3809B0}"/>
              </a:ext>
            </a:extLst>
          </p:cNvPr>
          <p:cNvSpPr txBox="1"/>
          <p:nvPr/>
        </p:nvSpPr>
        <p:spPr>
          <a:xfrm>
            <a:off x="831272" y="401782"/>
            <a:ext cx="7744691" cy="11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9429"/>
              </a:lnSpc>
            </a:pP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Rules || </a:t>
            </a:r>
            <a:r>
              <a:rPr lang="ar-SA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القووانين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ITCHandelGothicArabic-Bold"/>
              <a:ea typeface="ITCHandelGothicArabic-Bold"/>
              <a:cs typeface="ITCHandelGothicArabic-Bold"/>
              <a:sym typeface="ITCHandelGothicArabic-Bold"/>
            </a:endParaRP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82E4AEAB-3473-ADC4-9D2B-2FF9DC7BBCB0}"/>
              </a:ext>
            </a:extLst>
          </p:cNvPr>
          <p:cNvSpPr/>
          <p:nvPr/>
        </p:nvSpPr>
        <p:spPr>
          <a:xfrm>
            <a:off x="831272" y="1667040"/>
            <a:ext cx="5511162" cy="45027"/>
          </a:xfrm>
          <a:prstGeom prst="line">
            <a:avLst/>
          </a:prstGeom>
          <a:ln w="28575" cap="flat">
            <a:solidFill>
              <a:srgbClr val="5D5D5D">
                <a:alpha val="62745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43D6D-21D2-1282-11BA-A2C85FDDA27F}"/>
              </a:ext>
            </a:extLst>
          </p:cNvPr>
          <p:cNvSpPr txBox="1"/>
          <p:nvPr/>
        </p:nvSpPr>
        <p:spPr>
          <a:xfrm>
            <a:off x="6096000" y="2150140"/>
            <a:ext cx="567734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1- اللعبة مكونة من جولة واحدة (خرائط).  </a:t>
            </a:r>
          </a:p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2- عند البداية يقسم اللاعبين إلى مجموعتين.</a:t>
            </a:r>
          </a:p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 3- يختار المقدم رقم للبداية ويقوم بسؤال الفريقين، الفريق الذي يضغط الزر الأسرع تكون له فرصة الإجابة لمدة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10</a:t>
            </a: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 ثواني. إذا أجاب الفريق إجابة صحيحة يحصل على الرقم ويتغير لون الخلية إلى لون الفريق الفائز بهذا السؤال. </a:t>
            </a:r>
          </a:p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 4- إذا أجاب الفريق إجابة خاطئة، يتحول السؤال إلى الفريق الاخر بفرصة إجابة لمدة 10 ثواني، فإذا أجاب الفريق إجابة صحيحة يحصل على الرقم ويتغير لون الخلية إلى لونه. </a:t>
            </a:r>
          </a:p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 5- بعد كل رقم يتم الإجابة عليه، يختار الفريق الفائز بالرقم خلية جديدة، ويقوم المقدم بسؤال الفريقين . </a:t>
            </a:r>
          </a:p>
          <a:p>
            <a:pPr algn="r" rtl="1">
              <a:lnSpc>
                <a:spcPct val="150000"/>
              </a:lnSpc>
            </a:pPr>
            <a:r>
              <a:rPr lang="ar-SA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 6- يجب على كل فريق أن يحصل على طريق يربط الجهتين الخاصة بالفريق. 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ITCHandelGothicArabic-Bold"/>
              <a:ea typeface="ITCHandelGothicArabic-Bold"/>
              <a:cs typeface="ITCHandelGothicArabic-Bold"/>
              <a:sym typeface="ITCHandelGothicArabic-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FE25B-4A6E-EC06-6D92-138773C18CDE}"/>
              </a:ext>
            </a:extLst>
          </p:cNvPr>
          <p:cNvSpPr txBox="1"/>
          <p:nvPr/>
        </p:nvSpPr>
        <p:spPr>
          <a:xfrm>
            <a:off x="418656" y="1831947"/>
            <a:ext cx="5511162" cy="3387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1- The game consists of one round (map).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2- At the beginning, players are divided into two teams.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3- The host selects a number to start with and asks a question. The team that presses the buzzer first gets a chance to answer within 10 seconds. If the team provides the correct answer, they earn a point, and the number’s color changes to the winning team's color.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4- If the answer is incorrect, the question is passed to the other team, which then has 10 seconds to respond. If the second team answers correctly, they earn a point, and the number's color changes to their team’s color.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5- After each round, the winning team selects a new number, and the host asks both teams a question.</a:t>
            </a:r>
          </a:p>
          <a:p>
            <a:pPr algn="l"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6- Each team must connect their color through a continuous path. </a:t>
            </a:r>
          </a:p>
        </p:txBody>
      </p:sp>
    </p:spTree>
    <p:extLst>
      <p:ext uri="{BB962C8B-B14F-4D97-AF65-F5344CB8AC3E}">
        <p14:creationId xmlns:p14="http://schemas.microsoft.com/office/powerpoint/2010/main" val="299387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65880-A200-2175-8C71-A2471180C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4560D52-CE2A-5F96-6F7A-F8951CA60194}"/>
              </a:ext>
            </a:extLst>
          </p:cNvPr>
          <p:cNvSpPr/>
          <p:nvPr/>
        </p:nvSpPr>
        <p:spPr>
          <a:xfrm>
            <a:off x="3979914" y="4490369"/>
            <a:ext cx="3612276" cy="558587"/>
          </a:xfrm>
          <a:prstGeom prst="rect">
            <a:avLst/>
          </a:prstGeom>
          <a:solidFill>
            <a:srgbClr val="31B3C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F850CFF-B5C8-FBE9-6B88-0F15E400F89A}"/>
              </a:ext>
            </a:extLst>
          </p:cNvPr>
          <p:cNvSpPr/>
          <p:nvPr/>
        </p:nvSpPr>
        <p:spPr>
          <a:xfrm rot="16200000">
            <a:off x="2027082" y="2608410"/>
            <a:ext cx="3297785" cy="612000"/>
          </a:xfrm>
          <a:prstGeom prst="rect">
            <a:avLst/>
          </a:prstGeom>
          <a:solidFill>
            <a:srgbClr val="5D5D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6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98B58E4-0190-4CA1-4735-00FC7004A401}"/>
              </a:ext>
            </a:extLst>
          </p:cNvPr>
          <p:cNvSpPr/>
          <p:nvPr/>
        </p:nvSpPr>
        <p:spPr>
          <a:xfrm>
            <a:off x="3979914" y="1033985"/>
            <a:ext cx="3619928" cy="558587"/>
          </a:xfrm>
          <a:prstGeom prst="rect">
            <a:avLst/>
          </a:prstGeom>
          <a:solidFill>
            <a:srgbClr val="31B3C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Hexagon 66">
            <a:extLst>
              <a:ext uri="{FF2B5EF4-FFF2-40B4-BE49-F238E27FC236}">
                <a16:creationId xmlns:a16="http://schemas.microsoft.com/office/drawing/2014/main" id="{CF9E9E4D-AB74-B3F1-C80C-B1D826641917}"/>
              </a:ext>
            </a:extLst>
          </p:cNvPr>
          <p:cNvSpPr/>
          <p:nvPr/>
        </p:nvSpPr>
        <p:spPr>
          <a:xfrm>
            <a:off x="3817706" y="126321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FD0AFEB8-EC9E-7EDC-D6DF-7C57C60C82BB}"/>
              </a:ext>
            </a:extLst>
          </p:cNvPr>
          <p:cNvSpPr/>
          <p:nvPr/>
        </p:nvSpPr>
        <p:spPr>
          <a:xfrm>
            <a:off x="3817706" y="192192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A6B9A265-5C24-36E1-5564-92BE7F640B59}"/>
              </a:ext>
            </a:extLst>
          </p:cNvPr>
          <p:cNvSpPr/>
          <p:nvPr/>
        </p:nvSpPr>
        <p:spPr>
          <a:xfrm>
            <a:off x="3817706" y="258063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70" name="Hexagon 69">
            <a:extLst>
              <a:ext uri="{FF2B5EF4-FFF2-40B4-BE49-F238E27FC236}">
                <a16:creationId xmlns:a16="http://schemas.microsoft.com/office/drawing/2014/main" id="{64C0CC4B-8700-D506-FA2F-94372E06036D}"/>
              </a:ext>
            </a:extLst>
          </p:cNvPr>
          <p:cNvSpPr/>
          <p:nvPr/>
        </p:nvSpPr>
        <p:spPr>
          <a:xfrm>
            <a:off x="3817706" y="323934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16</a:t>
            </a:r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E004C948-4265-FF1B-67FB-699DB1968A4A}"/>
              </a:ext>
            </a:extLst>
          </p:cNvPr>
          <p:cNvSpPr/>
          <p:nvPr/>
        </p:nvSpPr>
        <p:spPr>
          <a:xfrm>
            <a:off x="3817706" y="389805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CDDF60B3-59F2-CD8C-2748-6D0781EF125B}"/>
              </a:ext>
            </a:extLst>
          </p:cNvPr>
          <p:cNvSpPr/>
          <p:nvPr/>
        </p:nvSpPr>
        <p:spPr>
          <a:xfrm>
            <a:off x="4573562" y="1592572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F7758EE5-9868-6ADA-B4CE-6E2B9E94EDE0}"/>
              </a:ext>
            </a:extLst>
          </p:cNvPr>
          <p:cNvSpPr/>
          <p:nvPr/>
        </p:nvSpPr>
        <p:spPr>
          <a:xfrm>
            <a:off x="4573562" y="2251282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74" name="Hexagon 73">
            <a:extLst>
              <a:ext uri="{FF2B5EF4-FFF2-40B4-BE49-F238E27FC236}">
                <a16:creationId xmlns:a16="http://schemas.microsoft.com/office/drawing/2014/main" id="{F0EA3270-1D4B-CD2C-53B3-9C0C607DC9AB}"/>
              </a:ext>
            </a:extLst>
          </p:cNvPr>
          <p:cNvSpPr/>
          <p:nvPr/>
        </p:nvSpPr>
        <p:spPr>
          <a:xfrm>
            <a:off x="4573562" y="2909992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EC5D84FA-0603-2478-2B88-B4101973A176}"/>
              </a:ext>
            </a:extLst>
          </p:cNvPr>
          <p:cNvSpPr/>
          <p:nvPr/>
        </p:nvSpPr>
        <p:spPr>
          <a:xfrm>
            <a:off x="4573562" y="3568702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1B4575E9-9C09-229A-2287-636B83D5666A}"/>
              </a:ext>
            </a:extLst>
          </p:cNvPr>
          <p:cNvSpPr/>
          <p:nvPr/>
        </p:nvSpPr>
        <p:spPr>
          <a:xfrm>
            <a:off x="4573562" y="4227412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99B3845F-36C3-7561-4BC5-08B951086887}"/>
              </a:ext>
            </a:extLst>
          </p:cNvPr>
          <p:cNvSpPr/>
          <p:nvPr/>
        </p:nvSpPr>
        <p:spPr>
          <a:xfrm>
            <a:off x="5328730" y="126321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7F5D042C-334D-BEE0-44CE-98545611F7E0}"/>
              </a:ext>
            </a:extLst>
          </p:cNvPr>
          <p:cNvSpPr/>
          <p:nvPr/>
        </p:nvSpPr>
        <p:spPr>
          <a:xfrm>
            <a:off x="5328730" y="192192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67DB6803-C4D8-78D1-1BE4-14191400D137}"/>
              </a:ext>
            </a:extLst>
          </p:cNvPr>
          <p:cNvSpPr/>
          <p:nvPr/>
        </p:nvSpPr>
        <p:spPr>
          <a:xfrm>
            <a:off x="5328730" y="258063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ECC8122-642F-1F7A-9E76-69C00C3EEA51}"/>
              </a:ext>
            </a:extLst>
          </p:cNvPr>
          <p:cNvSpPr/>
          <p:nvPr/>
        </p:nvSpPr>
        <p:spPr>
          <a:xfrm>
            <a:off x="5328730" y="323934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81" name="Hexagon 80">
            <a:extLst>
              <a:ext uri="{FF2B5EF4-FFF2-40B4-BE49-F238E27FC236}">
                <a16:creationId xmlns:a16="http://schemas.microsoft.com/office/drawing/2014/main" id="{99654A68-88C8-A20D-1319-266B060A4123}"/>
              </a:ext>
            </a:extLst>
          </p:cNvPr>
          <p:cNvSpPr/>
          <p:nvPr/>
        </p:nvSpPr>
        <p:spPr>
          <a:xfrm>
            <a:off x="5328730" y="3898057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</a:t>
            </a:r>
          </a:p>
        </p:txBody>
      </p:sp>
      <p:sp>
        <p:nvSpPr>
          <p:cNvPr id="82" name="Hexagon 81">
            <a:extLst>
              <a:ext uri="{FF2B5EF4-FFF2-40B4-BE49-F238E27FC236}">
                <a16:creationId xmlns:a16="http://schemas.microsoft.com/office/drawing/2014/main" id="{B774B163-B63D-22C6-FE3E-53BAFE45F179}"/>
              </a:ext>
            </a:extLst>
          </p:cNvPr>
          <p:cNvSpPr/>
          <p:nvPr/>
        </p:nvSpPr>
        <p:spPr>
          <a:xfrm>
            <a:off x="6083450" y="1585821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3" name="Hexagon 82">
            <a:extLst>
              <a:ext uri="{FF2B5EF4-FFF2-40B4-BE49-F238E27FC236}">
                <a16:creationId xmlns:a16="http://schemas.microsoft.com/office/drawing/2014/main" id="{63748757-F967-7803-000A-E0F608DA8FCC}"/>
              </a:ext>
            </a:extLst>
          </p:cNvPr>
          <p:cNvSpPr/>
          <p:nvPr/>
        </p:nvSpPr>
        <p:spPr>
          <a:xfrm>
            <a:off x="6083450" y="2253584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3A4B912A-6CD0-E192-739C-8A1BC10B74BD}"/>
              </a:ext>
            </a:extLst>
          </p:cNvPr>
          <p:cNvSpPr/>
          <p:nvPr/>
        </p:nvSpPr>
        <p:spPr>
          <a:xfrm>
            <a:off x="6083450" y="2912294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366BA666-1B64-5F12-1A50-42E84F2E6DF2}"/>
              </a:ext>
            </a:extLst>
          </p:cNvPr>
          <p:cNvSpPr/>
          <p:nvPr/>
        </p:nvSpPr>
        <p:spPr>
          <a:xfrm>
            <a:off x="6083450" y="3571004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</a:t>
            </a:r>
          </a:p>
        </p:txBody>
      </p:sp>
      <p:sp>
        <p:nvSpPr>
          <p:cNvPr id="86" name="Hexagon 85">
            <a:extLst>
              <a:ext uri="{FF2B5EF4-FFF2-40B4-BE49-F238E27FC236}">
                <a16:creationId xmlns:a16="http://schemas.microsoft.com/office/drawing/2014/main" id="{945A4D9B-0D2F-5191-A1BF-82F7AFE73875}"/>
              </a:ext>
            </a:extLst>
          </p:cNvPr>
          <p:cNvSpPr/>
          <p:nvPr/>
        </p:nvSpPr>
        <p:spPr>
          <a:xfrm>
            <a:off x="6083450" y="4229714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</a:t>
            </a:r>
          </a:p>
        </p:txBody>
      </p:sp>
      <p:sp>
        <p:nvSpPr>
          <p:cNvPr id="87" name="Rectangle 8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20141B6-1868-5804-3C95-D68AFEF2B0E2}"/>
              </a:ext>
            </a:extLst>
          </p:cNvPr>
          <p:cNvSpPr/>
          <p:nvPr/>
        </p:nvSpPr>
        <p:spPr>
          <a:xfrm rot="16200000">
            <a:off x="6201316" y="2610414"/>
            <a:ext cx="3302245" cy="612000"/>
          </a:xfrm>
          <a:prstGeom prst="rect">
            <a:avLst/>
          </a:prstGeom>
          <a:solidFill>
            <a:srgbClr val="5D5D5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Hexagon 87">
            <a:extLst>
              <a:ext uri="{FF2B5EF4-FFF2-40B4-BE49-F238E27FC236}">
                <a16:creationId xmlns:a16="http://schemas.microsoft.com/office/drawing/2014/main" id="{31E38459-BB52-BE32-2EDB-2D752A785436}"/>
              </a:ext>
            </a:extLst>
          </p:cNvPr>
          <p:cNvSpPr/>
          <p:nvPr/>
        </p:nvSpPr>
        <p:spPr>
          <a:xfrm>
            <a:off x="6829770" y="1265519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9" name="Hexagon 88">
            <a:extLst>
              <a:ext uri="{FF2B5EF4-FFF2-40B4-BE49-F238E27FC236}">
                <a16:creationId xmlns:a16="http://schemas.microsoft.com/office/drawing/2014/main" id="{9A6B8A1C-6DC7-5CCD-A98F-6A0CE69D4B0F}"/>
              </a:ext>
            </a:extLst>
          </p:cNvPr>
          <p:cNvSpPr/>
          <p:nvPr/>
        </p:nvSpPr>
        <p:spPr>
          <a:xfrm>
            <a:off x="6829770" y="1924229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90" name="Hexagon 89">
            <a:extLst>
              <a:ext uri="{FF2B5EF4-FFF2-40B4-BE49-F238E27FC236}">
                <a16:creationId xmlns:a16="http://schemas.microsoft.com/office/drawing/2014/main" id="{61CB6801-B9EA-11B1-58D4-8434BE4890B7}"/>
              </a:ext>
            </a:extLst>
          </p:cNvPr>
          <p:cNvSpPr/>
          <p:nvPr/>
        </p:nvSpPr>
        <p:spPr>
          <a:xfrm>
            <a:off x="6829770" y="2582939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E583C9E7-28C7-4DD7-B226-FCAAC0D7BED1}"/>
              </a:ext>
            </a:extLst>
          </p:cNvPr>
          <p:cNvSpPr/>
          <p:nvPr/>
        </p:nvSpPr>
        <p:spPr>
          <a:xfrm>
            <a:off x="6829770" y="3241649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E8D9D572-1358-4978-6C6D-2F4680A567C9}"/>
              </a:ext>
            </a:extLst>
          </p:cNvPr>
          <p:cNvSpPr/>
          <p:nvPr/>
        </p:nvSpPr>
        <p:spPr>
          <a:xfrm>
            <a:off x="6829770" y="3900359"/>
            <a:ext cx="922760" cy="658710"/>
          </a:xfrm>
          <a:prstGeom prst="hexagon">
            <a:avLst/>
          </a:prstGeom>
          <a:solidFill>
            <a:srgbClr val="B2B2B2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4021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27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8" fill="hold">
                      <p:stCondLst>
                        <p:cond delay="0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77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32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3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352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3" fill="hold">
                      <p:stCondLst>
                        <p:cond delay="0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77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8" fill="hold">
                      <p:stCondLst>
                        <p:cond delay="0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39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402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3" fill="hold">
                      <p:stCondLst>
                        <p:cond delay="0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27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8" fill="hold">
                      <p:stCondLst>
                        <p:cond delay="0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4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452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3" fill="hold">
                      <p:stCondLst>
                        <p:cond delay="0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46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4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9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50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3" fill="hold">
                      <p:stCondLst>
                        <p:cond delay="0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5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52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8" fill="hold">
                      <p:stCondLst>
                        <p:cond delay="0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>
                      <p:stCondLst>
                        <p:cond delay="indefinite"/>
                      </p:stCondLst>
                      <p:childTnLst>
                        <p:par>
                          <p:cTn id="545" fill="hold">
                            <p:stCondLst>
                              <p:cond delay="0"/>
                            </p:stCondLst>
                            <p:childTnLst>
                              <p:par>
                                <p:cTn id="5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55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3" fill="hold">
                      <p:stCondLst>
                        <p:cond delay="0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5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577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8" fill="hold">
                      <p:stCondLst>
                        <p:cond delay="0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5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9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602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3" fill="hold">
                      <p:stCondLst>
                        <p:cond delay="0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D5D5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  <p:set>
                                      <p:cBhvr>
                                        <p:cTn id="6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B3C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FA79-38CD-452A-4E57-0E84984A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BB3CB-09A4-A633-C0C1-402A6E1CCBFB}"/>
              </a:ext>
            </a:extLst>
          </p:cNvPr>
          <p:cNvSpPr txBox="1"/>
          <p:nvPr/>
        </p:nvSpPr>
        <p:spPr>
          <a:xfrm>
            <a:off x="290286" y="2616164"/>
            <a:ext cx="7744691" cy="12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29"/>
              </a:lnSpc>
            </a:pPr>
            <a:r>
              <a:rPr lang="en-US" sz="6600" dirty="0">
                <a:solidFill>
                  <a:schemeClr val="tx1">
                    <a:lumMod val="50000"/>
                    <a:lumOff val="50000"/>
                  </a:schemeClr>
                </a:solidFill>
                <a:latin typeface="ITCHandelGothicArabic-Bold"/>
                <a:ea typeface="ITCHandelGothicArabic-Bold"/>
                <a:cs typeface="ITCHandelGothicArabic-Bold"/>
                <a:sym typeface="ITCHandelGothicArabic-Bold"/>
              </a:rPr>
              <a:t>The End of Game</a:t>
            </a:r>
          </a:p>
        </p:txBody>
      </p:sp>
    </p:spTree>
    <p:extLst>
      <p:ext uri="{BB962C8B-B14F-4D97-AF65-F5344CB8AC3E}">
        <p14:creationId xmlns:p14="http://schemas.microsoft.com/office/powerpoint/2010/main" val="201441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318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ITCHandelGothicArabic-Bold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Lina Abdulrahim Nori Justenia</dc:creator>
  <cp:lastModifiedBy>NADIM. ALZAHRANI</cp:lastModifiedBy>
  <cp:revision>7</cp:revision>
  <dcterms:created xsi:type="dcterms:W3CDTF">2025-02-03T21:31:16Z</dcterms:created>
  <dcterms:modified xsi:type="dcterms:W3CDTF">2025-02-07T21:21:25Z</dcterms:modified>
</cp:coreProperties>
</file>