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E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5" autoAdjust="0"/>
    <p:restoredTop sz="94660"/>
  </p:normalViewPr>
  <p:slideViewPr>
    <p:cSldViewPr snapToGrid="0">
      <p:cViewPr>
        <p:scale>
          <a:sx n="50" d="100"/>
          <a:sy n="50" d="100"/>
        </p:scale>
        <p:origin x="164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C657-ACBB-481E-9524-5BCE8CAB032E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D2E-516E-4C2A-8C9B-8F0ECE123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C657-ACBB-481E-9524-5BCE8CAB032E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D2E-516E-4C2A-8C9B-8F0ECE123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9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C657-ACBB-481E-9524-5BCE8CAB032E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D2E-516E-4C2A-8C9B-8F0ECE123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0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C657-ACBB-481E-9524-5BCE8CAB032E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D2E-516E-4C2A-8C9B-8F0ECE123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C657-ACBB-481E-9524-5BCE8CAB032E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D2E-516E-4C2A-8C9B-8F0ECE123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1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C657-ACBB-481E-9524-5BCE8CAB032E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D2E-516E-4C2A-8C9B-8F0ECE123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3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C657-ACBB-481E-9524-5BCE8CAB032E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D2E-516E-4C2A-8C9B-8F0ECE123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7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C657-ACBB-481E-9524-5BCE8CAB032E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D2E-516E-4C2A-8C9B-8F0ECE123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3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C657-ACBB-481E-9524-5BCE8CAB032E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D2E-516E-4C2A-8C9B-8F0ECE123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C657-ACBB-481E-9524-5BCE8CAB032E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D2E-516E-4C2A-8C9B-8F0ECE123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3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C657-ACBB-481E-9524-5BCE8CAB032E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D2E-516E-4C2A-8C9B-8F0ECE123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8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1C657-ACBB-481E-9524-5BCE8CAB032E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CD2E-516E-4C2A-8C9B-8F0ECE123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rgbClr val="E9B517"/>
            </a:gs>
            <a:gs pos="0">
              <a:schemeClr val="accent4">
                <a:lumMod val="67000"/>
              </a:schemeClr>
            </a:gs>
            <a:gs pos="82000">
              <a:schemeClr val="accent4">
                <a:lumMod val="97000"/>
                <a:lumOff val="3000"/>
              </a:schemeClr>
            </a:gs>
            <a:gs pos="21000">
              <a:srgbClr val="CEA52A">
                <a:alpha val="27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11187" y="1"/>
            <a:ext cx="7315200" cy="6858000"/>
          </a:xfrm>
          <a:prstGeom prst="roundRect">
            <a:avLst>
              <a:gd name="adj" fmla="val 50000"/>
            </a:avLst>
          </a:prstGeom>
          <a:blipFill dpi="0" rotWithShape="1">
            <a:blip r:embed="rId2">
              <a:alphaModFix amt="72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241300" dist="203200" dir="13500000" sy="23000" kx="1200000" algn="br" rotWithShape="0">
              <a:schemeClr val="tx1">
                <a:alpha val="38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62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">
        <p:fade/>
      </p:transition>
    </mc:Choice>
    <mc:Fallback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68392" y="1760197"/>
            <a:ext cx="4565650" cy="1039812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Rent It Out</a:t>
            </a:r>
            <a:endParaRPr 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070777" y="2844142"/>
            <a:ext cx="5035550" cy="896937"/>
          </a:xfrm>
        </p:spPr>
        <p:txBody>
          <a:bodyPr>
            <a:normAutofit/>
          </a:bodyPr>
          <a:lstStyle/>
          <a:p>
            <a:r>
              <a:rPr lang="en-US" dirty="0" smtClean="0"/>
              <a:t>All a Landlord and a tenant need is a </a:t>
            </a:r>
            <a:r>
              <a:rPr lang="en-US" dirty="0" err="1"/>
              <a:t>M</a:t>
            </a:r>
            <a:r>
              <a:rPr lang="en-US" dirty="0" err="1" smtClean="0"/>
              <a:t>etamask</a:t>
            </a:r>
            <a:r>
              <a:rPr lang="en-US" dirty="0" smtClean="0"/>
              <a:t> wallet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350572" y="-4133241"/>
            <a:ext cx="5810259" cy="11279916"/>
            <a:chOff x="8232311" y="-5208345"/>
            <a:chExt cx="5573560" cy="11279916"/>
          </a:xfrm>
          <a:blipFill dpi="0" rotWithShape="1">
            <a:blip r:embed="rId2">
              <a:alphaModFix amt="92000"/>
            </a:blip>
            <a:srcRect/>
            <a:stretch>
              <a:fillRect/>
            </a:stretch>
          </a:blipFill>
        </p:grpSpPr>
        <p:sp>
          <p:nvSpPr>
            <p:cNvPr id="5" name="Rounded Rectangle 4"/>
            <p:cNvSpPr/>
            <p:nvPr/>
          </p:nvSpPr>
          <p:spPr>
            <a:xfrm rot="2059877">
              <a:off x="8634982" y="-3258257"/>
              <a:ext cx="2185542" cy="78867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 rot="2059877">
              <a:off x="11561807" y="-3524676"/>
              <a:ext cx="1645432" cy="78867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2059877">
              <a:off x="8678635" y="3697549"/>
              <a:ext cx="1640718" cy="172044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2059877">
              <a:off x="12578174" y="-1815129"/>
              <a:ext cx="1227697" cy="78867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2059877">
              <a:off x="8232311" y="-5208345"/>
              <a:ext cx="1227697" cy="78867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9723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00072" y="2967335"/>
            <a:ext cx="65918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Previous solutions to it</a:t>
            </a:r>
          </a:p>
        </p:txBody>
      </p:sp>
    </p:spTree>
    <p:extLst>
      <p:ext uri="{BB962C8B-B14F-4D97-AF65-F5344CB8AC3E}">
        <p14:creationId xmlns:p14="http://schemas.microsoft.com/office/powerpoint/2010/main" val="9874330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95534" y="13648"/>
            <a:ext cx="12287534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10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6168788" y="2656383"/>
            <a:ext cx="6023212" cy="3534867"/>
            <a:chOff x="6168788" y="2656383"/>
            <a:chExt cx="6023212" cy="3534867"/>
          </a:xfrm>
          <a:blipFill>
            <a:blip r:embed="rId2">
              <a:alphaModFix amt="88000"/>
            </a:blip>
            <a:stretch>
              <a:fillRect l="-30000" t="-20000" r="-37000" b="-7000"/>
            </a:stretch>
          </a:blipFill>
        </p:grpSpPr>
        <p:sp>
          <p:nvSpPr>
            <p:cNvPr id="6" name="Regular Pentagon 5"/>
            <p:cNvSpPr/>
            <p:nvPr/>
          </p:nvSpPr>
          <p:spPr>
            <a:xfrm>
              <a:off x="6168788" y="3916340"/>
              <a:ext cx="1951630" cy="1705970"/>
            </a:xfrm>
            <a:prstGeom prst="pent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gular Pentagon 6"/>
            <p:cNvSpPr/>
            <p:nvPr/>
          </p:nvSpPr>
          <p:spPr>
            <a:xfrm>
              <a:off x="10072048" y="3916340"/>
              <a:ext cx="1951630" cy="1705970"/>
            </a:xfrm>
            <a:prstGeom prst="pent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gular Pentagon 8"/>
            <p:cNvSpPr/>
            <p:nvPr/>
          </p:nvSpPr>
          <p:spPr>
            <a:xfrm rot="19619621">
              <a:off x="9094558" y="2660781"/>
              <a:ext cx="1951630" cy="1705970"/>
            </a:xfrm>
            <a:prstGeom prst="pent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gular Pentagon 10"/>
            <p:cNvSpPr/>
            <p:nvPr/>
          </p:nvSpPr>
          <p:spPr>
            <a:xfrm rot="2032215">
              <a:off x="7144602" y="2656383"/>
              <a:ext cx="1951630" cy="1705970"/>
            </a:xfrm>
            <a:prstGeom prst="pent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168788" y="5698510"/>
              <a:ext cx="6023212" cy="4927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669038" y="1443145"/>
            <a:ext cx="764824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How we will help 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 solve </a:t>
            </a: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46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700" y="-190500"/>
            <a:ext cx="12458700" cy="704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8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100" y="2876550"/>
            <a:ext cx="12192000" cy="3981450"/>
          </a:xfrm>
          <a:prstGeom prst="rect">
            <a:avLst/>
          </a:prstGeom>
          <a:blipFill dpi="0" rotWithShape="1">
            <a:blip r:embed="rId2">
              <a:alphaModFix amt="88000"/>
            </a:blip>
            <a:srcRect/>
            <a:stretch>
              <a:fillRect l="-1000" t="-2000" r="-2000" b="-4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096000" y="514350"/>
            <a:ext cx="19050" cy="1809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33152" y="514350"/>
            <a:ext cx="357719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Stamp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Transaction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15101" y="514350"/>
            <a:ext cx="546735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Monthly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Transactions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647570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9250" y="605135"/>
            <a:ext cx="325730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Time Line:</a:t>
            </a:r>
          </a:p>
          <a:p>
            <a:pPr algn="ctr"/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9250" y="2359461"/>
            <a:ext cx="72105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will be completed in 4 to 5 weeks.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539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73442" y="2624435"/>
            <a:ext cx="812132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alatino Linotype" panose="02040502050505030304" pitchFamily="18" charset="0"/>
              </a:rPr>
              <a:t>Thank You For Your Time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alatino Linotype" panose="02040502050505030304" pitchFamily="18" charset="0"/>
              </a:rPr>
              <a:t>And Patience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797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52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Palatino Linotype</vt:lpstr>
      <vt:lpstr>Times New Roman</vt:lpstr>
      <vt:lpstr>Office Theme</vt:lpstr>
      <vt:lpstr>PowerPoint Presentation</vt:lpstr>
      <vt:lpstr>Rent It 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14</cp:revision>
  <dcterms:created xsi:type="dcterms:W3CDTF">2023-10-12T05:55:56Z</dcterms:created>
  <dcterms:modified xsi:type="dcterms:W3CDTF">2023-10-12T08:51:17Z</dcterms:modified>
</cp:coreProperties>
</file>