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cdf0b8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cdf0b8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cdf0b80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cdf0b80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cdf0b80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cdf0b80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cdf0b80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cdf0b80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65cb33ee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65cb33e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cdf0b804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cdf0b804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cdf0b80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cdf0b80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classification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Ahmed Fathi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World Health Organization, stroke is the second leading cause of death, accounting for 11% of total global deaths.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report is looking at how likely a  patient will get a stroke based on specific input parameters (gender, age, various diseases, and smoking status.)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000" y="2161575"/>
            <a:ext cx="4519800" cy="16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75" y="2161575"/>
            <a:ext cx="4485724" cy="1779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visualization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graph shows the relationship </a:t>
            </a:r>
            <a:r>
              <a:rPr lang="en"/>
              <a:t>between</a:t>
            </a:r>
            <a:r>
              <a:rPr lang="en"/>
              <a:t> all the patient’s ages in the data and their Body Mass Index (BMI)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the age of the population gets to around 15-20, we see that BMI starts to </a:t>
            </a:r>
            <a:r>
              <a:rPr lang="en"/>
              <a:t>increase, and continues to do so overtime with age.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50" y="1955075"/>
            <a:ext cx="38481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visualization</a:t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count of people who have had strokes and who haven’t in our data pool.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bar on the left are the patients who have not had a stroke incidence, classified with a 0 (total = 4861)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bar on the right shows the count of those who have had a stroke, classified with a 1 (total = 249)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4" y="1887200"/>
            <a:ext cx="3352125" cy="31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with a dummy classifier model as a baseline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a </a:t>
            </a:r>
            <a:r>
              <a:rPr lang="en"/>
              <a:t>logistic</a:t>
            </a:r>
            <a:r>
              <a:rPr lang="en"/>
              <a:t> regression model as I am looking to predict the incidence of stroke based on specific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a KNN model to see if it would perform better. Even after hypertuning, it performed the same as the logistics regression model.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800" y="1311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vs Limitations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r>
              <a:rPr lang="en"/>
              <a:t> of the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selected parameters are good indicators of diagnosing stroke </a:t>
            </a:r>
            <a:r>
              <a:rPr lang="en"/>
              <a:t>incidence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Good mix of gender and age representation </a:t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enough representation of patients who had a stroke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Although this is more of a baseline way of predicting stroke </a:t>
            </a:r>
            <a:r>
              <a:rPr lang="en"/>
              <a:t>incidence</a:t>
            </a:r>
            <a:r>
              <a:rPr lang="en"/>
              <a:t>, there are many other factors that can attribute to stroke </a:t>
            </a:r>
            <a:r>
              <a:rPr lang="en"/>
              <a:t>incidence</a:t>
            </a:r>
            <a:r>
              <a:rPr lang="en"/>
              <a:t> (familial history, exercise routine, etc.)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 report is a good step in seeing the effect the observed parameters had on stroke incidence, however there needs to be a bigger pool of individuals who have experienced a stroke.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