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32918400" cy="38404800"/>
  <p:notesSz cx="6858000" cy="9144000"/>
  <p:custDataLst>
    <p:tags r:id="rId7"/>
  </p:custDataLst>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71" userDrawn="1">
          <p15:clr>
            <a:srgbClr val="A4A3A4"/>
          </p15:clr>
        </p15:guide>
        <p15:guide id="2" orient="horz" pos="336" userDrawn="1">
          <p15:clr>
            <a:srgbClr val="A4A3A4"/>
          </p15:clr>
        </p15:guide>
        <p15:guide id="3" orient="horz" pos="23520" userDrawn="1">
          <p15:clr>
            <a:srgbClr val="A4A3A4"/>
          </p15:clr>
        </p15:guide>
        <p15:guide id="4" orient="horz" userDrawn="1">
          <p15:clr>
            <a:srgbClr val="A4A3A4"/>
          </p15:clr>
        </p15:guide>
        <p15:guide id="5" pos="436" userDrawn="1">
          <p15:clr>
            <a:srgbClr val="A4A3A4"/>
          </p15:clr>
        </p15:guide>
        <p15:guide id="6" pos="2030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2819" autoAdjust="0"/>
  </p:normalViewPr>
  <p:slideViewPr>
    <p:cSldViewPr snapToGrid="0" snapToObjects="1" showGuides="1">
      <p:cViewPr>
        <p:scale>
          <a:sx n="35" d="100"/>
          <a:sy n="35" d="100"/>
        </p:scale>
        <p:origin x="-1806" y="-3126"/>
      </p:cViewPr>
      <p:guideLst>
        <p:guide orient="horz" pos="3871"/>
        <p:guide orient="horz" pos="336"/>
        <p:guide orient="horz" pos="23520"/>
        <p:guide orient="horz"/>
        <p:guide pos="436"/>
        <p:guide pos="2030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55" d="100"/>
          <a:sy n="55" d="100"/>
        </p:scale>
        <p:origin x="2880" y="-716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5/10/relationships/revisionInfo" Target="revisionInfo.xml"/><Relationship Id="rId3" Type="http://schemas.openxmlformats.org/officeDocument/2006/relationships/slideMaster" Target="slideMasters/slideMaster3.xml"/><Relationship Id="rId7" Type="http://schemas.openxmlformats.org/officeDocument/2006/relationships/tags" Target="tags/tag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heme" Target="theme/theme1.xml"/><Relationship Id="rId5" Type="http://schemas.openxmlformats.org/officeDocument/2006/relationships/notesMaster" Target="notesMasters/notesMaster1.xml"/><Relationship Id="rId10"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6/26/2019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6/26/2019</a:t>
            </a:fld>
            <a:endParaRPr lang="en-US" dirty="0"/>
          </a:p>
        </p:txBody>
      </p:sp>
      <p:sp>
        <p:nvSpPr>
          <p:cNvPr id="4" name="Slide Image Placeholder 3"/>
          <p:cNvSpPr>
            <a:spLocks noGrp="1" noRot="1" noChangeAspect="1"/>
          </p:cNvSpPr>
          <p:nvPr>
            <p:ph type="sldImg" idx="2"/>
          </p:nvPr>
        </p:nvSpPr>
        <p:spPr>
          <a:xfrm>
            <a:off x="1958975" y="685800"/>
            <a:ext cx="29400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58975" y="685800"/>
            <a:ext cx="294005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410307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8141" y="7441562"/>
            <a:ext cx="7542610" cy="750183"/>
          </a:xfrm>
          <a:prstGeom prst="rect">
            <a:avLst/>
          </a:prstGeom>
        </p:spPr>
        <p:txBody>
          <a:bodyPr wrap="square" lIns="228589" tIns="228589" rIns="228589" bIns="228589">
            <a:spAutoFit/>
          </a:bodyPr>
          <a:lstStyle>
            <a:lvl1pPr marL="0" indent="0">
              <a:buNone/>
              <a:defRPr sz="1875">
                <a:solidFill>
                  <a:schemeClr val="accent5">
                    <a:lumMod val="50000"/>
                  </a:schemeClr>
                </a:solidFill>
                <a:latin typeface="Times New Roman" pitchFamily="18" charset="0"/>
                <a:cs typeface="Times New Roman" pitchFamily="18"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91756" y="6607551"/>
            <a:ext cx="7536656" cy="611698"/>
          </a:xfrm>
          <a:prstGeom prst="rect">
            <a:avLst/>
          </a:prstGeom>
          <a:noFill/>
        </p:spPr>
        <p:txBody>
          <a:bodyPr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91754" y="16715276"/>
            <a:ext cx="7537847"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8690374" y="7441562"/>
            <a:ext cx="7536656" cy="750183"/>
          </a:xfrm>
          <a:prstGeom prst="rect">
            <a:avLst/>
          </a:prstGeom>
        </p:spPr>
        <p:txBody>
          <a:bodyPr wrap="square" lIns="228589" tIns="228589" rIns="228589" bIns="228589">
            <a:spAutoFit/>
          </a:bodyPr>
          <a:lstStyle>
            <a:lvl1pPr marL="0" indent="0">
              <a:buNone/>
              <a:defRPr sz="1875">
                <a:solidFill>
                  <a:schemeClr val="accent5">
                    <a:lumMod val="50000"/>
                  </a:schemeClr>
                </a:solidFill>
                <a:latin typeface="Times New Roman" pitchFamily="18" charset="0"/>
                <a:cs typeface="Times New Roman" pitchFamily="18"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8690375" y="6607551"/>
            <a:ext cx="7536656" cy="611698"/>
          </a:xfrm>
          <a:prstGeom prst="rect">
            <a:avLst/>
          </a:prstGeom>
          <a:noFill/>
        </p:spPr>
        <p:txBody>
          <a:bodyPr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6693754" y="7441562"/>
            <a:ext cx="7536656" cy="750183"/>
          </a:xfrm>
          <a:prstGeom prst="rect">
            <a:avLst/>
          </a:prstGeom>
        </p:spPr>
        <p:txBody>
          <a:bodyPr wrap="square" lIns="228589" tIns="228589" rIns="228589" bIns="228589">
            <a:spAutoFit/>
          </a:bodyPr>
          <a:lstStyle>
            <a:lvl1pPr marL="0" indent="0">
              <a:buNone/>
              <a:defRPr sz="1875">
                <a:solidFill>
                  <a:schemeClr val="accent5">
                    <a:lumMod val="50000"/>
                  </a:schemeClr>
                </a:solidFill>
                <a:latin typeface="Times New Roman" pitchFamily="18" charset="0"/>
                <a:cs typeface="Times New Roman" pitchFamily="18"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6687800" y="6607551"/>
            <a:ext cx="7543800" cy="611698"/>
          </a:xfrm>
          <a:prstGeom prst="rect">
            <a:avLst/>
          </a:prstGeom>
          <a:noFill/>
        </p:spPr>
        <p:txBody>
          <a:bodyPr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4685520" y="6607551"/>
            <a:ext cx="7535264"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4685520" y="7441562"/>
            <a:ext cx="7535264" cy="750183"/>
          </a:xfrm>
          <a:prstGeom prst="rect">
            <a:avLst/>
          </a:prstGeom>
        </p:spPr>
        <p:txBody>
          <a:bodyPr wrap="square" lIns="228589" tIns="228589" rIns="228589" bIns="228589">
            <a:spAutoFit/>
          </a:bodyPr>
          <a:lstStyle>
            <a:lvl1pPr marL="0" indent="0">
              <a:buNone/>
              <a:defRPr sz="1875">
                <a:solidFill>
                  <a:schemeClr val="accent5">
                    <a:lumMod val="50000"/>
                  </a:schemeClr>
                </a:solidFill>
                <a:latin typeface="Times New Roman" pitchFamily="18" charset="0"/>
                <a:cs typeface="Times New Roman" pitchFamily="18"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4685520" y="16785538"/>
            <a:ext cx="7535264"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4685520" y="17513303"/>
            <a:ext cx="7539038" cy="750183"/>
          </a:xfrm>
          <a:prstGeom prst="rect">
            <a:avLst/>
          </a:prstGeom>
        </p:spPr>
        <p:txBody>
          <a:bodyPr wrap="square" lIns="228589" tIns="228589" rIns="228589" bIns="228589">
            <a:spAutoFit/>
          </a:bodyPr>
          <a:lstStyle>
            <a:lvl1pPr marL="0" indent="0">
              <a:buNone/>
              <a:defRPr sz="1875">
                <a:solidFill>
                  <a:schemeClr val="accent5">
                    <a:lumMod val="50000"/>
                  </a:schemeClr>
                </a:solidFill>
                <a:latin typeface="Times New Roman" pitchFamily="18" charset="0"/>
                <a:cs typeface="Times New Roman" pitchFamily="18"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4685520" y="30093312"/>
            <a:ext cx="7535264"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4685520" y="30839021"/>
            <a:ext cx="7539038" cy="750183"/>
          </a:xfrm>
          <a:prstGeom prst="rect">
            <a:avLst/>
          </a:prstGeom>
        </p:spPr>
        <p:txBody>
          <a:bodyPr wrap="square" lIns="228589" tIns="228589" rIns="228589" bIns="228589">
            <a:spAutoFit/>
          </a:bodyPr>
          <a:lstStyle>
            <a:lvl1pPr marL="0" indent="0">
              <a:buNone/>
              <a:defRPr sz="1875">
                <a:solidFill>
                  <a:schemeClr val="accent5">
                    <a:lumMod val="50000"/>
                  </a:schemeClr>
                </a:solidFill>
                <a:latin typeface="Times New Roman" pitchFamily="18" charset="0"/>
                <a:cs typeface="Times New Roman" pitchFamily="18"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78141" y="17443478"/>
            <a:ext cx="7542610" cy="750183"/>
          </a:xfrm>
          <a:prstGeom prst="rect">
            <a:avLst/>
          </a:prstGeom>
        </p:spPr>
        <p:txBody>
          <a:bodyPr wrap="square" lIns="228589" tIns="228589" rIns="228589" bIns="228589">
            <a:spAutoFit/>
          </a:bodyPr>
          <a:lstStyle>
            <a:lvl1pPr marL="0" indent="0">
              <a:buNone/>
              <a:defRPr sz="1875">
                <a:solidFill>
                  <a:schemeClr val="accent5">
                    <a:lumMod val="50000"/>
                  </a:schemeClr>
                </a:solidFill>
                <a:latin typeface="Times New Roman" pitchFamily="18" charset="0"/>
                <a:cs typeface="Times New Roman" pitchFamily="18"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4449445" y="3947938"/>
            <a:ext cx="23999226" cy="1493520"/>
          </a:xfrm>
          <a:prstGeom prst="rect">
            <a:avLst/>
          </a:prstGeom>
        </p:spPr>
        <p:txBody>
          <a:bodyPr>
            <a:normAutofit/>
          </a:bodyPr>
          <a:lstStyle>
            <a:lvl1pPr marL="0" indent="0" algn="ctr">
              <a:buFontTx/>
              <a:buNone/>
              <a:defRPr sz="4500">
                <a:solidFill>
                  <a:schemeClr val="bg1"/>
                </a:solidFill>
                <a:latin typeface="+mj-lt"/>
              </a:defRPr>
            </a:lvl1pPr>
            <a:lvl2pPr>
              <a:buFontTx/>
              <a:buNone/>
              <a:defRPr sz="5400"/>
            </a:lvl2pPr>
            <a:lvl3pPr>
              <a:buFontTx/>
              <a:buNone/>
              <a:defRPr sz="5400"/>
            </a:lvl3pPr>
            <a:lvl4pPr>
              <a:buFontTx/>
              <a:buNone/>
              <a:defRPr sz="5400"/>
            </a:lvl4pPr>
            <a:lvl5pPr>
              <a:buFontTx/>
              <a:buNone/>
              <a:defRPr sz="5400"/>
            </a:lvl5pPr>
          </a:lstStyle>
          <a:p>
            <a:pPr lvl="0"/>
            <a:r>
              <a:rPr lang="en-US" dirty="0"/>
              <a:t>Click here to add affiliations</a:t>
            </a:r>
          </a:p>
        </p:txBody>
      </p:sp>
      <p:sp>
        <p:nvSpPr>
          <p:cNvPr id="78" name="Text Placeholder 76"/>
          <p:cNvSpPr>
            <a:spLocks noGrp="1"/>
          </p:cNvSpPr>
          <p:nvPr>
            <p:ph type="body" sz="quarter" idx="151" hasCustomPrompt="1"/>
          </p:nvPr>
        </p:nvSpPr>
        <p:spPr>
          <a:xfrm>
            <a:off x="4449445" y="2454418"/>
            <a:ext cx="23999226" cy="1493520"/>
          </a:xfrm>
          <a:prstGeom prst="rect">
            <a:avLst/>
          </a:prstGeom>
        </p:spPr>
        <p:txBody>
          <a:bodyPr anchor="t" anchorCtr="1">
            <a:normAutofit/>
          </a:bodyPr>
          <a:lstStyle>
            <a:lvl1pPr marL="0" indent="0" algn="ctr">
              <a:buFontTx/>
              <a:buNone/>
              <a:defRPr sz="6600">
                <a:solidFill>
                  <a:schemeClr val="bg1"/>
                </a:solidFill>
                <a:latin typeface="+mj-lt"/>
              </a:defRPr>
            </a:lvl1pPr>
            <a:lvl2pPr>
              <a:buFontTx/>
              <a:buNone/>
              <a:defRPr sz="5400"/>
            </a:lvl2pPr>
            <a:lvl3pPr>
              <a:buFontTx/>
              <a:buNone/>
              <a:defRPr sz="5400"/>
            </a:lvl3pPr>
            <a:lvl4pPr>
              <a:buFontTx/>
              <a:buNone/>
              <a:defRPr sz="5400"/>
            </a:lvl4pPr>
            <a:lvl5pPr>
              <a:buFontTx/>
              <a:buNone/>
              <a:defRPr sz="5400"/>
            </a:lvl5pPr>
          </a:lstStyle>
          <a:p>
            <a:pPr lvl="0"/>
            <a:r>
              <a:rPr lang="en-US" dirty="0"/>
              <a:t>Click here to add authors</a:t>
            </a:r>
          </a:p>
        </p:txBody>
      </p:sp>
      <p:sp>
        <p:nvSpPr>
          <p:cNvPr id="79" name="Text Placeholder 76"/>
          <p:cNvSpPr>
            <a:spLocks noGrp="1"/>
          </p:cNvSpPr>
          <p:nvPr>
            <p:ph type="body" sz="quarter" idx="153" hasCustomPrompt="1"/>
          </p:nvPr>
        </p:nvSpPr>
        <p:spPr>
          <a:xfrm>
            <a:off x="4449445" y="543449"/>
            <a:ext cx="23999226" cy="1910969"/>
          </a:xfrm>
          <a:prstGeom prst="rect">
            <a:avLst/>
          </a:prstGeom>
        </p:spPr>
        <p:txBody>
          <a:bodyPr anchor="t" anchorCtr="1">
            <a:normAutofit/>
          </a:bodyPr>
          <a:lstStyle>
            <a:lvl1pPr marL="0" indent="0" algn="ctr">
              <a:buFontTx/>
              <a:buNone/>
              <a:defRPr sz="8625">
                <a:solidFill>
                  <a:schemeClr val="bg1"/>
                </a:solidFill>
                <a:latin typeface="+mj-lt"/>
              </a:defRPr>
            </a:lvl1pPr>
            <a:lvl2pPr>
              <a:buFontTx/>
              <a:buNone/>
              <a:defRPr sz="5400"/>
            </a:lvl2pPr>
            <a:lvl3pPr>
              <a:buFontTx/>
              <a:buNone/>
              <a:defRPr sz="5400"/>
            </a:lvl3pPr>
            <a:lvl4pPr>
              <a:buFontTx/>
              <a:buNone/>
              <a:defRPr sz="5400"/>
            </a:lvl4pPr>
            <a:lvl5pPr>
              <a:buFontTx/>
              <a:buNone/>
              <a:defRPr sz="54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8140" y="7344579"/>
            <a:ext cx="10193458" cy="761725"/>
          </a:xfrm>
          <a:prstGeom prst="rect">
            <a:avLst/>
          </a:prstGeom>
        </p:spPr>
        <p:txBody>
          <a:bodyPr wrap="square" lIns="228589" tIns="228589" rIns="228589" bIns="228589">
            <a:spAutoFit/>
          </a:bodyPr>
          <a:lstStyle>
            <a:lvl1pPr marL="0" indent="0">
              <a:buNone/>
              <a:defRPr sz="1950">
                <a:solidFill>
                  <a:schemeClr val="accent5">
                    <a:lumMod val="50000"/>
                  </a:schemeClr>
                </a:solidFill>
                <a:latin typeface="Times New Roman" pitchFamily="18" charset="0"/>
                <a:cs typeface="Times New Roman" pitchFamily="18"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91753" y="6471338"/>
            <a:ext cx="10179845"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91754" y="21280558"/>
            <a:ext cx="10194648" cy="761725"/>
          </a:xfrm>
          <a:prstGeom prst="rect">
            <a:avLst/>
          </a:prstGeom>
        </p:spPr>
        <p:txBody>
          <a:bodyPr wrap="square" lIns="228589" tIns="228589" rIns="228589" bIns="228589">
            <a:spAutoFit/>
          </a:bodyPr>
          <a:lstStyle>
            <a:lvl1pPr marL="0" indent="0">
              <a:buNone/>
              <a:defRPr sz="1950">
                <a:solidFill>
                  <a:schemeClr val="accent5">
                    <a:lumMod val="50000"/>
                  </a:schemeClr>
                </a:solidFill>
                <a:latin typeface="Times New Roman" pitchFamily="18" charset="0"/>
                <a:cs typeface="Times New Roman" pitchFamily="18"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706560" y="20444778"/>
            <a:ext cx="10179844"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365707" y="25194264"/>
            <a:ext cx="10178651" cy="761725"/>
          </a:xfrm>
          <a:prstGeom prst="rect">
            <a:avLst/>
          </a:prstGeom>
        </p:spPr>
        <p:txBody>
          <a:bodyPr wrap="square" lIns="228589" tIns="228589" rIns="228589" bIns="228589">
            <a:spAutoFit/>
          </a:bodyPr>
          <a:lstStyle>
            <a:lvl1pPr marL="0" indent="0">
              <a:buNone/>
              <a:defRPr sz="1950">
                <a:solidFill>
                  <a:schemeClr val="accent5">
                    <a:lumMod val="50000"/>
                  </a:schemeClr>
                </a:solidFill>
                <a:latin typeface="Times New Roman" pitchFamily="18" charset="0"/>
                <a:cs typeface="Times New Roman" pitchFamily="18"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365707" y="24330284"/>
            <a:ext cx="10178651"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1371661" y="7344579"/>
            <a:ext cx="10178651" cy="761725"/>
          </a:xfrm>
          <a:prstGeom prst="rect">
            <a:avLst/>
          </a:prstGeom>
        </p:spPr>
        <p:txBody>
          <a:bodyPr wrap="square" lIns="228589" tIns="228589" rIns="228589" bIns="228589">
            <a:spAutoFit/>
          </a:bodyPr>
          <a:lstStyle>
            <a:lvl1pPr marL="0" indent="0">
              <a:buNone/>
              <a:defRPr sz="1950">
                <a:solidFill>
                  <a:schemeClr val="accent5">
                    <a:lumMod val="50000"/>
                  </a:schemeClr>
                </a:solidFill>
                <a:latin typeface="Times New Roman" pitchFamily="18" charset="0"/>
                <a:cs typeface="Times New Roman" pitchFamily="18"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1365708" y="6471338"/>
            <a:ext cx="10184606"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2046806" y="6471338"/>
            <a:ext cx="10182022"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2046806" y="7344579"/>
            <a:ext cx="10182022" cy="761725"/>
          </a:xfrm>
          <a:prstGeom prst="rect">
            <a:avLst/>
          </a:prstGeom>
        </p:spPr>
        <p:txBody>
          <a:bodyPr wrap="square" lIns="228589" tIns="228589" rIns="228589" bIns="228589">
            <a:spAutoFit/>
          </a:bodyPr>
          <a:lstStyle>
            <a:lvl1pPr marL="0" indent="0">
              <a:buNone/>
              <a:defRPr sz="1950">
                <a:solidFill>
                  <a:schemeClr val="accent5">
                    <a:lumMod val="50000"/>
                  </a:schemeClr>
                </a:solidFill>
                <a:latin typeface="Times New Roman" pitchFamily="18" charset="0"/>
                <a:cs typeface="Times New Roman" pitchFamily="18"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2046806" y="20407320"/>
            <a:ext cx="10182022" cy="611698"/>
          </a:xfrm>
          <a:prstGeom prst="rect">
            <a:avLst/>
          </a:prstGeom>
          <a:noFill/>
        </p:spPr>
        <p:txBody>
          <a:bodyPr wrap="square" lIns="91436" tIns="91436" rIns="91436" bIns="91436" anchor="ctr" anchorCtr="0">
            <a:spAutoFit/>
          </a:bodyPr>
          <a:lstStyle>
            <a:lvl1pPr marL="0" indent="0" algn="ctr">
              <a:buNone/>
              <a:tabLst/>
              <a:defRPr sz="2775"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2043033" y="21183575"/>
            <a:ext cx="10185796" cy="761725"/>
          </a:xfrm>
          <a:prstGeom prst="rect">
            <a:avLst/>
          </a:prstGeom>
        </p:spPr>
        <p:txBody>
          <a:bodyPr wrap="square" lIns="228589" tIns="228589" rIns="228589" bIns="228589">
            <a:spAutoFit/>
          </a:bodyPr>
          <a:lstStyle>
            <a:lvl1pPr marL="0" indent="0">
              <a:buNone/>
              <a:defRPr sz="1950">
                <a:solidFill>
                  <a:schemeClr val="accent5">
                    <a:lumMod val="50000"/>
                  </a:schemeClr>
                </a:solidFill>
                <a:latin typeface="Times New Roman" pitchFamily="18" charset="0"/>
                <a:cs typeface="Times New Roman" pitchFamily="18"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2046806" y="30287277"/>
            <a:ext cx="10182022"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2046807" y="31063535"/>
            <a:ext cx="10185796" cy="761725"/>
          </a:xfrm>
          <a:prstGeom prst="rect">
            <a:avLst/>
          </a:prstGeom>
        </p:spPr>
        <p:txBody>
          <a:bodyPr wrap="square" lIns="228589" tIns="228589" rIns="228589" bIns="228589">
            <a:spAutoFit/>
          </a:bodyPr>
          <a:lstStyle>
            <a:lvl1pPr marL="0" indent="0">
              <a:buNone/>
              <a:defRPr sz="1950">
                <a:solidFill>
                  <a:schemeClr val="accent5">
                    <a:lumMod val="50000"/>
                  </a:schemeClr>
                </a:solidFill>
                <a:latin typeface="Times New Roman" pitchFamily="18" charset="0"/>
                <a:cs typeface="Times New Roman" pitchFamily="18"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Type in or paste your text here</a:t>
            </a:r>
          </a:p>
        </p:txBody>
      </p:sp>
      <p:sp>
        <p:nvSpPr>
          <p:cNvPr id="64" name="Text Placeholder 76"/>
          <p:cNvSpPr>
            <a:spLocks noGrp="1"/>
          </p:cNvSpPr>
          <p:nvPr>
            <p:ph type="body" sz="quarter" idx="150" hasCustomPrompt="1"/>
          </p:nvPr>
        </p:nvSpPr>
        <p:spPr>
          <a:xfrm>
            <a:off x="4449445" y="3947938"/>
            <a:ext cx="23999226" cy="1493520"/>
          </a:xfrm>
          <a:prstGeom prst="rect">
            <a:avLst/>
          </a:prstGeom>
        </p:spPr>
        <p:txBody>
          <a:bodyPr>
            <a:normAutofit/>
          </a:bodyPr>
          <a:lstStyle>
            <a:lvl1pPr marL="0" indent="0" algn="ctr">
              <a:buFontTx/>
              <a:buNone/>
              <a:defRPr sz="4500">
                <a:solidFill>
                  <a:schemeClr val="bg1"/>
                </a:solidFill>
                <a:latin typeface="+mj-lt"/>
              </a:defRPr>
            </a:lvl1pPr>
            <a:lvl2pPr>
              <a:buFontTx/>
              <a:buNone/>
              <a:defRPr sz="5400"/>
            </a:lvl2pPr>
            <a:lvl3pPr>
              <a:buFontTx/>
              <a:buNone/>
              <a:defRPr sz="5400"/>
            </a:lvl3pPr>
            <a:lvl4pPr>
              <a:buFontTx/>
              <a:buNone/>
              <a:defRPr sz="5400"/>
            </a:lvl4pPr>
            <a:lvl5pPr>
              <a:buFontTx/>
              <a:buNone/>
              <a:defRPr sz="5400"/>
            </a:lvl5pPr>
          </a:lstStyle>
          <a:p>
            <a:pPr lvl="0"/>
            <a:r>
              <a:rPr lang="en-US" dirty="0"/>
              <a:t>Click here to add affiliations</a:t>
            </a:r>
          </a:p>
        </p:txBody>
      </p:sp>
      <p:sp>
        <p:nvSpPr>
          <p:cNvPr id="65" name="Text Placeholder 76"/>
          <p:cNvSpPr>
            <a:spLocks noGrp="1"/>
          </p:cNvSpPr>
          <p:nvPr>
            <p:ph type="body" sz="quarter" idx="151" hasCustomPrompt="1"/>
          </p:nvPr>
        </p:nvSpPr>
        <p:spPr>
          <a:xfrm>
            <a:off x="4449445" y="2454418"/>
            <a:ext cx="23999226" cy="1493520"/>
          </a:xfrm>
          <a:prstGeom prst="rect">
            <a:avLst/>
          </a:prstGeom>
        </p:spPr>
        <p:txBody>
          <a:bodyPr anchor="t" anchorCtr="1">
            <a:normAutofit/>
          </a:bodyPr>
          <a:lstStyle>
            <a:lvl1pPr marL="0" indent="0" algn="ctr">
              <a:buFontTx/>
              <a:buNone/>
              <a:defRPr sz="6600">
                <a:solidFill>
                  <a:schemeClr val="bg1"/>
                </a:solidFill>
                <a:latin typeface="+mj-lt"/>
              </a:defRPr>
            </a:lvl1pPr>
            <a:lvl2pPr>
              <a:buFontTx/>
              <a:buNone/>
              <a:defRPr sz="5400"/>
            </a:lvl2pPr>
            <a:lvl3pPr>
              <a:buFontTx/>
              <a:buNone/>
              <a:defRPr sz="5400"/>
            </a:lvl3pPr>
            <a:lvl4pPr>
              <a:buFontTx/>
              <a:buNone/>
              <a:defRPr sz="5400"/>
            </a:lvl4pPr>
            <a:lvl5pPr>
              <a:buFontTx/>
              <a:buNone/>
              <a:defRPr sz="5400"/>
            </a:lvl5pPr>
          </a:lstStyle>
          <a:p>
            <a:pPr lvl="0"/>
            <a:r>
              <a:rPr lang="en-US" dirty="0"/>
              <a:t>Click here to add authors</a:t>
            </a:r>
          </a:p>
        </p:txBody>
      </p:sp>
      <p:sp>
        <p:nvSpPr>
          <p:cNvPr id="66" name="Text Placeholder 76"/>
          <p:cNvSpPr>
            <a:spLocks noGrp="1"/>
          </p:cNvSpPr>
          <p:nvPr>
            <p:ph type="body" sz="quarter" idx="153" hasCustomPrompt="1"/>
          </p:nvPr>
        </p:nvSpPr>
        <p:spPr>
          <a:xfrm>
            <a:off x="4449445" y="543449"/>
            <a:ext cx="23999226" cy="1910969"/>
          </a:xfrm>
          <a:prstGeom prst="rect">
            <a:avLst/>
          </a:prstGeom>
        </p:spPr>
        <p:txBody>
          <a:bodyPr anchor="t" anchorCtr="1">
            <a:normAutofit/>
          </a:bodyPr>
          <a:lstStyle>
            <a:lvl1pPr marL="0" indent="0" algn="ctr">
              <a:buFontTx/>
              <a:buNone/>
              <a:defRPr sz="8625">
                <a:solidFill>
                  <a:schemeClr val="bg1"/>
                </a:solidFill>
                <a:latin typeface="+mj-lt"/>
              </a:defRPr>
            </a:lvl1pPr>
            <a:lvl2pPr>
              <a:buFontTx/>
              <a:buNone/>
              <a:defRPr sz="5400"/>
            </a:lvl2pPr>
            <a:lvl3pPr>
              <a:buFontTx/>
              <a:buNone/>
              <a:defRPr sz="5400"/>
            </a:lvl3pPr>
            <a:lvl4pPr>
              <a:buFontTx/>
              <a:buNone/>
              <a:defRPr sz="5400"/>
            </a:lvl4pPr>
            <a:lvl5pPr>
              <a:buFontTx/>
              <a:buNone/>
              <a:defRPr sz="5400"/>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8141" y="7247596"/>
            <a:ext cx="7542610" cy="750183"/>
          </a:xfrm>
          <a:prstGeom prst="rect">
            <a:avLst/>
          </a:prstGeom>
        </p:spPr>
        <p:txBody>
          <a:bodyPr wrap="square" lIns="228589" tIns="228589" rIns="228589" bIns="228589">
            <a:spAutoFit/>
          </a:bodyPr>
          <a:lstStyle>
            <a:lvl1pPr marL="0" indent="0">
              <a:buNone/>
              <a:defRPr sz="1875">
                <a:latin typeface="Trebuchet MS" pitchFamily="34"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691756" y="6374356"/>
            <a:ext cx="7536656" cy="611698"/>
          </a:xfrm>
          <a:prstGeom prst="rect">
            <a:avLst/>
          </a:prstGeom>
          <a:noFill/>
        </p:spPr>
        <p:txBody>
          <a:bodyPr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76949" y="17551056"/>
            <a:ext cx="7543800" cy="750183"/>
          </a:xfrm>
          <a:prstGeom prst="rect">
            <a:avLst/>
          </a:prstGeom>
        </p:spPr>
        <p:txBody>
          <a:bodyPr wrap="square" lIns="228589" tIns="228589" rIns="228589" bIns="228589">
            <a:spAutoFit/>
          </a:bodyPr>
          <a:lstStyle>
            <a:lvl1pPr marL="0" indent="0">
              <a:buNone/>
              <a:defRPr sz="1875">
                <a:latin typeface="Trebuchet MS" pitchFamily="34"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691754" y="16715276"/>
            <a:ext cx="7537847"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8690372" y="7238335"/>
            <a:ext cx="15540036" cy="750183"/>
          </a:xfrm>
          <a:prstGeom prst="rect">
            <a:avLst/>
          </a:prstGeom>
        </p:spPr>
        <p:txBody>
          <a:bodyPr wrap="square" lIns="228589" tIns="228589" rIns="228589" bIns="228589">
            <a:spAutoFit/>
          </a:bodyPr>
          <a:lstStyle>
            <a:lvl1pPr marL="0" indent="0">
              <a:buNone/>
              <a:defRPr sz="1875">
                <a:latin typeface="Trebuchet MS" pitchFamily="34"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8690373" y="6374356"/>
            <a:ext cx="15540038"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8690373" y="25545961"/>
            <a:ext cx="15540038" cy="750183"/>
          </a:xfrm>
          <a:prstGeom prst="rect">
            <a:avLst/>
          </a:prstGeom>
        </p:spPr>
        <p:txBody>
          <a:bodyPr wrap="square" lIns="228589" tIns="228589" rIns="228589" bIns="228589">
            <a:spAutoFit/>
          </a:bodyPr>
          <a:lstStyle>
            <a:lvl1pPr marL="0" indent="0">
              <a:buNone/>
              <a:defRPr sz="1875">
                <a:latin typeface="Trebuchet MS" pitchFamily="34"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8690371" y="24721214"/>
            <a:ext cx="15540038"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4679152" y="6374356"/>
            <a:ext cx="7535264"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4679152" y="7247596"/>
            <a:ext cx="7535264" cy="750183"/>
          </a:xfrm>
          <a:prstGeom prst="rect">
            <a:avLst/>
          </a:prstGeom>
        </p:spPr>
        <p:txBody>
          <a:bodyPr wrap="square" lIns="228589" tIns="228589" rIns="228589" bIns="228589">
            <a:spAutoFit/>
          </a:bodyPr>
          <a:lstStyle>
            <a:lvl1pPr marL="0" indent="0">
              <a:buNone/>
              <a:defRPr sz="1875">
                <a:latin typeface="Trebuchet MS" pitchFamily="34"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4679152" y="16785538"/>
            <a:ext cx="7535264"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4679152" y="17513303"/>
            <a:ext cx="7539038" cy="750183"/>
          </a:xfrm>
          <a:prstGeom prst="rect">
            <a:avLst/>
          </a:prstGeom>
        </p:spPr>
        <p:txBody>
          <a:bodyPr wrap="square" lIns="228589" tIns="228589" rIns="228589" bIns="228589">
            <a:spAutoFit/>
          </a:bodyPr>
          <a:lstStyle>
            <a:lvl1pPr marL="0" indent="0">
              <a:buNone/>
              <a:defRPr sz="1875">
                <a:latin typeface="Trebuchet MS" pitchFamily="34"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4679152" y="30082199"/>
            <a:ext cx="7535264"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4679152" y="30842903"/>
            <a:ext cx="7539038" cy="750183"/>
          </a:xfrm>
          <a:prstGeom prst="rect">
            <a:avLst/>
          </a:prstGeom>
        </p:spPr>
        <p:txBody>
          <a:bodyPr wrap="square" lIns="228589" tIns="228589" rIns="228589" bIns="228589">
            <a:spAutoFit/>
          </a:bodyPr>
          <a:lstStyle>
            <a:lvl1pPr marL="0" indent="0">
              <a:buNone/>
              <a:defRPr sz="1875">
                <a:latin typeface="Trebuchet MS" pitchFamily="34"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Enter your text here</a:t>
            </a:r>
          </a:p>
        </p:txBody>
      </p:sp>
      <p:sp>
        <p:nvSpPr>
          <p:cNvPr id="64" name="Text Placeholder 76"/>
          <p:cNvSpPr>
            <a:spLocks noGrp="1"/>
          </p:cNvSpPr>
          <p:nvPr>
            <p:ph type="body" sz="quarter" idx="150" hasCustomPrompt="1"/>
          </p:nvPr>
        </p:nvSpPr>
        <p:spPr>
          <a:xfrm>
            <a:off x="4449445" y="3947938"/>
            <a:ext cx="23999226" cy="1493520"/>
          </a:xfrm>
          <a:prstGeom prst="rect">
            <a:avLst/>
          </a:prstGeom>
        </p:spPr>
        <p:txBody>
          <a:bodyPr>
            <a:normAutofit/>
          </a:bodyPr>
          <a:lstStyle>
            <a:lvl1pPr marL="0" indent="0" algn="ctr">
              <a:buFontTx/>
              <a:buNone/>
              <a:defRPr sz="4500">
                <a:solidFill>
                  <a:schemeClr val="bg1"/>
                </a:solidFill>
                <a:latin typeface="+mj-lt"/>
              </a:defRPr>
            </a:lvl1pPr>
            <a:lvl2pPr>
              <a:buFontTx/>
              <a:buNone/>
              <a:defRPr sz="5400"/>
            </a:lvl2pPr>
            <a:lvl3pPr>
              <a:buFontTx/>
              <a:buNone/>
              <a:defRPr sz="5400"/>
            </a:lvl3pPr>
            <a:lvl4pPr>
              <a:buFontTx/>
              <a:buNone/>
              <a:defRPr sz="5400"/>
            </a:lvl4pPr>
            <a:lvl5pPr>
              <a:buFontTx/>
              <a:buNone/>
              <a:defRPr sz="5400"/>
            </a:lvl5pPr>
          </a:lstStyle>
          <a:p>
            <a:pPr lvl="0"/>
            <a:r>
              <a:rPr lang="en-US" dirty="0"/>
              <a:t>Click here to add affiliations</a:t>
            </a:r>
          </a:p>
        </p:txBody>
      </p:sp>
      <p:sp>
        <p:nvSpPr>
          <p:cNvPr id="65" name="Text Placeholder 76"/>
          <p:cNvSpPr>
            <a:spLocks noGrp="1"/>
          </p:cNvSpPr>
          <p:nvPr>
            <p:ph type="body" sz="quarter" idx="151" hasCustomPrompt="1"/>
          </p:nvPr>
        </p:nvSpPr>
        <p:spPr>
          <a:xfrm>
            <a:off x="4449445" y="2454418"/>
            <a:ext cx="23999226" cy="1493520"/>
          </a:xfrm>
          <a:prstGeom prst="rect">
            <a:avLst/>
          </a:prstGeom>
        </p:spPr>
        <p:txBody>
          <a:bodyPr anchor="t" anchorCtr="1">
            <a:normAutofit/>
          </a:bodyPr>
          <a:lstStyle>
            <a:lvl1pPr marL="0" indent="0" algn="ctr">
              <a:buFontTx/>
              <a:buNone/>
              <a:defRPr sz="6600">
                <a:solidFill>
                  <a:schemeClr val="bg1"/>
                </a:solidFill>
                <a:latin typeface="+mj-lt"/>
              </a:defRPr>
            </a:lvl1pPr>
            <a:lvl2pPr>
              <a:buFontTx/>
              <a:buNone/>
              <a:defRPr sz="5400"/>
            </a:lvl2pPr>
            <a:lvl3pPr>
              <a:buFontTx/>
              <a:buNone/>
              <a:defRPr sz="5400"/>
            </a:lvl3pPr>
            <a:lvl4pPr>
              <a:buFontTx/>
              <a:buNone/>
              <a:defRPr sz="5400"/>
            </a:lvl4pPr>
            <a:lvl5pPr>
              <a:buFontTx/>
              <a:buNone/>
              <a:defRPr sz="5400"/>
            </a:lvl5pPr>
          </a:lstStyle>
          <a:p>
            <a:pPr lvl="0"/>
            <a:r>
              <a:rPr lang="en-US" dirty="0"/>
              <a:t>Click here to add authors</a:t>
            </a:r>
          </a:p>
        </p:txBody>
      </p:sp>
      <p:sp>
        <p:nvSpPr>
          <p:cNvPr id="66" name="Text Placeholder 76"/>
          <p:cNvSpPr>
            <a:spLocks noGrp="1"/>
          </p:cNvSpPr>
          <p:nvPr>
            <p:ph type="body" sz="quarter" idx="153" hasCustomPrompt="1"/>
          </p:nvPr>
        </p:nvSpPr>
        <p:spPr>
          <a:xfrm>
            <a:off x="4449445" y="543449"/>
            <a:ext cx="23999226" cy="1910969"/>
          </a:xfrm>
          <a:prstGeom prst="rect">
            <a:avLst/>
          </a:prstGeom>
        </p:spPr>
        <p:txBody>
          <a:bodyPr anchor="t" anchorCtr="1">
            <a:normAutofit/>
          </a:bodyPr>
          <a:lstStyle>
            <a:lvl1pPr marL="0" indent="0" algn="ctr">
              <a:buFontTx/>
              <a:buNone/>
              <a:defRPr sz="8625">
                <a:solidFill>
                  <a:schemeClr val="bg1"/>
                </a:solidFill>
                <a:latin typeface="+mj-lt"/>
              </a:defRPr>
            </a:lvl1pPr>
            <a:lvl2pPr>
              <a:buFontTx/>
              <a:buNone/>
              <a:defRPr sz="5400"/>
            </a:lvl2pPr>
            <a:lvl3pPr>
              <a:buFontTx/>
              <a:buNone/>
              <a:defRPr sz="5400"/>
            </a:lvl3pPr>
            <a:lvl4pPr>
              <a:buFontTx/>
              <a:buNone/>
              <a:defRPr sz="5400"/>
            </a:lvl4pPr>
            <a:lvl5pPr>
              <a:buFontTx/>
              <a:buNone/>
              <a:defRPr sz="54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2.vml"/><Relationship Id="rId7" Type="http://schemas.openxmlformats.org/officeDocument/2006/relationships/oleObject" Target="../embeddings/oleObject6.bin"/><Relationship Id="rId12" Type="http://schemas.openxmlformats.org/officeDocument/2006/relationships/image" Target="../media/image6.png"/><Relationship Id="rId17" Type="http://schemas.openxmlformats.org/officeDocument/2006/relationships/oleObject" Target="../embeddings/oleObject8.bin"/><Relationship Id="rId2" Type="http://schemas.openxmlformats.org/officeDocument/2006/relationships/theme" Target="../theme/theme2.xml"/><Relationship Id="rId16" Type="http://schemas.openxmlformats.org/officeDocument/2006/relationships/image" Target="../media/image1.wmf"/><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7.bin"/><Relationship Id="rId10" Type="http://schemas.openxmlformats.org/officeDocument/2006/relationships/image" Target="../media/image10.jpeg"/><Relationship Id="rId4" Type="http://schemas.openxmlformats.org/officeDocument/2006/relationships/oleObject" Target="../embeddings/oleObject5.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3.vml"/><Relationship Id="rId7" Type="http://schemas.openxmlformats.org/officeDocument/2006/relationships/oleObject" Target="../embeddings/oleObject10.bin"/><Relationship Id="rId12" Type="http://schemas.openxmlformats.org/officeDocument/2006/relationships/image" Target="../media/image6.png"/><Relationship Id="rId17" Type="http://schemas.openxmlformats.org/officeDocument/2006/relationships/oleObject" Target="../embeddings/oleObject12.bin"/><Relationship Id="rId2" Type="http://schemas.openxmlformats.org/officeDocument/2006/relationships/theme" Target="../theme/theme3.xml"/><Relationship Id="rId16" Type="http://schemas.openxmlformats.org/officeDocument/2006/relationships/image" Target="../media/image1.wmf"/><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11.bin"/><Relationship Id="rId10" Type="http://schemas.openxmlformats.org/officeDocument/2006/relationships/image" Target="../media/image10.jpeg"/><Relationship Id="rId4" Type="http://schemas.openxmlformats.org/officeDocument/2006/relationships/oleObject" Target="../embeddings/oleObject9.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32918400" cy="5600700"/>
          </a:xfrm>
          <a:prstGeom prst="rect">
            <a:avLst/>
          </a:prstGeom>
          <a:solidFill>
            <a:schemeClr val="accent5">
              <a:lumMod val="75000"/>
            </a:schemeClr>
          </a:solidFill>
          <a:ln w="9525">
            <a:solidFill>
              <a:schemeClr val="tx1"/>
            </a:solidFill>
            <a:miter lim="800000"/>
            <a:headEnd/>
            <a:tailEnd/>
          </a:ln>
          <a:effectLst/>
        </p:spPr>
        <p:txBody>
          <a:bodyPr wrap="none" lIns="68577" tIns="34288" rIns="68577" bIns="34288" anchor="ctr"/>
          <a:lstStyle/>
          <a:p>
            <a:pPr>
              <a:defRPr/>
            </a:pPr>
            <a:endParaRPr lang="en-US" sz="6450" dirty="0"/>
          </a:p>
        </p:txBody>
      </p:sp>
      <p:sp>
        <p:nvSpPr>
          <p:cNvPr id="9" name="Rectangle 9"/>
          <p:cNvSpPr>
            <a:spLocks noChangeArrowheads="1"/>
          </p:cNvSpPr>
          <p:nvPr/>
        </p:nvSpPr>
        <p:spPr bwMode="auto">
          <a:xfrm>
            <a:off x="0" y="5600701"/>
            <a:ext cx="32918400" cy="5333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68577" tIns="34288" rIns="68577" bIns="34288" anchor="ctr"/>
          <a:lstStyle/>
          <a:p>
            <a:pPr>
              <a:defRPr/>
            </a:pPr>
            <a:endParaRPr lang="en-US" sz="6450" b="0" i="0" u="none" dirty="0"/>
          </a:p>
        </p:txBody>
      </p:sp>
      <p:sp>
        <p:nvSpPr>
          <p:cNvPr id="10" name="Text Box 14"/>
          <p:cNvSpPr txBox="1">
            <a:spLocks noChangeArrowheads="1"/>
          </p:cNvSpPr>
          <p:nvPr/>
        </p:nvSpPr>
        <p:spPr bwMode="auto">
          <a:xfrm>
            <a:off x="1175479" y="37701684"/>
            <a:ext cx="1885950" cy="252614"/>
          </a:xfrm>
          <a:prstGeom prst="rect">
            <a:avLst/>
          </a:prstGeom>
          <a:noFill/>
          <a:ln w="9525">
            <a:solidFill>
              <a:schemeClr val="accent5">
                <a:lumMod val="50000"/>
              </a:schemeClr>
            </a:solidFill>
            <a:miter lim="800000"/>
            <a:headEnd/>
            <a:tailEnd/>
          </a:ln>
          <a:effectLst/>
        </p:spPr>
        <p:txBody>
          <a:bodyPr lIns="68447" tIns="34217" rIns="68447" bIns="34217">
            <a:spAutoFit/>
          </a:bodyPr>
          <a:lstStyle/>
          <a:p>
            <a:pPr eaLnBrk="0" hangingPunct="0">
              <a:lnSpc>
                <a:spcPct val="65000"/>
              </a:lnSpc>
              <a:spcBef>
                <a:spcPct val="50000"/>
              </a:spcBef>
              <a:defRPr/>
            </a:pPr>
            <a:r>
              <a:rPr lang="en-US" sz="375" b="1" dirty="0">
                <a:solidFill>
                  <a:schemeClr val="bg1">
                    <a:lumMod val="75000"/>
                  </a:schemeClr>
                </a:solidFill>
                <a:latin typeface="Arial" charset="0"/>
              </a:rPr>
              <a:t>RESEARCH POSTER PRESENTATION DESIGN © 2012</a:t>
            </a:r>
          </a:p>
          <a:p>
            <a:pPr eaLnBrk="0" hangingPunct="0">
              <a:lnSpc>
                <a:spcPct val="65000"/>
              </a:lnSpc>
              <a:spcBef>
                <a:spcPct val="50000"/>
              </a:spcBef>
              <a:defRPr/>
            </a:pPr>
            <a:r>
              <a:rPr lang="en-US" sz="825" b="1" dirty="0">
                <a:solidFill>
                  <a:schemeClr val="bg1">
                    <a:lumMod val="75000"/>
                  </a:schemeClr>
                </a:solidFill>
                <a:latin typeface="Arial" charset="0"/>
              </a:rPr>
              <a:t>www.PosterPresentations.com</a:t>
            </a:r>
          </a:p>
        </p:txBody>
      </p:sp>
      <p:sp>
        <p:nvSpPr>
          <p:cNvPr id="2" name="Rounded Rectangle 1"/>
          <p:cNvSpPr/>
          <p:nvPr userDrawn="1"/>
        </p:nvSpPr>
        <p:spPr>
          <a:xfrm>
            <a:off x="691754" y="6387670"/>
            <a:ext cx="7543800" cy="31192788"/>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50"/>
          </a:p>
        </p:txBody>
      </p:sp>
      <p:sp>
        <p:nvSpPr>
          <p:cNvPr id="23" name="Rounded Rectangle 22"/>
          <p:cNvSpPr/>
          <p:nvPr userDrawn="1"/>
        </p:nvSpPr>
        <p:spPr>
          <a:xfrm>
            <a:off x="8690769" y="6387670"/>
            <a:ext cx="7543800" cy="31192788"/>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50"/>
          </a:p>
        </p:txBody>
      </p:sp>
      <p:sp>
        <p:nvSpPr>
          <p:cNvPr id="24" name="Rounded Rectangle 23"/>
          <p:cNvSpPr/>
          <p:nvPr userDrawn="1"/>
        </p:nvSpPr>
        <p:spPr>
          <a:xfrm>
            <a:off x="16689785" y="6387670"/>
            <a:ext cx="7543800" cy="31192788"/>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50"/>
          </a:p>
        </p:txBody>
      </p:sp>
      <p:sp>
        <p:nvSpPr>
          <p:cNvPr id="26" name="Rounded Rectangle 25"/>
          <p:cNvSpPr/>
          <p:nvPr userDrawn="1"/>
        </p:nvSpPr>
        <p:spPr>
          <a:xfrm>
            <a:off x="24688800" y="6387670"/>
            <a:ext cx="7543800" cy="31192788"/>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50"/>
          </a:p>
        </p:txBody>
      </p:sp>
      <p:grpSp>
        <p:nvGrpSpPr>
          <p:cNvPr id="30" name="Group 29"/>
          <p:cNvGrpSpPr/>
          <p:nvPr userDrawn="1"/>
        </p:nvGrpSpPr>
        <p:grpSpPr>
          <a:xfrm>
            <a:off x="-8418892" y="-1"/>
            <a:ext cx="8264149" cy="384048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138756" rtl="0" eaLnBrk="1" fontAlgn="auto" latinLnBrk="0" hangingPunct="1">
                <a:lnSpc>
                  <a:spcPct val="100000"/>
                </a:lnSpc>
                <a:spcBef>
                  <a:spcPts val="0"/>
                </a:spcBef>
                <a:spcAft>
                  <a:spcPts val="0"/>
                </a:spcAft>
                <a:buClrTx/>
                <a:buSzTx/>
                <a:buFontTx/>
                <a:buNone/>
                <a:tabLst/>
                <a:defRPr/>
              </a:pPr>
              <a:r>
                <a:rPr lang="en-US" sz="2400" b="1" spc="0" dirty="0">
                  <a:solidFill>
                    <a:srgbClr val="FF0000"/>
                  </a:solidFill>
                  <a:latin typeface="Trebuchet MS" pitchFamily="34" charset="0"/>
                </a:rPr>
                <a:t>(—THIS SIDEBAR DOES NOT PRINT—)</a:t>
              </a:r>
              <a:endParaRPr lang="en-US" sz="2400" b="1" spc="450" dirty="0">
                <a:solidFill>
                  <a:schemeClr val="bg1"/>
                </a:solidFill>
                <a:latin typeface="Trebuchet MS" pitchFamily="34" charset="0"/>
              </a:endParaRPr>
            </a:p>
            <a:p>
              <a:pPr algn="ctr"/>
              <a:r>
                <a:rPr lang="en-US" sz="3000" b="1" spc="450" dirty="0">
                  <a:solidFill>
                    <a:schemeClr val="bg1"/>
                  </a:solidFill>
                  <a:latin typeface="Trebuchet MS" pitchFamily="34" charset="0"/>
                </a:rPr>
                <a:t>DESIGN</a:t>
              </a:r>
              <a:r>
                <a:rPr lang="en-US" sz="3000" b="1" spc="450" baseline="0" dirty="0">
                  <a:solidFill>
                    <a:schemeClr val="bg1"/>
                  </a:solidFill>
                  <a:latin typeface="Trebuchet MS" pitchFamily="34" charset="0"/>
                </a:rPr>
                <a:t> </a:t>
              </a:r>
              <a:r>
                <a:rPr lang="en-US" sz="3000" b="1" spc="450" dirty="0">
                  <a:solidFill>
                    <a:schemeClr val="bg1"/>
                  </a:solidFill>
                  <a:latin typeface="Trebuchet MS" pitchFamily="34" charset="0"/>
                </a:rPr>
                <a:t>GUIDE</a:t>
              </a:r>
            </a:p>
            <a:p>
              <a:pPr algn="ctr"/>
              <a:endParaRPr lang="en-US" sz="2100" b="1" dirty="0">
                <a:latin typeface="Trebuchet MS" pitchFamily="34" charset="0"/>
              </a:endParaRPr>
            </a:p>
            <a:p>
              <a:pPr defTabSz="2824229"/>
              <a:r>
                <a:rPr lang="en-US" sz="2100" i="0" dirty="0">
                  <a:latin typeface="Trebuchet MS" pitchFamily="34" charset="0"/>
                </a:rPr>
                <a:t>This PowerPoint template produces</a:t>
              </a:r>
              <a:r>
                <a:rPr lang="en-US" sz="2100" i="0" baseline="0" dirty="0">
                  <a:latin typeface="Trebuchet MS" pitchFamily="34" charset="0"/>
                </a:rPr>
                <a:t> </a:t>
              </a:r>
              <a:r>
                <a:rPr lang="en-US" sz="2100" i="0" dirty="0">
                  <a:latin typeface="Trebuchet MS" pitchFamily="34" charset="0"/>
                </a:rPr>
                <a:t>a 42”x36” presentation poster. </a:t>
              </a:r>
              <a:r>
                <a:rPr lang="en-US" sz="2100" dirty="0">
                  <a:latin typeface="Trebuchet MS" pitchFamily="34" charset="0"/>
                </a:rPr>
                <a:t>You</a:t>
              </a:r>
              <a:r>
                <a:rPr lang="en-US" sz="2100" baseline="0" dirty="0">
                  <a:latin typeface="Trebuchet MS" pitchFamily="34" charset="0"/>
                </a:rPr>
                <a:t> can u</a:t>
              </a:r>
              <a:r>
                <a:rPr lang="en-US" sz="2100" dirty="0">
                  <a:latin typeface="Trebuchet MS" pitchFamily="34" charset="0"/>
                </a:rPr>
                <a:t>se</a:t>
              </a:r>
              <a:r>
                <a:rPr lang="en-US" sz="2100" baseline="0" dirty="0">
                  <a:latin typeface="Trebuchet MS" pitchFamily="34" charset="0"/>
                </a:rPr>
                <a:t> it to create your poster and </a:t>
              </a:r>
              <a:r>
                <a:rPr lang="en-US" sz="2100" dirty="0">
                  <a:latin typeface="Trebuchet MS" pitchFamily="34" charset="0"/>
                </a:rPr>
                <a:t>save valuable time placing titles, subtitles,</a:t>
              </a:r>
              <a:r>
                <a:rPr lang="en-US" sz="2100" baseline="0" dirty="0">
                  <a:latin typeface="Trebuchet MS" pitchFamily="34" charset="0"/>
                </a:rPr>
                <a:t> text, and graphics</a:t>
              </a:r>
              <a:r>
                <a:rPr lang="en-US" sz="2100" dirty="0">
                  <a:latin typeface="Trebuchet MS" pitchFamily="34" charset="0"/>
                </a:rPr>
                <a:t>. </a:t>
              </a:r>
            </a:p>
            <a:p>
              <a:pPr defTabSz="2824229"/>
              <a:endParaRPr lang="en-US" sz="2100" dirty="0">
                <a:latin typeface="Trebuchet MS" pitchFamily="34" charset="0"/>
              </a:endParaRPr>
            </a:p>
            <a:p>
              <a:pPr defTabSz="3291914"/>
              <a:r>
                <a:rPr lang="en-US" sz="2100" dirty="0">
                  <a:latin typeface="Trebuchet MS" pitchFamily="34" charset="0"/>
                </a:rPr>
                <a:t>We provide a series of online tutorials that will guide you through the poster design process and answer your poster production questions. To view our template tutorials, go online to </a:t>
              </a:r>
              <a:r>
                <a:rPr lang="en-US" sz="2100" b="1" dirty="0">
                  <a:solidFill>
                    <a:srgbClr val="FFC000"/>
                  </a:solidFill>
                  <a:latin typeface="Trebuchet MS" pitchFamily="34" charset="0"/>
                </a:rPr>
                <a:t>PosterPresentations.com</a:t>
              </a:r>
              <a:r>
                <a:rPr lang="en-US" sz="2100" b="1" dirty="0">
                  <a:solidFill>
                    <a:schemeClr val="bg1"/>
                  </a:solidFill>
                  <a:latin typeface="Trebuchet MS" pitchFamily="34" charset="0"/>
                </a:rPr>
                <a:t> </a:t>
              </a:r>
              <a:r>
                <a:rPr lang="en-US" sz="2100" dirty="0">
                  <a:solidFill>
                    <a:schemeClr val="bg1"/>
                  </a:solidFill>
                  <a:latin typeface="Trebuchet MS" pitchFamily="34" charset="0"/>
                </a:rPr>
                <a:t>and click on HELP DESK.</a:t>
              </a:r>
            </a:p>
            <a:p>
              <a:pPr defTabSz="3291914"/>
              <a:endParaRPr lang="en-US" sz="2100" dirty="0">
                <a:latin typeface="Trebuchet MS" pitchFamily="34" charset="0"/>
              </a:endParaRPr>
            </a:p>
            <a:p>
              <a:pPr algn="l" defTabSz="2824229"/>
              <a:endParaRPr lang="en-US" sz="2700" b="1" dirty="0">
                <a:solidFill>
                  <a:srgbClr val="FFFF00"/>
                </a:solidFill>
                <a:latin typeface="Trebuchet MS" pitchFamily="34" charset="0"/>
              </a:endParaRPr>
            </a:p>
            <a:p>
              <a:pPr algn="ctr"/>
              <a:endParaRPr lang="en-US" sz="1800" b="1" dirty="0">
                <a:solidFill>
                  <a:schemeClr val="bg1"/>
                </a:solidFill>
                <a:latin typeface="Trebuchet MS" pitchFamily="34" charset="0"/>
              </a:endParaRPr>
            </a:p>
            <a:p>
              <a:pPr algn="ctr"/>
              <a:r>
                <a:rPr lang="en-US" sz="3000" b="1" spc="450" dirty="0">
                  <a:solidFill>
                    <a:schemeClr val="bg1"/>
                  </a:solidFill>
                  <a:latin typeface="Trebuchet MS" pitchFamily="34" charset="0"/>
                </a:rPr>
                <a:t>QUICK START</a:t>
              </a:r>
            </a:p>
            <a:p>
              <a:pPr algn="ctr"/>
              <a:endParaRPr lang="en-US" sz="2400" b="1" baseline="0" dirty="0">
                <a:solidFill>
                  <a:schemeClr val="bg1"/>
                </a:solidFill>
                <a:latin typeface="Trebuchet MS" pitchFamily="34" charset="0"/>
              </a:endParaRPr>
            </a:p>
            <a:p>
              <a:pPr algn="ctr"/>
              <a:r>
                <a:rPr lang="en-US" sz="2400" b="1" baseline="0" dirty="0">
                  <a:solidFill>
                    <a:srgbClr val="FFC000"/>
                  </a:solidFill>
                  <a:latin typeface="Trebuchet MS" pitchFamily="34" charset="0"/>
                </a:rPr>
                <a:t>Zoom in and out</a:t>
              </a:r>
            </a:p>
            <a:p>
              <a:pPr marL="1524000" indent="7938" algn="l" defTabSz="638175"/>
              <a:r>
                <a:rPr lang="en-US" sz="1800" b="0" baseline="0" dirty="0">
                  <a:solidFill>
                    <a:schemeClr val="bg1">
                      <a:lumMod val="75000"/>
                    </a:schemeClr>
                  </a:solidFill>
                  <a:latin typeface="Trebuchet MS" pitchFamily="34" charset="0"/>
                </a:rPr>
                <a:t>As you work on your poster zoom in and out to the level that is more comfortable to you. </a:t>
              </a:r>
            </a:p>
            <a:p>
              <a:pPr marL="1524000" indent="7938" algn="l" defTabSz="638175"/>
              <a:r>
                <a:rPr lang="en-US" sz="1800" b="0" baseline="0" dirty="0">
                  <a:solidFill>
                    <a:schemeClr val="bg1">
                      <a:lumMod val="75000"/>
                    </a:schemeClr>
                  </a:solidFill>
                  <a:latin typeface="Trebuchet MS" pitchFamily="34" charset="0"/>
                </a:rPr>
                <a:t>Go to VIEW &gt; ZOOM.</a:t>
              </a:r>
            </a:p>
            <a:p>
              <a:pPr algn="l"/>
              <a:endParaRPr lang="en-US" sz="2100" b="0" baseline="0" dirty="0">
                <a:solidFill>
                  <a:schemeClr val="bg1"/>
                </a:solidFill>
                <a:latin typeface="Trebuchet MS" pitchFamily="34" charset="0"/>
              </a:endParaRPr>
            </a:p>
            <a:p>
              <a:pPr algn="ctr"/>
              <a:r>
                <a:rPr lang="en-US" sz="2400" b="1" baseline="0" dirty="0">
                  <a:solidFill>
                    <a:srgbClr val="FFC000"/>
                  </a:solidFill>
                  <a:latin typeface="Trebuchet MS" pitchFamily="34" charset="0"/>
                </a:rPr>
                <a:t>Title, Authors, and Affiliations</a:t>
              </a:r>
            </a:p>
            <a:p>
              <a:pPr algn="l"/>
              <a:r>
                <a:rPr lang="en-US" sz="1800" b="0" baseline="0" dirty="0">
                  <a:solidFill>
                    <a:schemeClr val="bg1">
                      <a:lumMod val="75000"/>
                    </a:schemeClr>
                  </a:solidFill>
                  <a:latin typeface="Trebuchet MS" pitchFamily="34" charset="0"/>
                </a:rPr>
                <a:t>Start designing your poster by adding the title, the names of the authors, and the affiliated institutions. </a:t>
              </a:r>
              <a:r>
                <a:rPr lang="en-US" sz="18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1800" b="0" spc="0" baseline="0" dirty="0">
                <a:solidFill>
                  <a:schemeClr val="bg1">
                    <a:lumMod val="75000"/>
                  </a:schemeClr>
                </a:solidFill>
                <a:latin typeface="Trebuchet MS" pitchFamily="34" charset="0"/>
              </a:endParaRPr>
            </a:p>
            <a:p>
              <a:pPr algn="l"/>
              <a:r>
                <a:rPr lang="en-US" sz="1800" b="1" spc="225" baseline="0" dirty="0">
                  <a:solidFill>
                    <a:srgbClr val="FFC000"/>
                  </a:solidFill>
                  <a:latin typeface="Trebuchet MS" pitchFamily="34" charset="0"/>
                </a:rPr>
                <a:t>TIP</a:t>
              </a:r>
              <a:r>
                <a:rPr lang="en-US" sz="1800" b="1" baseline="0" dirty="0">
                  <a:solidFill>
                    <a:srgbClr val="FFC000"/>
                  </a:solidFill>
                  <a:latin typeface="Trebuchet MS" pitchFamily="34" charset="0"/>
                </a:rPr>
                <a:t>: </a:t>
              </a:r>
              <a:r>
                <a:rPr lang="en-US" sz="1800" b="0" baseline="0" dirty="0">
                  <a:solidFill>
                    <a:schemeClr val="bg1">
                      <a:lumMod val="75000"/>
                    </a:schemeClr>
                  </a:solidFill>
                  <a:latin typeface="Trebuchet MS" pitchFamily="34" charset="0"/>
                </a:rPr>
                <a:t>The font size of your title should be bigger than your name(s) and institution name(s).</a:t>
              </a:r>
            </a:p>
            <a:p>
              <a:pPr algn="l"/>
              <a:r>
                <a:rPr lang="en-US" sz="2100" b="1" baseline="0" dirty="0">
                  <a:solidFill>
                    <a:schemeClr val="bg1"/>
                  </a:solidFill>
                  <a:latin typeface="Trebuchet MS" pitchFamily="34" charset="0"/>
                </a:rPr>
                <a:t/>
              </a:r>
              <a:br>
                <a:rPr lang="en-US" sz="2100" b="1" baseline="0" dirty="0">
                  <a:solidFill>
                    <a:schemeClr val="bg1"/>
                  </a:solidFill>
                  <a:latin typeface="Trebuchet MS" pitchFamily="34" charset="0"/>
                </a:rPr>
              </a:br>
              <a:endParaRPr lang="en-US" sz="2100" b="1" dirty="0">
                <a:solidFill>
                  <a:schemeClr val="bg1"/>
                </a:solidFill>
                <a:latin typeface="Trebuchet MS" pitchFamily="34" charset="0"/>
              </a:endParaRPr>
            </a:p>
            <a:p>
              <a:pPr algn="ctr"/>
              <a:endParaRPr lang="en-US" sz="2100" b="1" dirty="0">
                <a:solidFill>
                  <a:srgbClr val="FFC000"/>
                </a:solidFill>
                <a:latin typeface="Trebuchet MS" pitchFamily="34" charset="0"/>
              </a:endParaRPr>
            </a:p>
            <a:p>
              <a:pPr algn="ctr"/>
              <a:endParaRPr lang="en-US" sz="2100" b="1" dirty="0">
                <a:solidFill>
                  <a:srgbClr val="FFC000"/>
                </a:solidFill>
                <a:latin typeface="Trebuchet MS" pitchFamily="34" charset="0"/>
              </a:endParaRPr>
            </a:p>
            <a:p>
              <a:pPr algn="ctr"/>
              <a:r>
                <a:rPr lang="en-US" sz="2400" b="1" dirty="0">
                  <a:solidFill>
                    <a:srgbClr val="FFC000"/>
                  </a:solidFill>
                  <a:latin typeface="Trebuchet MS" pitchFamily="34" charset="0"/>
                </a:rPr>
                <a:t>Adding Logos</a:t>
              </a:r>
              <a:r>
                <a:rPr lang="en-US" sz="2400" b="1" baseline="0" dirty="0">
                  <a:solidFill>
                    <a:srgbClr val="FFC000"/>
                  </a:solidFill>
                  <a:latin typeface="Trebuchet MS" pitchFamily="34" charset="0"/>
                </a:rPr>
                <a:t> / Seals</a:t>
              </a:r>
            </a:p>
            <a:p>
              <a:pPr marL="0" indent="0" algn="l"/>
              <a:r>
                <a:rPr lang="en-US" sz="18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1800" b="0" spc="225" baseline="0" dirty="0">
                <a:solidFill>
                  <a:schemeClr val="bg1">
                    <a:lumMod val="75000"/>
                  </a:schemeClr>
                </a:solidFill>
                <a:latin typeface="Trebuchet MS" pitchFamily="34" charset="0"/>
              </a:endParaRPr>
            </a:p>
            <a:p>
              <a:pPr algn="l"/>
              <a:r>
                <a:rPr lang="en-US" sz="1800" b="1" spc="225" baseline="0" dirty="0">
                  <a:solidFill>
                    <a:srgbClr val="FFC000"/>
                  </a:solidFill>
                  <a:latin typeface="Trebuchet MS" pitchFamily="34" charset="0"/>
                </a:rPr>
                <a:t>TIP:</a:t>
              </a:r>
              <a:r>
                <a:rPr lang="en-US" sz="1800" b="1" spc="0" baseline="0" dirty="0">
                  <a:solidFill>
                    <a:srgbClr val="FFC000"/>
                  </a:solidFill>
                  <a:latin typeface="Trebuchet MS" pitchFamily="34" charset="0"/>
                </a:rPr>
                <a:t> </a:t>
              </a:r>
              <a:r>
                <a:rPr lang="en-US" sz="1800" b="0" baseline="0" dirty="0">
                  <a:solidFill>
                    <a:schemeClr val="bg1">
                      <a:lumMod val="75000"/>
                    </a:schemeClr>
                  </a:solidFill>
                  <a:latin typeface="Trebuchet MS" pitchFamily="34" charset="0"/>
                </a:rPr>
                <a:t>See if your school’s logo is available on our free poster templates page.</a:t>
              </a:r>
            </a:p>
            <a:p>
              <a:pPr algn="l"/>
              <a:endParaRPr lang="en-US" sz="1800" b="0" baseline="0" dirty="0">
                <a:latin typeface="Trebuchet MS" pitchFamily="34" charset="0"/>
              </a:endParaRPr>
            </a:p>
            <a:p>
              <a:pPr algn="ctr"/>
              <a:r>
                <a:rPr lang="en-US" sz="2400" b="1" baseline="0" dirty="0">
                  <a:solidFill>
                    <a:srgbClr val="FFC000"/>
                  </a:solidFill>
                  <a:latin typeface="Trebuchet MS" pitchFamily="34" charset="0"/>
                </a:rPr>
                <a:t>Photographs / Graphics</a:t>
              </a:r>
            </a:p>
            <a:p>
              <a:pPr algn="l" defTabSz="733425"/>
              <a:r>
                <a:rPr lang="en-US" sz="18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800" b="0" spc="0" baseline="0" dirty="0">
                  <a:solidFill>
                    <a:schemeClr val="bg1">
                      <a:lumMod val="75000"/>
                    </a:schemeClr>
                  </a:solidFill>
                  <a:latin typeface="Trebuchet MS" pitchFamily="34" charset="0"/>
                </a:rPr>
                <a:t>disproportionally.</a:t>
              </a:r>
            </a:p>
            <a:p>
              <a:pPr algn="l" defTabSz="733425"/>
              <a:endParaRPr lang="en-US" sz="1800" b="0" baseline="0" dirty="0">
                <a:latin typeface="Trebuchet MS" pitchFamily="34" charset="0"/>
              </a:endParaRPr>
            </a:p>
            <a:p>
              <a:pPr algn="ctr"/>
              <a:endParaRPr lang="en-US" sz="2100" b="1" baseline="0" dirty="0">
                <a:solidFill>
                  <a:srgbClr val="FFC000"/>
                </a:solidFill>
                <a:latin typeface="Trebuchet MS" pitchFamily="34" charset="0"/>
              </a:endParaRPr>
            </a:p>
            <a:p>
              <a:pPr algn="ctr"/>
              <a:endParaRPr lang="en-US" sz="2100" b="1" baseline="0" dirty="0">
                <a:solidFill>
                  <a:srgbClr val="FFC000"/>
                </a:solidFill>
                <a:latin typeface="Trebuchet MS" pitchFamily="34" charset="0"/>
              </a:endParaRPr>
            </a:p>
            <a:p>
              <a:pPr algn="ctr"/>
              <a:endParaRPr lang="en-US" sz="2100" b="1" baseline="0" dirty="0">
                <a:solidFill>
                  <a:srgbClr val="FFC000"/>
                </a:solidFill>
                <a:latin typeface="Trebuchet MS" pitchFamily="34" charset="0"/>
              </a:endParaRPr>
            </a:p>
            <a:p>
              <a:pPr algn="ctr"/>
              <a:endParaRPr lang="en-US" sz="2100" b="1" baseline="0" dirty="0">
                <a:solidFill>
                  <a:srgbClr val="FFC000"/>
                </a:solidFill>
                <a:latin typeface="Trebuchet MS" pitchFamily="34" charset="0"/>
              </a:endParaRPr>
            </a:p>
            <a:p>
              <a:pPr algn="ctr"/>
              <a:endParaRPr lang="en-US" sz="2100" b="1" baseline="0" dirty="0">
                <a:solidFill>
                  <a:srgbClr val="FFC000"/>
                </a:solidFill>
                <a:latin typeface="Trebuchet MS" pitchFamily="34" charset="0"/>
              </a:endParaRPr>
            </a:p>
            <a:p>
              <a:pPr algn="ctr"/>
              <a:endParaRPr lang="en-US" sz="2100" b="1" baseline="0" dirty="0">
                <a:solidFill>
                  <a:srgbClr val="FFC000"/>
                </a:solidFill>
                <a:latin typeface="Trebuchet MS" pitchFamily="34" charset="0"/>
              </a:endParaRPr>
            </a:p>
            <a:p>
              <a:pPr algn="ctr"/>
              <a:r>
                <a:rPr lang="en-US" sz="2400" b="1" baseline="0" dirty="0">
                  <a:solidFill>
                    <a:srgbClr val="FFC000"/>
                  </a:solidFill>
                  <a:latin typeface="Trebuchet MS" pitchFamily="34" charset="0"/>
                </a:rPr>
                <a:t>Image Quality Check</a:t>
              </a:r>
            </a:p>
            <a:p>
              <a:pPr lvl="0" algn="l" defTabSz="733425"/>
              <a:r>
                <a:rPr lang="en-US" sz="1800" b="0" baseline="0" dirty="0">
                  <a:solidFill>
                    <a:schemeClr val="bg1">
                      <a:lumMod val="75000"/>
                    </a:schemeClr>
                  </a:solidFill>
                  <a:latin typeface="Trebuchet MS" pitchFamily="34" charset="0"/>
                </a:rPr>
                <a:t>Zoom in and look at your images at 100% magnification. If they look good they will print well. </a:t>
              </a:r>
              <a:endParaRPr lang="en-US" sz="2100" b="0" dirty="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479105" y="5188027"/>
              <a:ext cx="1597667"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61"/>
              <a:ext cx="7531182" cy="2124836"/>
              <a:chOff x="-4470427" y="11016658"/>
              <a:chExt cx="3470785" cy="976240"/>
            </a:xfrm>
          </p:grpSpPr>
          <p:grpSp>
            <p:nvGrpSpPr>
              <p:cNvPr id="46" name="Group 45"/>
              <p:cNvGrpSpPr/>
              <p:nvPr userDrawn="1"/>
            </p:nvGrpSpPr>
            <p:grpSpPr>
              <a:xfrm>
                <a:off x="-2783495" y="11060888"/>
                <a:ext cx="624431" cy="841013"/>
                <a:chOff x="-3958697" y="11117435"/>
                <a:chExt cx="779338" cy="1205166"/>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08423"/>
                </a:xfrm>
                <a:prstGeom prst="rect">
                  <a:avLst/>
                </a:prstGeom>
                <a:solidFill>
                  <a:schemeClr val="accent1"/>
                </a:solidFill>
                <a:ln>
                  <a:noFill/>
                </a:ln>
              </p:spPr>
              <p:txBody>
                <a:bodyPr wrap="square" lIns="91440" tIns="91440" rIns="91440" bIns="91440" rtlCol="0">
                  <a:spAutoFit/>
                </a:bodyPr>
                <a:lstStyle/>
                <a:p>
                  <a:pPr algn="ctr"/>
                  <a:r>
                    <a:rPr lang="en-US" sz="1200" b="1" dirty="0">
                      <a:solidFill>
                        <a:schemeClr val="tx1"/>
                      </a:solidFill>
                    </a:rPr>
                    <a:t>ORIGINAL</a:t>
                  </a:r>
                </a:p>
              </p:txBody>
            </p:sp>
          </p:grpSp>
          <p:grpSp>
            <p:nvGrpSpPr>
              <p:cNvPr id="47" name="Group 46"/>
              <p:cNvGrpSpPr/>
              <p:nvPr userDrawn="1"/>
            </p:nvGrpSpPr>
            <p:grpSpPr>
              <a:xfrm>
                <a:off x="-2033159" y="11060896"/>
                <a:ext cx="1033517" cy="846062"/>
                <a:chOff x="-2921738" y="11200127"/>
                <a:chExt cx="1420279" cy="1162673"/>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187382"/>
                </a:xfrm>
                <a:prstGeom prst="rect">
                  <a:avLst/>
                </a:prstGeom>
                <a:solidFill>
                  <a:srgbClr val="FF0000"/>
                </a:solidFill>
              </p:spPr>
              <p:txBody>
                <a:bodyPr wrap="square" lIns="457200" tIns="91440" rIns="457200" bIns="91440" rtlCol="0">
                  <a:spAutoFit/>
                </a:bodyPr>
                <a:lstStyle/>
                <a:p>
                  <a:pPr algn="ctr"/>
                  <a:r>
                    <a:rPr lang="en-US" sz="1050" b="1" dirty="0">
                      <a:solidFill>
                        <a:schemeClr val="bg1"/>
                      </a:solidFill>
                    </a:rPr>
                    <a:t>DISTORTED</a:t>
                  </a:r>
                  <a:endParaRPr lang="en-US" sz="525"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7253"/>
              </a:xfrm>
              <a:prstGeom prst="rect">
                <a:avLst/>
              </a:prstGeom>
              <a:noFill/>
            </p:spPr>
            <p:txBody>
              <a:bodyPr wrap="square" lIns="457200" tIns="457200" rIns="457200" bIns="0" rtlCol="0">
                <a:spAutoFit/>
              </a:bodyPr>
              <a:lstStyle/>
              <a:p>
                <a:pPr algn="ctr"/>
                <a:r>
                  <a:rPr lang="en-US" sz="1200" dirty="0">
                    <a:solidFill>
                      <a:schemeClr val="bg1"/>
                    </a:solidFill>
                  </a:rPr>
                  <a:t>Corner</a:t>
                </a:r>
                <a:r>
                  <a:rPr lang="en-US" sz="1200" baseline="0" dirty="0">
                    <a:solidFill>
                      <a:schemeClr val="bg1"/>
                    </a:solidFill>
                  </a:rPr>
                  <a:t> handles</a:t>
                </a:r>
                <a:endParaRPr lang="en-US" sz="1200" dirty="0">
                  <a:solidFill>
                    <a:schemeClr val="bg1"/>
                  </a:solidFill>
                </a:endParaRPr>
              </a:p>
            </p:txBody>
          </p:sp>
        </p:grpSp>
        <p:grpSp>
          <p:nvGrpSpPr>
            <p:cNvPr id="39" name="Group 38"/>
            <p:cNvGrpSpPr/>
            <p:nvPr userDrawn="1"/>
          </p:nvGrpSpPr>
          <p:grpSpPr>
            <a:xfrm>
              <a:off x="-10414184" y="27751412"/>
              <a:ext cx="9353791" cy="2453251"/>
              <a:chOff x="-4762089" y="12734137"/>
              <a:chExt cx="4310744"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150"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151"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07833"/>
                <a:ext cx="1117601" cy="170209"/>
              </a:xfrm>
              <a:prstGeom prst="rect">
                <a:avLst/>
              </a:prstGeom>
              <a:noFill/>
            </p:spPr>
            <p:txBody>
              <a:bodyPr wrap="square" lIns="91440" tIns="91440" rIns="91440" bIns="0" rtlCol="0">
                <a:spAutoFit/>
              </a:bodyPr>
              <a:lstStyle/>
              <a:p>
                <a:pPr algn="ctr"/>
                <a:r>
                  <a:rPr lang="en-US" sz="1200" dirty="0">
                    <a:solidFill>
                      <a:srgbClr val="92D050"/>
                    </a:solidFill>
                  </a:rPr>
                  <a:t>Good</a:t>
                </a:r>
                <a:r>
                  <a:rPr lang="en-US" sz="1200" baseline="0" dirty="0">
                    <a:solidFill>
                      <a:srgbClr val="92D050"/>
                    </a:solidFill>
                  </a:rPr>
                  <a:t> </a:t>
                </a:r>
                <a:r>
                  <a:rPr lang="en-US" sz="1200" baseline="0" dirty="0">
                    <a:solidFill>
                      <a:schemeClr val="bg1"/>
                    </a:solidFill>
                  </a:rPr>
                  <a:t>printing quality</a:t>
                </a:r>
                <a:endParaRPr lang="en-US" sz="1200" dirty="0">
                  <a:solidFill>
                    <a:schemeClr val="bg1"/>
                  </a:solidFill>
                </a:endParaRPr>
              </a:p>
            </p:txBody>
          </p:sp>
          <p:sp>
            <p:nvSpPr>
              <p:cNvPr id="45" name="TextBox 44"/>
              <p:cNvSpPr txBox="1"/>
              <p:nvPr userDrawn="1"/>
            </p:nvSpPr>
            <p:spPr>
              <a:xfrm rot="16200000">
                <a:off x="-1095250" y="13217360"/>
                <a:ext cx="1117601" cy="170209"/>
              </a:xfrm>
              <a:prstGeom prst="rect">
                <a:avLst/>
              </a:prstGeom>
              <a:noFill/>
            </p:spPr>
            <p:txBody>
              <a:bodyPr wrap="square" lIns="91440" tIns="91440" rIns="91440" bIns="0" rtlCol="0">
                <a:spAutoFit/>
              </a:bodyPr>
              <a:lstStyle/>
              <a:p>
                <a:pPr algn="ctr"/>
                <a:r>
                  <a:rPr lang="en-US" sz="1200" dirty="0">
                    <a:solidFill>
                      <a:srgbClr val="FF0000"/>
                    </a:solidFill>
                  </a:rPr>
                  <a:t>Bad </a:t>
                </a:r>
                <a:r>
                  <a:rPr lang="en-US" sz="1200" dirty="0">
                    <a:solidFill>
                      <a:schemeClr val="bg1"/>
                    </a:solidFill>
                  </a:rPr>
                  <a:t>printing quality</a:t>
                </a:r>
              </a:p>
            </p:txBody>
          </p:sp>
        </p:grpSp>
      </p:grpSp>
      <p:grpSp>
        <p:nvGrpSpPr>
          <p:cNvPr id="54" name="Group 53"/>
          <p:cNvGrpSpPr/>
          <p:nvPr userDrawn="1"/>
        </p:nvGrpSpPr>
        <p:grpSpPr>
          <a:xfrm>
            <a:off x="33118380" y="-64242"/>
            <a:ext cx="8296604" cy="38469043"/>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3000" b="1" spc="450" dirty="0">
                  <a:solidFill>
                    <a:schemeClr val="bg1"/>
                  </a:solidFill>
                  <a:latin typeface="Trebuchet MS" pitchFamily="34" charset="0"/>
                </a:rPr>
                <a:t>QUICK START (cont.)</a:t>
              </a:r>
            </a:p>
            <a:p>
              <a:pPr algn="ctr"/>
              <a:endParaRPr lang="en-US" sz="2700" b="1" baseline="0" dirty="0">
                <a:solidFill>
                  <a:schemeClr val="bg1"/>
                </a:solidFill>
                <a:latin typeface="Trebuchet MS" pitchFamily="34" charset="0"/>
              </a:endParaRPr>
            </a:p>
            <a:p>
              <a:pPr algn="ctr"/>
              <a:r>
                <a:rPr lang="en-US" sz="2400" b="1" baseline="0" dirty="0">
                  <a:solidFill>
                    <a:srgbClr val="FFC000"/>
                  </a:solidFill>
                  <a:latin typeface="Trebuchet MS" pitchFamily="34" charset="0"/>
                </a:rPr>
                <a:t>How to change the template color theme</a:t>
              </a:r>
            </a:p>
            <a:p>
              <a:pPr marL="0" marR="0" lvl="2" indent="0" algn="l" defTabSz="85725" rtl="0" eaLnBrk="1" fontAlgn="auto" latinLnBrk="0" hangingPunct="1">
                <a:lnSpc>
                  <a:spcPct val="100000"/>
                </a:lnSpc>
                <a:spcBef>
                  <a:spcPts val="0"/>
                </a:spcBef>
                <a:spcAft>
                  <a:spcPts val="0"/>
                </a:spcAft>
                <a:buClrTx/>
                <a:buSzTx/>
                <a:buFontTx/>
                <a:buNone/>
                <a:tabLst/>
                <a:defRPr/>
              </a:pPr>
              <a:r>
                <a:rPr lang="en-US" sz="18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800" b="0" spc="0" baseline="0" dirty="0">
                  <a:solidFill>
                    <a:schemeClr val="bg1">
                      <a:lumMod val="75000"/>
                    </a:schemeClr>
                  </a:solidFill>
                  <a:latin typeface="Trebuchet MS" pitchFamily="34" charset="0"/>
                </a:rPr>
                <a:t>also create your own color theme.</a:t>
              </a:r>
            </a:p>
            <a:p>
              <a:pPr marL="0" marR="0" lvl="2" indent="0" algn="l" defTabSz="85725" rtl="0" eaLnBrk="1" fontAlgn="auto" latinLnBrk="0" hangingPunct="1">
                <a:lnSpc>
                  <a:spcPct val="100000"/>
                </a:lnSpc>
                <a:spcBef>
                  <a:spcPts val="0"/>
                </a:spcBef>
                <a:spcAft>
                  <a:spcPts val="0"/>
                </a:spcAft>
                <a:buClrTx/>
                <a:buSzTx/>
                <a:buFontTx/>
                <a:buNone/>
                <a:tabLst/>
                <a:defRPr/>
              </a:pPr>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r>
                <a:rPr lang="en-US" sz="18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85725"/>
              <a:endParaRPr lang="en-US" sz="1800" b="0" baseline="0" dirty="0">
                <a:solidFill>
                  <a:schemeClr val="bg1">
                    <a:lumMod val="75000"/>
                  </a:schemeClr>
                </a:solidFill>
                <a:latin typeface="Trebuchet MS" pitchFamily="34" charset="0"/>
              </a:endParaRPr>
            </a:p>
            <a:p>
              <a:pPr marL="4298950" indent="-79375" algn="ctr" defTabSz="179388"/>
              <a:r>
                <a:rPr lang="en-US" sz="2400" b="1" baseline="0" dirty="0">
                  <a:solidFill>
                    <a:srgbClr val="FFC000"/>
                  </a:solidFill>
                  <a:latin typeface="Trebuchet MS" pitchFamily="34" charset="0"/>
                </a:rPr>
                <a:t>How to add Text</a:t>
              </a:r>
            </a:p>
            <a:p>
              <a:pPr marL="4298950" lvl="2" indent="-79375" algn="l" defTabSz="179388"/>
              <a:r>
                <a:rPr lang="en-US" sz="18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138756" lvl="2" indent="0" algn="l" defTabSz="85725"/>
              <a:endParaRPr lang="en-US" sz="1800" b="0" baseline="0" dirty="0">
                <a:solidFill>
                  <a:schemeClr val="bg1">
                    <a:lumMod val="75000"/>
                  </a:schemeClr>
                </a:solidFill>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lang="en-US" sz="1800" b="0" baseline="0" dirty="0">
                  <a:solidFill>
                    <a:schemeClr val="bg1">
                      <a:lumMod val="75000"/>
                    </a:schemeClr>
                  </a:solidFill>
                  <a:latin typeface="Trebuchet MS" pitchFamily="34" charset="0"/>
                </a:rPr>
                <a:t> </a:t>
              </a:r>
              <a:r>
                <a:rPr kumimoji="0" lang="en-US" sz="24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800" b="0" baseline="0" dirty="0">
                <a:solidFill>
                  <a:schemeClr val="bg1">
                    <a:lumMod val="75000"/>
                  </a:schemeClr>
                </a:solidFill>
                <a:latin typeface="Trebuchet MS" pitchFamily="34" charset="0"/>
              </a:endParaRPr>
            </a:p>
            <a:p>
              <a:pPr marL="1138756" lvl="2" indent="0" algn="l" defTabSz="85725"/>
              <a:endParaRPr lang="en-US" sz="1800" b="0" baseline="0" dirty="0">
                <a:solidFill>
                  <a:schemeClr val="bg1">
                    <a:lumMod val="75000"/>
                  </a:schemeClr>
                </a:solidFill>
                <a:latin typeface="Trebuchet MS" pitchFamily="34" charset="0"/>
              </a:endParaRPr>
            </a:p>
            <a:p>
              <a:pPr algn="ctr"/>
              <a:r>
                <a:rPr lang="en-US" sz="2400" b="1" baseline="0" dirty="0">
                  <a:solidFill>
                    <a:srgbClr val="FFC000"/>
                  </a:solidFill>
                  <a:latin typeface="Trebuchet MS" pitchFamily="34" charset="0"/>
                </a:rPr>
                <a:t>How to add Tables</a:t>
              </a:r>
            </a:p>
            <a:p>
              <a:pPr marL="2070100" lvl="1" indent="0" algn="l" defTabSz="85725"/>
              <a:r>
                <a:rPr lang="en-US" sz="1800" b="0" baseline="0" dirty="0">
                  <a:solidFill>
                    <a:schemeClr val="bg1">
                      <a:lumMod val="75000"/>
                    </a:schemeClr>
                  </a:solidFill>
                  <a:latin typeface="Trebuchet MS" pitchFamily="34" charset="0"/>
                </a:rPr>
                <a:t>To add a table from scratch go to the INSERT menu and </a:t>
              </a:r>
              <a:br>
                <a:rPr lang="en-US" sz="1800" b="0" baseline="0" dirty="0">
                  <a:solidFill>
                    <a:schemeClr val="bg1">
                      <a:lumMod val="75000"/>
                    </a:schemeClr>
                  </a:solidFill>
                  <a:latin typeface="Trebuchet MS" pitchFamily="34" charset="0"/>
                </a:rPr>
              </a:br>
              <a:r>
                <a:rPr lang="en-US" sz="1800" b="0" baseline="0" dirty="0">
                  <a:solidFill>
                    <a:schemeClr val="bg1">
                      <a:lumMod val="75000"/>
                    </a:schemeClr>
                  </a:solidFill>
                  <a:latin typeface="Trebuchet MS" pitchFamily="34" charset="0"/>
                </a:rPr>
                <a:t>click on TABLE. A drop-down box will help you select rows and columns. </a:t>
              </a:r>
            </a:p>
            <a:p>
              <a:pPr marL="2070100" lvl="0" indent="0" algn="l" defTabSz="85725"/>
              <a:r>
                <a:rPr lang="en-US" sz="18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85725"/>
              <a:endParaRPr lang="en-US" sz="1800" b="0" baseline="0" dirty="0">
                <a:solidFill>
                  <a:schemeClr val="bg1">
                    <a:lumMod val="75000"/>
                  </a:schemeClr>
                </a:solidFill>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857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1074738"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138756"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857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85725" rtl="0" eaLnBrk="1" fontAlgn="auto" latinLnBrk="0" hangingPunct="1">
                <a:lnSpc>
                  <a:spcPct val="100000"/>
                </a:lnSpc>
                <a:spcBef>
                  <a:spcPts val="0"/>
                </a:spcBef>
                <a:spcAft>
                  <a:spcPts val="0"/>
                </a:spcAft>
                <a:buClrTx/>
                <a:buSzTx/>
                <a:buFontTx/>
                <a:buNone/>
                <a:tabLst/>
                <a:defRPr/>
              </a:pPr>
              <a:endParaRPr lang="en-US" sz="1800" b="0" baseline="0" dirty="0">
                <a:solidFill>
                  <a:schemeClr val="bg1">
                    <a:lumMod val="75000"/>
                  </a:schemeClr>
                </a:solidFill>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85725" rtl="0" eaLnBrk="1" fontAlgn="auto" latinLnBrk="0" hangingPunct="1">
                <a:lnSpc>
                  <a:spcPct val="100000"/>
                </a:lnSpc>
                <a:spcBef>
                  <a:spcPts val="0"/>
                </a:spcBef>
                <a:spcAft>
                  <a:spcPts val="0"/>
                </a:spcAft>
                <a:buClrTx/>
                <a:buSzTx/>
                <a:buFontTx/>
                <a:buNone/>
                <a:tabLst/>
                <a:defRPr/>
              </a:pPr>
              <a:endParaRPr kumimoji="0" lang="en-US" sz="21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1344297379"/>
                </p:ext>
              </p:extLst>
            </p:nvPr>
          </p:nvGraphicFramePr>
          <p:xfrm>
            <a:off x="44661080" y="4724832"/>
            <a:ext cx="5586150" cy="2063772"/>
          </p:xfrm>
          <a:graphic>
            <a:graphicData uri="http://schemas.openxmlformats.org/presentationml/2006/ole">
              <mc:AlternateContent xmlns:mc="http://schemas.openxmlformats.org/markup-compatibility/2006">
                <mc:Choice xmlns:v="urn:schemas-microsoft-com:vml" Requires="v">
                  <p:oleObj spid="_x0000_s1152"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4661080" y="4724832"/>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444567" y="8882645"/>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153"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50"/>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477400"/>
              </a:xfrm>
              <a:prstGeom prst="rect">
                <a:avLst/>
              </a:prstGeom>
              <a:noFill/>
              <a:ln>
                <a:noFill/>
              </a:ln>
            </p:spPr>
            <p:txBody>
              <a:bodyPr wrap="square" rtlCol="0">
                <a:spAutoFit/>
              </a:bodyPr>
              <a:lstStyle/>
              <a:p>
                <a:r>
                  <a:rPr lang="en-US" sz="1800" dirty="0">
                    <a:solidFill>
                      <a:schemeClr val="tx2"/>
                    </a:solidFill>
                    <a:latin typeface="Trebuchet MS" pitchFamily="34" charset="0"/>
                  </a:rPr>
                  <a:t>Student</a:t>
                </a:r>
                <a:r>
                  <a:rPr lang="en-US" sz="1800" baseline="0" dirty="0">
                    <a:solidFill>
                      <a:schemeClr val="tx2"/>
                    </a:solidFill>
                    <a:latin typeface="Trebuchet MS" pitchFamily="34" charset="0"/>
                  </a:rPr>
                  <a:t> discounts are available on our </a:t>
                </a:r>
                <a:r>
                  <a:rPr lang="en-US" sz="1800" baseline="0" dirty="0" err="1">
                    <a:solidFill>
                      <a:schemeClr val="tx2"/>
                    </a:solidFill>
                    <a:latin typeface="Trebuchet MS" pitchFamily="34" charset="0"/>
                  </a:rPr>
                  <a:t>Facebook</a:t>
                </a:r>
                <a:r>
                  <a:rPr lang="en-US" sz="1800" baseline="0" dirty="0">
                    <a:solidFill>
                      <a:schemeClr val="tx2"/>
                    </a:solidFill>
                    <a:latin typeface="Trebuchet MS" pitchFamily="34" charset="0"/>
                  </a:rPr>
                  <a:t> page.</a:t>
                </a:r>
                <a:br>
                  <a:rPr lang="en-US" sz="1800" baseline="0" dirty="0">
                    <a:solidFill>
                      <a:schemeClr val="tx2"/>
                    </a:solidFill>
                    <a:latin typeface="Trebuchet MS" pitchFamily="34" charset="0"/>
                  </a:rPr>
                </a:br>
                <a:r>
                  <a:rPr lang="en-US" sz="1800" baseline="0" dirty="0">
                    <a:solidFill>
                      <a:schemeClr val="tx2"/>
                    </a:solidFill>
                    <a:latin typeface="Trebuchet MS" pitchFamily="34" charset="0"/>
                  </a:rPr>
                  <a:t>Go to </a:t>
                </a:r>
                <a:r>
                  <a:rPr lang="en-US" sz="1800" u="sng" baseline="0" dirty="0">
                    <a:solidFill>
                      <a:schemeClr val="tx2"/>
                    </a:solidFill>
                    <a:latin typeface="Trebuchet MS" pitchFamily="34" charset="0"/>
                  </a:rPr>
                  <a:t>PosterPresentations.com</a:t>
                </a:r>
                <a:r>
                  <a:rPr lang="en-US" sz="1800" baseline="0" dirty="0">
                    <a:solidFill>
                      <a:schemeClr val="tx2"/>
                    </a:solidFill>
                    <a:latin typeface="Trebuchet MS" pitchFamily="34" charset="0"/>
                  </a:rPr>
                  <a:t> and click on the FB icon. </a:t>
                </a:r>
                <a:endParaRPr lang="en-US" sz="1800" dirty="0">
                  <a:solidFill>
                    <a:schemeClr val="tx2"/>
                  </a:solidFill>
                  <a:latin typeface="Trebuchet MS" pitchFamily="34" charset="0"/>
                </a:endParaRPr>
              </a:p>
            </p:txBody>
          </p:sp>
        </p:grpSp>
        <p:sp>
          <p:nvSpPr>
            <p:cNvPr id="60" name="TextBox 59"/>
            <p:cNvSpPr txBox="1"/>
            <p:nvPr userDrawn="1"/>
          </p:nvSpPr>
          <p:spPr>
            <a:xfrm>
              <a:off x="44262808" y="31169782"/>
              <a:ext cx="6870215" cy="935882"/>
            </a:xfrm>
            <a:prstGeom prst="rect">
              <a:avLst/>
            </a:prstGeom>
            <a:noFill/>
          </p:spPr>
          <p:txBody>
            <a:bodyPr wrap="square" lIns="65304" tIns="32651" rIns="65304" bIns="32651" rtlCol="0">
              <a:spAutoFit/>
            </a:bodyPr>
            <a:lstStyle/>
            <a:p>
              <a:pPr>
                <a:lnSpc>
                  <a:spcPts val="1950"/>
                </a:lnSpc>
              </a:pPr>
              <a:r>
                <a:rPr lang="en-US" sz="2100" dirty="0">
                  <a:solidFill>
                    <a:schemeClr val="bg1"/>
                  </a:solidFill>
                </a:rPr>
                <a:t>© 2013</a:t>
              </a:r>
              <a:r>
                <a:rPr lang="en-US" sz="2100" baseline="0" dirty="0">
                  <a:solidFill>
                    <a:schemeClr val="bg1"/>
                  </a:solidFill>
                </a:rPr>
                <a:t> </a:t>
              </a:r>
              <a:r>
                <a:rPr lang="en-US" sz="2100" dirty="0">
                  <a:solidFill>
                    <a:schemeClr val="bg1"/>
                  </a:solidFill>
                </a:rPr>
                <a:t>PosterPresentations.com</a:t>
              </a:r>
              <a:br>
                <a:rPr lang="en-US" sz="2100" dirty="0">
                  <a:solidFill>
                    <a:schemeClr val="bg1"/>
                  </a:solidFill>
                </a:rPr>
              </a:br>
              <a:r>
                <a:rPr lang="en-US" sz="2100" dirty="0">
                  <a:solidFill>
                    <a:schemeClr val="bg1"/>
                  </a:solidFill>
                </a:rPr>
                <a:t>    </a:t>
              </a:r>
              <a:r>
                <a:rPr lang="en-US" sz="1800" dirty="0">
                  <a:solidFill>
                    <a:schemeClr val="bg1"/>
                  </a:solidFill>
                </a:rPr>
                <a:t>2117 Fourth Street ,</a:t>
              </a:r>
              <a:r>
                <a:rPr lang="en-US" sz="1800" baseline="0" dirty="0">
                  <a:solidFill>
                    <a:schemeClr val="bg1"/>
                  </a:solidFill>
                </a:rPr>
                <a:t> Unit C        </a:t>
              </a:r>
            </a:p>
            <a:p>
              <a:pPr>
                <a:lnSpc>
                  <a:spcPts val="1950"/>
                </a:lnSpc>
              </a:pPr>
              <a:r>
                <a:rPr lang="en-US" sz="1800" baseline="0" dirty="0">
                  <a:solidFill>
                    <a:schemeClr val="bg1"/>
                  </a:solidFill>
                </a:rPr>
                <a:t>     Berkeley CA </a:t>
              </a:r>
              <a:r>
                <a:rPr lang="en-US" sz="1500" baseline="0" dirty="0">
                  <a:solidFill>
                    <a:schemeClr val="bg1"/>
                  </a:solidFill>
                </a:rPr>
                <a:t>94710</a:t>
              </a:r>
              <a:r>
                <a:rPr lang="en-US" sz="1800" baseline="0" dirty="0">
                  <a:solidFill>
                    <a:schemeClr val="bg1"/>
                  </a:solidFill>
                </a:rPr>
                <a:t/>
              </a:r>
              <a:br>
                <a:rPr lang="en-US" sz="1800" baseline="0" dirty="0">
                  <a:solidFill>
                    <a:schemeClr val="bg1"/>
                  </a:solidFill>
                </a:rPr>
              </a:br>
              <a:r>
                <a:rPr lang="en-US" sz="1800" baseline="0" dirty="0">
                  <a:solidFill>
                    <a:schemeClr val="bg1"/>
                  </a:solidFill>
                </a:rPr>
                <a:t>    </a:t>
              </a:r>
              <a:r>
                <a:rPr lang="en-US" sz="1800" b="1" baseline="0" dirty="0">
                  <a:solidFill>
                    <a:srgbClr val="FFFF00"/>
                  </a:solidFill>
                </a:rPr>
                <a:t>posterpresenter@gmail.com</a:t>
              </a:r>
              <a:endParaRPr lang="en-US" sz="2100" b="1" dirty="0">
                <a:solidFill>
                  <a:srgbClr val="FFFF00"/>
                </a:solidFill>
              </a:endParaRPr>
            </a:p>
          </p:txBody>
        </p:sp>
      </p:grpSp>
      <p:sp>
        <p:nvSpPr>
          <p:cNvPr id="3" name="Title Placeholder 2"/>
          <p:cNvSpPr>
            <a:spLocks noGrp="1"/>
          </p:cNvSpPr>
          <p:nvPr>
            <p:ph type="title"/>
          </p:nvPr>
        </p:nvSpPr>
        <p:spPr>
          <a:xfrm>
            <a:off x="2263775" y="2044700"/>
            <a:ext cx="28390850" cy="7423150"/>
          </a:xfrm>
          <a:prstGeom prst="rect">
            <a:avLst/>
          </a:prstGeom>
        </p:spPr>
        <p:txBody>
          <a:bodyPr vert="horz" lIns="91440" tIns="45720" rIns="91440" bIns="45720" rtlCol="0" anchor="ctr">
            <a:normAutofit/>
          </a:bodyPr>
          <a:lstStyle/>
          <a:p>
            <a:r>
              <a:rPr lang="en-US" smtClean="0"/>
              <a:t>Click to edit Master title style</a:t>
            </a:r>
            <a:endParaRPr lang="ar-EG"/>
          </a:p>
        </p:txBody>
      </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3291675" rtl="0" eaLnBrk="1" latinLnBrk="0" hangingPunct="1">
        <a:spcBef>
          <a:spcPct val="0"/>
        </a:spcBef>
        <a:buNone/>
        <a:defRPr sz="6600" b="0" i="0" u="none" kern="1200">
          <a:solidFill>
            <a:schemeClr val="bg1"/>
          </a:solidFill>
          <a:latin typeface="Trebuchet MS" pitchFamily="34" charset="0"/>
          <a:ea typeface="+mj-ea"/>
          <a:cs typeface="+mj-cs"/>
        </a:defRPr>
      </a:lvl1pPr>
    </p:titleStyle>
    <p:bodyStyle>
      <a:lvl1pPr marL="1234379" indent="-1234379" algn="l" defTabSz="3291675" rtl="0" eaLnBrk="1" latinLnBrk="0" hangingPunct="1">
        <a:spcBef>
          <a:spcPct val="20000"/>
        </a:spcBef>
        <a:buFont typeface="Arial" pitchFamily="34" charset="0"/>
        <a:buChar char="•"/>
        <a:defRPr sz="11550" kern="1200">
          <a:solidFill>
            <a:schemeClr val="tx1"/>
          </a:solidFill>
          <a:latin typeface="+mn-lt"/>
          <a:ea typeface="+mn-ea"/>
          <a:cs typeface="+mn-cs"/>
        </a:defRPr>
      </a:lvl1pPr>
      <a:lvl2pPr marL="2674487" indent="-1028648" algn="l" defTabSz="3291675" rtl="0" eaLnBrk="1" latinLnBrk="0" hangingPunct="1">
        <a:spcBef>
          <a:spcPct val="20000"/>
        </a:spcBef>
        <a:buFont typeface="Arial" pitchFamily="34" charset="0"/>
        <a:buChar char="–"/>
        <a:defRPr sz="10125" kern="1200">
          <a:solidFill>
            <a:schemeClr val="tx1"/>
          </a:solidFill>
          <a:latin typeface="+mn-lt"/>
          <a:ea typeface="+mn-ea"/>
          <a:cs typeface="+mn-cs"/>
        </a:defRPr>
      </a:lvl2pPr>
      <a:lvl3pPr marL="4114595" indent="-822920" algn="l" defTabSz="3291675" rtl="0" eaLnBrk="1" latinLnBrk="0" hangingPunct="1">
        <a:spcBef>
          <a:spcPct val="20000"/>
        </a:spcBef>
        <a:buFont typeface="Arial" pitchFamily="34" charset="0"/>
        <a:buChar char="•"/>
        <a:defRPr sz="8700" kern="1200">
          <a:solidFill>
            <a:schemeClr val="tx1"/>
          </a:solidFill>
          <a:latin typeface="+mn-lt"/>
          <a:ea typeface="+mn-ea"/>
          <a:cs typeface="+mn-cs"/>
        </a:defRPr>
      </a:lvl3pPr>
      <a:lvl4pPr marL="5760433"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4pPr>
      <a:lvl5pPr marL="7406270"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5pPr>
      <a:lvl6pPr marL="9052108"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6pPr>
      <a:lvl7pPr marL="10697945"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7pPr>
      <a:lvl8pPr marL="12343783"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8pPr>
      <a:lvl9pPr marL="13989620"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9pPr>
    </p:bodyStyle>
    <p:otherStyle>
      <a:defPPr>
        <a:defRPr lang="en-US"/>
      </a:defPPr>
      <a:lvl1pPr marL="0" algn="l" defTabSz="3291675" rtl="0" eaLnBrk="1" latinLnBrk="0" hangingPunct="1">
        <a:defRPr sz="6450" kern="1200">
          <a:solidFill>
            <a:schemeClr val="tx1"/>
          </a:solidFill>
          <a:latin typeface="+mn-lt"/>
          <a:ea typeface="+mn-ea"/>
          <a:cs typeface="+mn-cs"/>
        </a:defRPr>
      </a:lvl1pPr>
      <a:lvl2pPr marL="1645838" algn="l" defTabSz="3291675" rtl="0" eaLnBrk="1" latinLnBrk="0" hangingPunct="1">
        <a:defRPr sz="6450" kern="1200">
          <a:solidFill>
            <a:schemeClr val="tx1"/>
          </a:solidFill>
          <a:latin typeface="+mn-lt"/>
          <a:ea typeface="+mn-ea"/>
          <a:cs typeface="+mn-cs"/>
        </a:defRPr>
      </a:lvl2pPr>
      <a:lvl3pPr marL="3291675" algn="l" defTabSz="3291675" rtl="0" eaLnBrk="1" latinLnBrk="0" hangingPunct="1">
        <a:defRPr sz="6450" kern="1200">
          <a:solidFill>
            <a:schemeClr val="tx1"/>
          </a:solidFill>
          <a:latin typeface="+mn-lt"/>
          <a:ea typeface="+mn-ea"/>
          <a:cs typeface="+mn-cs"/>
        </a:defRPr>
      </a:lvl3pPr>
      <a:lvl4pPr marL="4937513" algn="l" defTabSz="3291675" rtl="0" eaLnBrk="1" latinLnBrk="0" hangingPunct="1">
        <a:defRPr sz="6450" kern="1200">
          <a:solidFill>
            <a:schemeClr val="tx1"/>
          </a:solidFill>
          <a:latin typeface="+mn-lt"/>
          <a:ea typeface="+mn-ea"/>
          <a:cs typeface="+mn-cs"/>
        </a:defRPr>
      </a:lvl4pPr>
      <a:lvl5pPr marL="6583351" algn="l" defTabSz="3291675" rtl="0" eaLnBrk="1" latinLnBrk="0" hangingPunct="1">
        <a:defRPr sz="6450" kern="1200">
          <a:solidFill>
            <a:schemeClr val="tx1"/>
          </a:solidFill>
          <a:latin typeface="+mn-lt"/>
          <a:ea typeface="+mn-ea"/>
          <a:cs typeface="+mn-cs"/>
        </a:defRPr>
      </a:lvl5pPr>
      <a:lvl6pPr marL="8229189" algn="l" defTabSz="3291675" rtl="0" eaLnBrk="1" latinLnBrk="0" hangingPunct="1">
        <a:defRPr sz="6450" kern="1200">
          <a:solidFill>
            <a:schemeClr val="tx1"/>
          </a:solidFill>
          <a:latin typeface="+mn-lt"/>
          <a:ea typeface="+mn-ea"/>
          <a:cs typeface="+mn-cs"/>
        </a:defRPr>
      </a:lvl6pPr>
      <a:lvl7pPr marL="9875027" algn="l" defTabSz="3291675" rtl="0" eaLnBrk="1" latinLnBrk="0" hangingPunct="1">
        <a:defRPr sz="6450" kern="1200">
          <a:solidFill>
            <a:schemeClr val="tx1"/>
          </a:solidFill>
          <a:latin typeface="+mn-lt"/>
          <a:ea typeface="+mn-ea"/>
          <a:cs typeface="+mn-cs"/>
        </a:defRPr>
      </a:lvl7pPr>
      <a:lvl8pPr marL="11520864" algn="l" defTabSz="3291675" rtl="0" eaLnBrk="1" latinLnBrk="0" hangingPunct="1">
        <a:defRPr sz="6450" kern="1200">
          <a:solidFill>
            <a:schemeClr val="tx1"/>
          </a:solidFill>
          <a:latin typeface="+mn-lt"/>
          <a:ea typeface="+mn-ea"/>
          <a:cs typeface="+mn-cs"/>
        </a:defRPr>
      </a:lvl8pPr>
      <a:lvl9pPr marL="13166702" algn="l" defTabSz="3291675" rtl="0" eaLnBrk="1" latinLnBrk="0" hangingPunct="1">
        <a:defRPr sz="64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32918400" cy="5600700"/>
          </a:xfrm>
          <a:prstGeom prst="rect">
            <a:avLst/>
          </a:prstGeom>
          <a:solidFill>
            <a:schemeClr val="accent5">
              <a:lumMod val="75000"/>
            </a:schemeClr>
          </a:solidFill>
          <a:ln w="9525">
            <a:solidFill>
              <a:schemeClr val="tx1"/>
            </a:solidFill>
            <a:miter lim="800000"/>
            <a:headEnd/>
            <a:tailEnd/>
          </a:ln>
          <a:effectLst/>
        </p:spPr>
        <p:txBody>
          <a:bodyPr wrap="none" lIns="68577" tIns="34288" rIns="68577" bIns="34288" anchor="ctr"/>
          <a:lstStyle/>
          <a:p>
            <a:pPr>
              <a:defRPr/>
            </a:pPr>
            <a:endParaRPr lang="en-US" sz="6450" dirty="0"/>
          </a:p>
        </p:txBody>
      </p:sp>
      <p:sp>
        <p:nvSpPr>
          <p:cNvPr id="9" name="Rectangle 9"/>
          <p:cNvSpPr>
            <a:spLocks noChangeArrowheads="1"/>
          </p:cNvSpPr>
          <p:nvPr/>
        </p:nvSpPr>
        <p:spPr bwMode="auto">
          <a:xfrm>
            <a:off x="0" y="5606257"/>
            <a:ext cx="32918400" cy="177800"/>
          </a:xfrm>
          <a:prstGeom prst="rect">
            <a:avLst/>
          </a:prstGeom>
          <a:solidFill>
            <a:schemeClr val="accent5">
              <a:lumMod val="50000"/>
            </a:schemeClr>
          </a:solidFill>
          <a:ln w="152400">
            <a:noFill/>
            <a:miter lim="800000"/>
            <a:headEnd/>
            <a:tailEnd/>
          </a:ln>
          <a:effectLst/>
        </p:spPr>
        <p:txBody>
          <a:bodyPr wrap="none" lIns="68577" tIns="34288" rIns="68577" bIns="34288" anchor="ctr"/>
          <a:lstStyle/>
          <a:p>
            <a:pPr>
              <a:defRPr/>
            </a:pPr>
            <a:endParaRPr lang="en-US" sz="6450" dirty="0"/>
          </a:p>
        </p:txBody>
      </p:sp>
      <p:sp>
        <p:nvSpPr>
          <p:cNvPr id="10" name="Text Box 14"/>
          <p:cNvSpPr txBox="1">
            <a:spLocks noChangeArrowheads="1"/>
          </p:cNvSpPr>
          <p:nvPr/>
        </p:nvSpPr>
        <p:spPr bwMode="auto">
          <a:xfrm>
            <a:off x="1113133" y="37604702"/>
            <a:ext cx="1885950" cy="252614"/>
          </a:xfrm>
          <a:prstGeom prst="rect">
            <a:avLst/>
          </a:prstGeom>
          <a:noFill/>
          <a:ln w="9525">
            <a:noFill/>
            <a:miter lim="800000"/>
            <a:headEnd/>
            <a:tailEnd/>
          </a:ln>
          <a:effectLst/>
        </p:spPr>
        <p:txBody>
          <a:bodyPr lIns="68447" tIns="34217" rIns="68447" bIns="34217">
            <a:spAutoFit/>
          </a:bodyPr>
          <a:lstStyle/>
          <a:p>
            <a:pPr eaLnBrk="0" hangingPunct="0">
              <a:lnSpc>
                <a:spcPct val="65000"/>
              </a:lnSpc>
              <a:spcBef>
                <a:spcPct val="50000"/>
              </a:spcBef>
              <a:defRPr/>
            </a:pPr>
            <a:r>
              <a:rPr lang="en-US" sz="375" b="1" dirty="0">
                <a:solidFill>
                  <a:schemeClr val="bg1">
                    <a:lumMod val="75000"/>
                  </a:schemeClr>
                </a:solidFill>
                <a:latin typeface="Arial" charset="0"/>
              </a:rPr>
              <a:t>RESEARCH POSTER PRESENTATION DESIGN © 2012</a:t>
            </a:r>
          </a:p>
          <a:p>
            <a:pPr eaLnBrk="0" hangingPunct="0">
              <a:lnSpc>
                <a:spcPct val="65000"/>
              </a:lnSpc>
              <a:spcBef>
                <a:spcPct val="50000"/>
              </a:spcBef>
              <a:defRPr/>
            </a:pPr>
            <a:r>
              <a:rPr lang="en-US" sz="825" b="1" dirty="0">
                <a:solidFill>
                  <a:schemeClr val="bg1">
                    <a:lumMod val="75000"/>
                  </a:schemeClr>
                </a:solidFill>
                <a:latin typeface="Arial" charset="0"/>
              </a:rPr>
              <a:t>www.PosterPresentations.com</a:t>
            </a:r>
          </a:p>
        </p:txBody>
      </p:sp>
      <p:cxnSp>
        <p:nvCxnSpPr>
          <p:cNvPr id="38" name="Straight Connector 37"/>
          <p:cNvCxnSpPr/>
          <p:nvPr/>
        </p:nvCxnSpPr>
        <p:spPr>
          <a:xfrm flipV="1">
            <a:off x="-10459951" y="13447138"/>
            <a:ext cx="10183077" cy="954"/>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691754" y="6290687"/>
            <a:ext cx="10183077" cy="31192788"/>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50"/>
          </a:p>
        </p:txBody>
      </p:sp>
      <p:sp>
        <p:nvSpPr>
          <p:cNvPr id="22" name="Rounded Rectangle 21"/>
          <p:cNvSpPr/>
          <p:nvPr userDrawn="1"/>
        </p:nvSpPr>
        <p:spPr>
          <a:xfrm>
            <a:off x="11365878" y="6290687"/>
            <a:ext cx="10183077" cy="31192788"/>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50"/>
          </a:p>
        </p:txBody>
      </p:sp>
      <p:sp>
        <p:nvSpPr>
          <p:cNvPr id="23" name="Rounded Rectangle 22"/>
          <p:cNvSpPr/>
          <p:nvPr userDrawn="1"/>
        </p:nvSpPr>
        <p:spPr>
          <a:xfrm>
            <a:off x="22040003" y="6290687"/>
            <a:ext cx="10183077" cy="31192788"/>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50"/>
          </a:p>
        </p:txBody>
      </p:sp>
      <p:grpSp>
        <p:nvGrpSpPr>
          <p:cNvPr id="44" name="Group 43"/>
          <p:cNvGrpSpPr/>
          <p:nvPr userDrawn="1"/>
        </p:nvGrpSpPr>
        <p:grpSpPr>
          <a:xfrm>
            <a:off x="33118380" y="-64242"/>
            <a:ext cx="8296604" cy="38469043"/>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3000" b="1" spc="450" dirty="0">
                  <a:solidFill>
                    <a:schemeClr val="bg1"/>
                  </a:solidFill>
                  <a:latin typeface="Trebuchet MS" pitchFamily="34" charset="0"/>
                </a:rPr>
                <a:t>QUICK START (cont.)</a:t>
              </a:r>
            </a:p>
            <a:p>
              <a:pPr algn="ctr"/>
              <a:endParaRPr lang="en-US" sz="2700" b="1" baseline="0" dirty="0">
                <a:solidFill>
                  <a:schemeClr val="bg1"/>
                </a:solidFill>
                <a:latin typeface="Trebuchet MS" pitchFamily="34" charset="0"/>
              </a:endParaRPr>
            </a:p>
            <a:p>
              <a:pPr algn="ctr"/>
              <a:r>
                <a:rPr lang="en-US" sz="2400" b="1" baseline="0" dirty="0">
                  <a:solidFill>
                    <a:srgbClr val="FFC000"/>
                  </a:solidFill>
                  <a:latin typeface="Trebuchet MS" pitchFamily="34" charset="0"/>
                </a:rPr>
                <a:t>How to change the template color theme</a:t>
              </a:r>
            </a:p>
            <a:p>
              <a:pPr marL="0" marR="0" lvl="2" indent="0" algn="l" defTabSz="85725" rtl="0" eaLnBrk="1" fontAlgn="auto" latinLnBrk="0" hangingPunct="1">
                <a:lnSpc>
                  <a:spcPct val="100000"/>
                </a:lnSpc>
                <a:spcBef>
                  <a:spcPts val="0"/>
                </a:spcBef>
                <a:spcAft>
                  <a:spcPts val="0"/>
                </a:spcAft>
                <a:buClrTx/>
                <a:buSzTx/>
                <a:buFontTx/>
                <a:buNone/>
                <a:tabLst/>
                <a:defRPr/>
              </a:pPr>
              <a:r>
                <a:rPr lang="en-US" sz="18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800" b="0" spc="0" baseline="0" dirty="0">
                  <a:solidFill>
                    <a:schemeClr val="bg1">
                      <a:lumMod val="75000"/>
                    </a:schemeClr>
                  </a:solidFill>
                  <a:latin typeface="Trebuchet MS" pitchFamily="34" charset="0"/>
                </a:rPr>
                <a:t>also create your own color theme.</a:t>
              </a:r>
            </a:p>
            <a:p>
              <a:pPr marL="0" marR="0" lvl="2" indent="0" algn="l" defTabSz="85725" rtl="0" eaLnBrk="1" fontAlgn="auto" latinLnBrk="0" hangingPunct="1">
                <a:lnSpc>
                  <a:spcPct val="100000"/>
                </a:lnSpc>
                <a:spcBef>
                  <a:spcPts val="0"/>
                </a:spcBef>
                <a:spcAft>
                  <a:spcPts val="0"/>
                </a:spcAft>
                <a:buClrTx/>
                <a:buSzTx/>
                <a:buFontTx/>
                <a:buNone/>
                <a:tabLst/>
                <a:defRPr/>
              </a:pPr>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r>
                <a:rPr lang="en-US" sz="18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85725"/>
              <a:endParaRPr lang="en-US" sz="1800" b="0" baseline="0" dirty="0">
                <a:solidFill>
                  <a:schemeClr val="bg1">
                    <a:lumMod val="75000"/>
                  </a:schemeClr>
                </a:solidFill>
                <a:latin typeface="Trebuchet MS" pitchFamily="34" charset="0"/>
              </a:endParaRPr>
            </a:p>
            <a:p>
              <a:pPr algn="ctr"/>
              <a:r>
                <a:rPr lang="en-US" sz="2400" b="1" baseline="0" dirty="0">
                  <a:solidFill>
                    <a:srgbClr val="FFC000"/>
                  </a:solidFill>
                  <a:latin typeface="Trebuchet MS" pitchFamily="34" charset="0"/>
                </a:rPr>
                <a:t>How to add Text</a:t>
              </a:r>
            </a:p>
            <a:p>
              <a:pPr marL="2449116" lvl="2" indent="0" algn="l" defTabSz="85725"/>
              <a:r>
                <a:rPr lang="en-US" sz="18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138756" lvl="2" indent="0" algn="l" defTabSz="85725"/>
              <a:endParaRPr lang="en-US" sz="1800" b="0" baseline="0" dirty="0">
                <a:solidFill>
                  <a:schemeClr val="bg1">
                    <a:lumMod val="75000"/>
                  </a:schemeClr>
                </a:solidFill>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lang="en-US" sz="1800" b="0" baseline="0" dirty="0">
                  <a:solidFill>
                    <a:schemeClr val="bg1">
                      <a:lumMod val="75000"/>
                    </a:schemeClr>
                  </a:solidFill>
                  <a:latin typeface="Trebuchet MS" pitchFamily="34" charset="0"/>
                </a:rPr>
                <a:t> </a:t>
              </a:r>
              <a:r>
                <a:rPr kumimoji="0" lang="en-US" sz="24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800" b="0" baseline="0" dirty="0">
                <a:solidFill>
                  <a:schemeClr val="bg1">
                    <a:lumMod val="75000"/>
                  </a:schemeClr>
                </a:solidFill>
                <a:latin typeface="Trebuchet MS" pitchFamily="34" charset="0"/>
              </a:endParaRPr>
            </a:p>
            <a:p>
              <a:pPr marL="1138756" lvl="2" indent="0" algn="l" defTabSz="85725"/>
              <a:endParaRPr lang="en-US" sz="1800" b="0" baseline="0" dirty="0">
                <a:solidFill>
                  <a:schemeClr val="bg1">
                    <a:lumMod val="75000"/>
                  </a:schemeClr>
                </a:solidFill>
                <a:latin typeface="Trebuchet MS" pitchFamily="34" charset="0"/>
              </a:endParaRPr>
            </a:p>
            <a:p>
              <a:pPr algn="ctr"/>
              <a:r>
                <a:rPr lang="en-US" sz="2400" b="1" baseline="0" dirty="0">
                  <a:solidFill>
                    <a:srgbClr val="FFC000"/>
                  </a:solidFill>
                  <a:latin typeface="Trebuchet MS" pitchFamily="34" charset="0"/>
                </a:rPr>
                <a:t>How to add Tables</a:t>
              </a:r>
            </a:p>
            <a:p>
              <a:pPr marL="1297781" lvl="1" indent="0" algn="l" defTabSz="85725"/>
              <a:r>
                <a:rPr lang="en-US" sz="1800" b="0" baseline="0" dirty="0">
                  <a:solidFill>
                    <a:schemeClr val="bg1">
                      <a:lumMod val="75000"/>
                    </a:schemeClr>
                  </a:solidFill>
                  <a:latin typeface="Trebuchet MS" pitchFamily="34" charset="0"/>
                </a:rPr>
                <a:t>To add a table from scratch go to the INSERT menu and </a:t>
              </a:r>
              <a:br>
                <a:rPr lang="en-US" sz="1800" b="0" baseline="0" dirty="0">
                  <a:solidFill>
                    <a:schemeClr val="bg1">
                      <a:lumMod val="75000"/>
                    </a:schemeClr>
                  </a:solidFill>
                  <a:latin typeface="Trebuchet MS" pitchFamily="34" charset="0"/>
                </a:rPr>
              </a:br>
              <a:r>
                <a:rPr lang="en-US" sz="1800" b="0" baseline="0" dirty="0">
                  <a:solidFill>
                    <a:schemeClr val="bg1">
                      <a:lumMod val="75000"/>
                    </a:schemeClr>
                  </a:solidFill>
                  <a:latin typeface="Trebuchet MS" pitchFamily="34" charset="0"/>
                </a:rPr>
                <a:t>click on TABLE. A drop-down box will help you select rows and columns. </a:t>
              </a:r>
            </a:p>
            <a:p>
              <a:pPr marL="0" lvl="0" indent="0" algn="l" defTabSz="85725"/>
              <a:r>
                <a:rPr lang="en-US" sz="18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85725"/>
              <a:endParaRPr lang="en-US" sz="1800" b="0" baseline="0" dirty="0">
                <a:solidFill>
                  <a:schemeClr val="bg1">
                    <a:lumMod val="75000"/>
                  </a:schemeClr>
                </a:solidFill>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857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138756"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857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85725" rtl="0" eaLnBrk="1" fontAlgn="auto" latinLnBrk="0" hangingPunct="1">
                <a:lnSpc>
                  <a:spcPct val="100000"/>
                </a:lnSpc>
                <a:spcBef>
                  <a:spcPts val="0"/>
                </a:spcBef>
                <a:spcAft>
                  <a:spcPts val="0"/>
                </a:spcAft>
                <a:buClrTx/>
                <a:buSzTx/>
                <a:buFontTx/>
                <a:buNone/>
                <a:tabLst/>
                <a:defRPr/>
              </a:pPr>
              <a:endParaRPr lang="en-US" sz="1800" b="0" baseline="0" dirty="0">
                <a:solidFill>
                  <a:schemeClr val="bg1">
                    <a:lumMod val="75000"/>
                  </a:schemeClr>
                </a:solidFill>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85725" rtl="0" eaLnBrk="1" fontAlgn="auto" latinLnBrk="0" hangingPunct="1">
                <a:lnSpc>
                  <a:spcPct val="100000"/>
                </a:lnSpc>
                <a:spcBef>
                  <a:spcPts val="0"/>
                </a:spcBef>
                <a:spcAft>
                  <a:spcPts val="0"/>
                </a:spcAft>
                <a:buClrTx/>
                <a:buSzTx/>
                <a:buFontTx/>
                <a:buNone/>
                <a:tabLst/>
                <a:defRPr/>
              </a:pPr>
              <a:endParaRPr kumimoji="0" lang="en-US" sz="21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174"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175"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50"/>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477400"/>
              </a:xfrm>
              <a:prstGeom prst="rect">
                <a:avLst/>
              </a:prstGeom>
              <a:noFill/>
              <a:ln>
                <a:noFill/>
              </a:ln>
            </p:spPr>
            <p:txBody>
              <a:bodyPr wrap="square" rtlCol="0">
                <a:spAutoFit/>
              </a:bodyPr>
              <a:lstStyle/>
              <a:p>
                <a:r>
                  <a:rPr lang="en-US" sz="1800" dirty="0">
                    <a:solidFill>
                      <a:schemeClr val="tx2"/>
                    </a:solidFill>
                    <a:latin typeface="Trebuchet MS" pitchFamily="34" charset="0"/>
                  </a:rPr>
                  <a:t>Student</a:t>
                </a:r>
                <a:r>
                  <a:rPr lang="en-US" sz="1800" baseline="0" dirty="0">
                    <a:solidFill>
                      <a:schemeClr val="tx2"/>
                    </a:solidFill>
                    <a:latin typeface="Trebuchet MS" pitchFamily="34" charset="0"/>
                  </a:rPr>
                  <a:t> discounts are available on our </a:t>
                </a:r>
                <a:r>
                  <a:rPr lang="en-US" sz="1800" baseline="0" dirty="0" err="1">
                    <a:solidFill>
                      <a:schemeClr val="tx2"/>
                    </a:solidFill>
                    <a:latin typeface="Trebuchet MS" pitchFamily="34" charset="0"/>
                  </a:rPr>
                  <a:t>Facebook</a:t>
                </a:r>
                <a:r>
                  <a:rPr lang="en-US" sz="1800" baseline="0" dirty="0">
                    <a:solidFill>
                      <a:schemeClr val="tx2"/>
                    </a:solidFill>
                    <a:latin typeface="Trebuchet MS" pitchFamily="34" charset="0"/>
                  </a:rPr>
                  <a:t> page.</a:t>
                </a:r>
                <a:br>
                  <a:rPr lang="en-US" sz="1800" baseline="0" dirty="0">
                    <a:solidFill>
                      <a:schemeClr val="tx2"/>
                    </a:solidFill>
                    <a:latin typeface="Trebuchet MS" pitchFamily="34" charset="0"/>
                  </a:rPr>
                </a:br>
                <a:r>
                  <a:rPr lang="en-US" sz="1800" baseline="0" dirty="0">
                    <a:solidFill>
                      <a:schemeClr val="tx2"/>
                    </a:solidFill>
                    <a:latin typeface="Trebuchet MS" pitchFamily="34" charset="0"/>
                  </a:rPr>
                  <a:t>Go to </a:t>
                </a:r>
                <a:r>
                  <a:rPr lang="en-US" sz="1800" u="sng" baseline="0" dirty="0">
                    <a:solidFill>
                      <a:schemeClr val="tx2"/>
                    </a:solidFill>
                    <a:latin typeface="Trebuchet MS" pitchFamily="34" charset="0"/>
                  </a:rPr>
                  <a:t>PosterPresentations.com</a:t>
                </a:r>
                <a:r>
                  <a:rPr lang="en-US" sz="1800" baseline="0" dirty="0">
                    <a:solidFill>
                      <a:schemeClr val="tx2"/>
                    </a:solidFill>
                    <a:latin typeface="Trebuchet MS" pitchFamily="34" charset="0"/>
                  </a:rPr>
                  <a:t> and click on the FB icon. </a:t>
                </a:r>
                <a:endParaRPr lang="en-US" sz="1800" dirty="0">
                  <a:solidFill>
                    <a:schemeClr val="tx2"/>
                  </a:solidFill>
                  <a:latin typeface="Trebuchet MS" pitchFamily="34" charset="0"/>
                </a:endParaRPr>
              </a:p>
            </p:txBody>
          </p:sp>
        </p:grpSp>
        <p:sp>
          <p:nvSpPr>
            <p:cNvPr id="50" name="TextBox 49"/>
            <p:cNvSpPr txBox="1"/>
            <p:nvPr userDrawn="1"/>
          </p:nvSpPr>
          <p:spPr>
            <a:xfrm>
              <a:off x="44262808" y="31169782"/>
              <a:ext cx="6870215" cy="935882"/>
            </a:xfrm>
            <a:prstGeom prst="rect">
              <a:avLst/>
            </a:prstGeom>
            <a:noFill/>
          </p:spPr>
          <p:txBody>
            <a:bodyPr wrap="square" lIns="65304" tIns="32651" rIns="65304" bIns="32651" rtlCol="0">
              <a:spAutoFit/>
            </a:bodyPr>
            <a:lstStyle/>
            <a:p>
              <a:pPr>
                <a:lnSpc>
                  <a:spcPts val="1950"/>
                </a:lnSpc>
              </a:pPr>
              <a:r>
                <a:rPr lang="en-US" sz="2100" dirty="0">
                  <a:solidFill>
                    <a:schemeClr val="bg1"/>
                  </a:solidFill>
                </a:rPr>
                <a:t>© 2013</a:t>
              </a:r>
              <a:r>
                <a:rPr lang="en-US" sz="2100" baseline="0" dirty="0">
                  <a:solidFill>
                    <a:schemeClr val="bg1"/>
                  </a:solidFill>
                </a:rPr>
                <a:t> </a:t>
              </a:r>
              <a:r>
                <a:rPr lang="en-US" sz="2100" dirty="0">
                  <a:solidFill>
                    <a:schemeClr val="bg1"/>
                  </a:solidFill>
                </a:rPr>
                <a:t>PosterPresentations.com</a:t>
              </a:r>
              <a:br>
                <a:rPr lang="en-US" sz="2100" dirty="0">
                  <a:solidFill>
                    <a:schemeClr val="bg1"/>
                  </a:solidFill>
                </a:rPr>
              </a:br>
              <a:r>
                <a:rPr lang="en-US" sz="2100" dirty="0">
                  <a:solidFill>
                    <a:schemeClr val="bg1"/>
                  </a:solidFill>
                </a:rPr>
                <a:t>    </a:t>
              </a:r>
              <a:r>
                <a:rPr lang="en-US" sz="1800" dirty="0">
                  <a:solidFill>
                    <a:schemeClr val="bg1"/>
                  </a:solidFill>
                </a:rPr>
                <a:t>2117 Fourth Street ,</a:t>
              </a:r>
              <a:r>
                <a:rPr lang="en-US" sz="1800" baseline="0" dirty="0">
                  <a:solidFill>
                    <a:schemeClr val="bg1"/>
                  </a:solidFill>
                </a:rPr>
                <a:t> Unit C        </a:t>
              </a:r>
            </a:p>
            <a:p>
              <a:pPr>
                <a:lnSpc>
                  <a:spcPts val="1950"/>
                </a:lnSpc>
              </a:pPr>
              <a:r>
                <a:rPr lang="en-US" sz="1800" baseline="0" dirty="0">
                  <a:solidFill>
                    <a:schemeClr val="bg1"/>
                  </a:solidFill>
                </a:rPr>
                <a:t>     Berkeley CA </a:t>
              </a:r>
              <a:r>
                <a:rPr lang="en-US" sz="1500" baseline="0" dirty="0">
                  <a:solidFill>
                    <a:schemeClr val="bg1"/>
                  </a:solidFill>
                </a:rPr>
                <a:t>94710</a:t>
              </a:r>
              <a:r>
                <a:rPr lang="en-US" sz="1800" baseline="0" dirty="0">
                  <a:solidFill>
                    <a:schemeClr val="bg1"/>
                  </a:solidFill>
                </a:rPr>
                <a:t/>
              </a:r>
              <a:br>
                <a:rPr lang="en-US" sz="1800" baseline="0" dirty="0">
                  <a:solidFill>
                    <a:schemeClr val="bg1"/>
                  </a:solidFill>
                </a:rPr>
              </a:br>
              <a:r>
                <a:rPr lang="en-US" sz="1800" baseline="0" dirty="0">
                  <a:solidFill>
                    <a:schemeClr val="bg1"/>
                  </a:solidFill>
                </a:rPr>
                <a:t>    </a:t>
              </a:r>
              <a:r>
                <a:rPr lang="en-US" sz="1800" b="1" baseline="0" dirty="0">
                  <a:solidFill>
                    <a:srgbClr val="FFFF00"/>
                  </a:solidFill>
                </a:rPr>
                <a:t>posterpresenter@gmail.com</a:t>
              </a:r>
              <a:endParaRPr lang="en-US" sz="2100" b="1" dirty="0">
                <a:solidFill>
                  <a:srgbClr val="FFFF00"/>
                </a:solidFill>
              </a:endParaRPr>
            </a:p>
          </p:txBody>
        </p:sp>
      </p:grpSp>
      <p:grpSp>
        <p:nvGrpSpPr>
          <p:cNvPr id="54" name="Group 53"/>
          <p:cNvGrpSpPr/>
          <p:nvPr userDrawn="1"/>
        </p:nvGrpSpPr>
        <p:grpSpPr>
          <a:xfrm>
            <a:off x="-8418892" y="-1"/>
            <a:ext cx="8264149" cy="384048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138756" rtl="0" eaLnBrk="1" fontAlgn="auto" latinLnBrk="0" hangingPunct="1">
                <a:lnSpc>
                  <a:spcPct val="100000"/>
                </a:lnSpc>
                <a:spcBef>
                  <a:spcPts val="0"/>
                </a:spcBef>
                <a:spcAft>
                  <a:spcPts val="0"/>
                </a:spcAft>
                <a:buClrTx/>
                <a:buSzTx/>
                <a:buFontTx/>
                <a:buNone/>
                <a:tabLst/>
                <a:defRPr/>
              </a:pPr>
              <a:r>
                <a:rPr lang="en-US" sz="2400" b="1" spc="0" dirty="0">
                  <a:solidFill>
                    <a:srgbClr val="FF0000"/>
                  </a:solidFill>
                  <a:latin typeface="Trebuchet MS" pitchFamily="34" charset="0"/>
                </a:rPr>
                <a:t>(—THIS SIDEBAR DOES NOT PRINT—)</a:t>
              </a:r>
              <a:endParaRPr lang="en-US" sz="2400" b="1" spc="450" dirty="0">
                <a:solidFill>
                  <a:schemeClr val="bg1"/>
                </a:solidFill>
                <a:latin typeface="Trebuchet MS" pitchFamily="34" charset="0"/>
              </a:endParaRPr>
            </a:p>
            <a:p>
              <a:pPr algn="ctr"/>
              <a:r>
                <a:rPr lang="en-US" sz="3000" b="1" spc="450" dirty="0">
                  <a:solidFill>
                    <a:schemeClr val="bg1"/>
                  </a:solidFill>
                  <a:latin typeface="Trebuchet MS" pitchFamily="34" charset="0"/>
                </a:rPr>
                <a:t>DESIGN</a:t>
              </a:r>
              <a:r>
                <a:rPr lang="en-US" sz="3000" b="1" spc="450" baseline="0" dirty="0">
                  <a:solidFill>
                    <a:schemeClr val="bg1"/>
                  </a:solidFill>
                  <a:latin typeface="Trebuchet MS" pitchFamily="34" charset="0"/>
                </a:rPr>
                <a:t> </a:t>
              </a:r>
              <a:r>
                <a:rPr lang="en-US" sz="3000" b="1" spc="450" dirty="0">
                  <a:solidFill>
                    <a:schemeClr val="bg1"/>
                  </a:solidFill>
                  <a:latin typeface="Trebuchet MS" pitchFamily="34" charset="0"/>
                </a:rPr>
                <a:t>GUIDE</a:t>
              </a:r>
            </a:p>
            <a:p>
              <a:pPr algn="ctr"/>
              <a:endParaRPr lang="en-US" sz="2100" b="1" dirty="0">
                <a:latin typeface="Trebuchet MS" pitchFamily="34" charset="0"/>
              </a:endParaRPr>
            </a:p>
            <a:p>
              <a:pPr defTabSz="2824229"/>
              <a:r>
                <a:rPr lang="en-US" sz="2100" i="0" dirty="0">
                  <a:latin typeface="Trebuchet MS" pitchFamily="34" charset="0"/>
                </a:rPr>
                <a:t>This PowerPoint</a:t>
              </a:r>
              <a:r>
                <a:rPr lang="en-US" sz="2100" i="0" baseline="0" dirty="0">
                  <a:latin typeface="Trebuchet MS" pitchFamily="34" charset="0"/>
                </a:rPr>
                <a:t> </a:t>
              </a:r>
              <a:r>
                <a:rPr lang="en-US" sz="2100" i="0" dirty="0">
                  <a:latin typeface="Trebuchet MS" pitchFamily="34" charset="0"/>
                </a:rPr>
                <a:t>2007 template produces</a:t>
              </a:r>
              <a:r>
                <a:rPr lang="en-US" sz="2100" i="0" baseline="0" dirty="0">
                  <a:latin typeface="Trebuchet MS" pitchFamily="34" charset="0"/>
                </a:rPr>
                <a:t> </a:t>
              </a:r>
              <a:r>
                <a:rPr lang="en-US" sz="2100" i="0" dirty="0">
                  <a:latin typeface="Trebuchet MS" pitchFamily="34" charset="0"/>
                </a:rPr>
                <a:t>a 36”x48” presentation poster. </a:t>
              </a:r>
              <a:r>
                <a:rPr lang="en-US" sz="2100" dirty="0">
                  <a:latin typeface="Trebuchet MS" pitchFamily="34" charset="0"/>
                </a:rPr>
                <a:t>You</a:t>
              </a:r>
              <a:r>
                <a:rPr lang="en-US" sz="2100" baseline="0" dirty="0">
                  <a:latin typeface="Trebuchet MS" pitchFamily="34" charset="0"/>
                </a:rPr>
                <a:t> can u</a:t>
              </a:r>
              <a:r>
                <a:rPr lang="en-US" sz="2100" dirty="0">
                  <a:latin typeface="Trebuchet MS" pitchFamily="34" charset="0"/>
                </a:rPr>
                <a:t>se</a:t>
              </a:r>
              <a:r>
                <a:rPr lang="en-US" sz="2100" baseline="0" dirty="0">
                  <a:latin typeface="Trebuchet MS" pitchFamily="34" charset="0"/>
                </a:rPr>
                <a:t> it to create your research poster and </a:t>
              </a:r>
              <a:r>
                <a:rPr lang="en-US" sz="2100" dirty="0">
                  <a:latin typeface="Trebuchet MS" pitchFamily="34" charset="0"/>
                </a:rPr>
                <a:t>save valuable time placing titles, subtitles,</a:t>
              </a:r>
              <a:r>
                <a:rPr lang="en-US" sz="2100" baseline="0" dirty="0">
                  <a:latin typeface="Trebuchet MS" pitchFamily="34" charset="0"/>
                </a:rPr>
                <a:t> text, and graphics</a:t>
              </a:r>
              <a:r>
                <a:rPr lang="en-US" sz="2100" dirty="0">
                  <a:latin typeface="Trebuchet MS" pitchFamily="34" charset="0"/>
                </a:rPr>
                <a:t>. </a:t>
              </a:r>
            </a:p>
            <a:p>
              <a:pPr defTabSz="2824229"/>
              <a:endParaRPr lang="en-US" sz="2100" dirty="0">
                <a:latin typeface="Trebuchet MS" pitchFamily="34" charset="0"/>
              </a:endParaRPr>
            </a:p>
            <a:p>
              <a:pPr defTabSz="3291914"/>
              <a:r>
                <a:rPr lang="en-US" sz="2100" dirty="0">
                  <a:latin typeface="Trebuchet MS" pitchFamily="34" charset="0"/>
                </a:rPr>
                <a:t>We provide a series of online tutorials that will guide you through the poster design process and answer your poster production questions. To view our template tutorials, go online to </a:t>
              </a:r>
              <a:r>
                <a:rPr lang="en-US" sz="2100" b="1" dirty="0">
                  <a:solidFill>
                    <a:srgbClr val="FFC000"/>
                  </a:solidFill>
                  <a:latin typeface="Trebuchet MS" pitchFamily="34" charset="0"/>
                </a:rPr>
                <a:t>PosterPresentations.com</a:t>
              </a:r>
              <a:r>
                <a:rPr lang="en-US" sz="2100" b="1" dirty="0">
                  <a:solidFill>
                    <a:schemeClr val="bg1"/>
                  </a:solidFill>
                  <a:latin typeface="Trebuchet MS" pitchFamily="34" charset="0"/>
                </a:rPr>
                <a:t> </a:t>
              </a:r>
              <a:r>
                <a:rPr lang="en-US" sz="2100" dirty="0">
                  <a:solidFill>
                    <a:schemeClr val="bg1"/>
                  </a:solidFill>
                  <a:latin typeface="Trebuchet MS" pitchFamily="34" charset="0"/>
                </a:rPr>
                <a:t>and click on HELP DESK.</a:t>
              </a:r>
            </a:p>
            <a:p>
              <a:pPr defTabSz="3291914"/>
              <a:endParaRPr lang="en-US" sz="2100" dirty="0">
                <a:latin typeface="Trebuchet MS" pitchFamily="34" charset="0"/>
              </a:endParaRPr>
            </a:p>
            <a:p>
              <a:pPr defTabSz="3291914"/>
              <a:r>
                <a:rPr lang="en-US" sz="2100" dirty="0">
                  <a:solidFill>
                    <a:schemeClr val="bg1"/>
                  </a:solidFill>
                  <a:latin typeface="Trebuchet MS" pitchFamily="34" charset="0"/>
                </a:rPr>
                <a:t>When</a:t>
              </a:r>
              <a:r>
                <a:rPr lang="en-US" sz="2100" baseline="0" dirty="0">
                  <a:solidFill>
                    <a:schemeClr val="bg1"/>
                  </a:solidFill>
                  <a:latin typeface="Trebuchet MS" pitchFamily="34" charset="0"/>
                </a:rPr>
                <a:t> you are ready to print your poster</a:t>
              </a:r>
              <a:r>
                <a:rPr lang="en-US" sz="2100" dirty="0">
                  <a:solidFill>
                    <a:schemeClr val="bg1"/>
                  </a:solidFill>
                  <a:latin typeface="Trebuchet MS" pitchFamily="34" charset="0"/>
                </a:rPr>
                <a:t>,</a:t>
              </a:r>
              <a:r>
                <a:rPr lang="en-US" sz="2100" baseline="0" dirty="0">
                  <a:solidFill>
                    <a:schemeClr val="bg1"/>
                  </a:solidFill>
                  <a:latin typeface="Trebuchet MS" pitchFamily="34" charset="0"/>
                </a:rPr>
                <a:t> go online to </a:t>
              </a:r>
              <a:r>
                <a:rPr lang="en-US" sz="2100" b="0" dirty="0">
                  <a:solidFill>
                    <a:schemeClr val="bg1"/>
                  </a:solidFill>
                  <a:latin typeface="Trebuchet MS" pitchFamily="34" charset="0"/>
                </a:rPr>
                <a:t>PosterPresentations.com</a:t>
              </a:r>
              <a:r>
                <a:rPr lang="en-US" sz="2100" dirty="0">
                  <a:solidFill>
                    <a:schemeClr val="bg1"/>
                  </a:solidFill>
                  <a:latin typeface="Trebuchet MS" pitchFamily="34" charset="0"/>
                </a:rPr>
                <a:t/>
              </a:r>
              <a:br>
                <a:rPr lang="en-US" sz="2100" dirty="0">
                  <a:solidFill>
                    <a:schemeClr val="bg1"/>
                  </a:solidFill>
                  <a:latin typeface="Trebuchet MS" pitchFamily="34" charset="0"/>
                </a:rPr>
              </a:br>
              <a:endParaRPr lang="en-US" sz="2100" dirty="0">
                <a:solidFill>
                  <a:schemeClr val="bg1"/>
                </a:solidFill>
                <a:latin typeface="Trebuchet MS" pitchFamily="34" charset="0"/>
              </a:endParaRPr>
            </a:p>
            <a:p>
              <a:pPr algn="l" defTabSz="2824229"/>
              <a:r>
                <a:rPr lang="en-US" sz="2100" b="0" dirty="0">
                  <a:solidFill>
                    <a:schemeClr val="bg1"/>
                  </a:solidFill>
                  <a:latin typeface="Trebuchet MS" pitchFamily="34" charset="0"/>
                </a:rPr>
                <a:t>Need</a:t>
              </a:r>
              <a:r>
                <a:rPr lang="en-US" sz="2100" b="0" baseline="0" dirty="0">
                  <a:solidFill>
                    <a:schemeClr val="bg1"/>
                  </a:solidFill>
                  <a:latin typeface="Trebuchet MS" pitchFamily="34" charset="0"/>
                </a:rPr>
                <a:t> assistance? Call us at </a:t>
              </a:r>
              <a:r>
                <a:rPr lang="en-US" sz="2100" b="0" dirty="0">
                  <a:solidFill>
                    <a:srgbClr val="FFC000"/>
                  </a:solidFill>
                  <a:latin typeface="Trebuchet MS" pitchFamily="34" charset="0"/>
                </a:rPr>
                <a:t>1.510.649.3001</a:t>
              </a:r>
            </a:p>
            <a:p>
              <a:pPr algn="l" defTabSz="2824229"/>
              <a:endParaRPr lang="en-US" sz="2700" b="1" dirty="0">
                <a:solidFill>
                  <a:srgbClr val="FFFF00"/>
                </a:solidFill>
                <a:latin typeface="Trebuchet MS" pitchFamily="34" charset="0"/>
              </a:endParaRPr>
            </a:p>
            <a:p>
              <a:pPr algn="ctr"/>
              <a:endParaRPr lang="en-US" sz="1800" b="1" dirty="0">
                <a:solidFill>
                  <a:schemeClr val="bg1"/>
                </a:solidFill>
                <a:latin typeface="Trebuchet MS" pitchFamily="34" charset="0"/>
              </a:endParaRPr>
            </a:p>
            <a:p>
              <a:pPr algn="ctr"/>
              <a:r>
                <a:rPr lang="en-US" sz="3000" b="1" spc="450" dirty="0">
                  <a:solidFill>
                    <a:schemeClr val="bg1"/>
                  </a:solidFill>
                  <a:latin typeface="Trebuchet MS" pitchFamily="34" charset="0"/>
                </a:rPr>
                <a:t>QUICK START</a:t>
              </a:r>
            </a:p>
            <a:p>
              <a:pPr algn="ctr"/>
              <a:endParaRPr lang="en-US" sz="2400" b="1" baseline="0" dirty="0">
                <a:solidFill>
                  <a:schemeClr val="bg1"/>
                </a:solidFill>
                <a:latin typeface="Trebuchet MS" pitchFamily="34" charset="0"/>
              </a:endParaRPr>
            </a:p>
            <a:p>
              <a:pPr algn="ctr"/>
              <a:r>
                <a:rPr lang="en-US" sz="2400" b="1" baseline="0" dirty="0">
                  <a:solidFill>
                    <a:srgbClr val="FFC000"/>
                  </a:solidFill>
                  <a:latin typeface="Trebuchet MS" pitchFamily="34" charset="0"/>
                </a:rPr>
                <a:t>Zoom in and out</a:t>
              </a:r>
            </a:p>
            <a:p>
              <a:pPr marL="1419225" indent="-1419225" algn="l" defTabSz="638175"/>
              <a:r>
                <a:rPr lang="en-US" sz="1800" b="0" baseline="0" dirty="0">
                  <a:solidFill>
                    <a:schemeClr val="bg1"/>
                  </a:solidFill>
                  <a:latin typeface="Trebuchet MS" pitchFamily="34" charset="0"/>
                </a:rPr>
                <a:t>	</a:t>
              </a:r>
              <a:r>
                <a:rPr lang="en-US" sz="1800" b="0" baseline="0" dirty="0">
                  <a:solidFill>
                    <a:schemeClr val="bg1">
                      <a:lumMod val="75000"/>
                    </a:schemeClr>
                  </a:solidFill>
                  <a:latin typeface="Trebuchet MS" pitchFamily="34" charset="0"/>
                </a:rPr>
                <a:t>As you work on your poster zoom in and out to the level that is more comfortable to you. </a:t>
              </a:r>
            </a:p>
            <a:p>
              <a:pPr marL="1419225" indent="-1419225" algn="l" defTabSz="638175"/>
              <a:r>
                <a:rPr lang="en-US" sz="1800" b="1" baseline="0" dirty="0">
                  <a:solidFill>
                    <a:schemeClr val="bg1">
                      <a:lumMod val="75000"/>
                    </a:schemeClr>
                  </a:solidFill>
                  <a:latin typeface="Trebuchet MS" pitchFamily="34" charset="0"/>
                </a:rPr>
                <a:t>	</a:t>
              </a:r>
              <a:r>
                <a:rPr lang="en-US" sz="1800" b="0" baseline="0" dirty="0">
                  <a:solidFill>
                    <a:schemeClr val="bg1">
                      <a:lumMod val="75000"/>
                    </a:schemeClr>
                  </a:solidFill>
                  <a:latin typeface="Trebuchet MS" pitchFamily="34" charset="0"/>
                </a:rPr>
                <a:t>Go to VIEW &gt; ZOOM.</a:t>
              </a:r>
            </a:p>
            <a:p>
              <a:pPr algn="l"/>
              <a:endParaRPr lang="en-US" sz="2100" b="0" baseline="0" dirty="0">
                <a:solidFill>
                  <a:schemeClr val="bg1"/>
                </a:solidFill>
                <a:latin typeface="Trebuchet MS" pitchFamily="34" charset="0"/>
              </a:endParaRPr>
            </a:p>
            <a:p>
              <a:pPr algn="ctr"/>
              <a:r>
                <a:rPr lang="en-US" sz="2400" b="1" baseline="0" dirty="0">
                  <a:solidFill>
                    <a:srgbClr val="FFC000"/>
                  </a:solidFill>
                  <a:latin typeface="Trebuchet MS" pitchFamily="34" charset="0"/>
                </a:rPr>
                <a:t>Title, Authors, and Affiliations</a:t>
              </a:r>
            </a:p>
            <a:p>
              <a:pPr algn="l"/>
              <a:r>
                <a:rPr lang="en-US" sz="1800" b="0" baseline="0" dirty="0">
                  <a:solidFill>
                    <a:schemeClr val="bg1">
                      <a:lumMod val="75000"/>
                    </a:schemeClr>
                  </a:solidFill>
                  <a:latin typeface="Trebuchet MS" pitchFamily="34" charset="0"/>
                </a:rPr>
                <a:t>Start designing your poster by adding the title, the names of the authors, and the affiliated institutions. </a:t>
              </a:r>
              <a:r>
                <a:rPr lang="en-US" sz="18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1800" b="0" spc="0" baseline="0" dirty="0">
                <a:solidFill>
                  <a:schemeClr val="bg1">
                    <a:lumMod val="75000"/>
                  </a:schemeClr>
                </a:solidFill>
                <a:latin typeface="Trebuchet MS" pitchFamily="34" charset="0"/>
              </a:endParaRPr>
            </a:p>
            <a:p>
              <a:pPr algn="l"/>
              <a:r>
                <a:rPr lang="en-US" sz="1800" b="1" spc="225" baseline="0" dirty="0">
                  <a:solidFill>
                    <a:srgbClr val="FFC000"/>
                  </a:solidFill>
                  <a:latin typeface="Trebuchet MS" pitchFamily="34" charset="0"/>
                </a:rPr>
                <a:t>TIP</a:t>
              </a:r>
              <a:r>
                <a:rPr lang="en-US" sz="1800" b="1" baseline="0" dirty="0">
                  <a:solidFill>
                    <a:srgbClr val="FFC000"/>
                  </a:solidFill>
                  <a:latin typeface="Trebuchet MS" pitchFamily="34" charset="0"/>
                </a:rPr>
                <a:t>: </a:t>
              </a:r>
              <a:r>
                <a:rPr lang="en-US" sz="1800" b="0" baseline="0" dirty="0">
                  <a:solidFill>
                    <a:schemeClr val="bg1">
                      <a:lumMod val="75000"/>
                    </a:schemeClr>
                  </a:solidFill>
                  <a:latin typeface="Trebuchet MS" pitchFamily="34" charset="0"/>
                </a:rPr>
                <a:t>The font size of your title should be bigger than your name(s) and institution name(s).</a:t>
              </a:r>
            </a:p>
            <a:p>
              <a:pPr algn="l"/>
              <a:r>
                <a:rPr lang="en-US" sz="2100" b="1" baseline="0" dirty="0">
                  <a:solidFill>
                    <a:schemeClr val="bg1"/>
                  </a:solidFill>
                  <a:latin typeface="Trebuchet MS" pitchFamily="34" charset="0"/>
                </a:rPr>
                <a:t/>
              </a:r>
              <a:br>
                <a:rPr lang="en-US" sz="2100" b="1" baseline="0" dirty="0">
                  <a:solidFill>
                    <a:schemeClr val="bg1"/>
                  </a:solidFill>
                  <a:latin typeface="Trebuchet MS" pitchFamily="34" charset="0"/>
                </a:rPr>
              </a:br>
              <a:endParaRPr lang="en-US" sz="2100" b="1" dirty="0">
                <a:solidFill>
                  <a:schemeClr val="bg1"/>
                </a:solidFill>
                <a:latin typeface="Trebuchet MS" pitchFamily="34" charset="0"/>
              </a:endParaRPr>
            </a:p>
            <a:p>
              <a:pPr algn="ctr"/>
              <a:endParaRPr lang="en-US" sz="2100" b="1" dirty="0">
                <a:solidFill>
                  <a:srgbClr val="FFC000"/>
                </a:solidFill>
                <a:latin typeface="Trebuchet MS" pitchFamily="34" charset="0"/>
              </a:endParaRPr>
            </a:p>
            <a:p>
              <a:pPr algn="ctr"/>
              <a:endParaRPr lang="en-US" sz="2100" b="1" dirty="0">
                <a:solidFill>
                  <a:srgbClr val="FFC000"/>
                </a:solidFill>
                <a:latin typeface="Trebuchet MS" pitchFamily="34" charset="0"/>
              </a:endParaRPr>
            </a:p>
            <a:p>
              <a:pPr algn="ctr"/>
              <a:r>
                <a:rPr lang="en-US" sz="2400" b="1" dirty="0">
                  <a:solidFill>
                    <a:srgbClr val="FFC000"/>
                  </a:solidFill>
                  <a:latin typeface="Trebuchet MS" pitchFamily="34" charset="0"/>
                </a:rPr>
                <a:t>Adding Logos</a:t>
              </a:r>
              <a:r>
                <a:rPr lang="en-US" sz="2400" b="1" baseline="0" dirty="0">
                  <a:solidFill>
                    <a:srgbClr val="FFC000"/>
                  </a:solidFill>
                  <a:latin typeface="Trebuchet MS" pitchFamily="34" charset="0"/>
                </a:rPr>
                <a:t> / Seals</a:t>
              </a:r>
            </a:p>
            <a:p>
              <a:pPr algn="l"/>
              <a:r>
                <a:rPr lang="en-US" sz="18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1800" b="0" spc="225" baseline="0" dirty="0">
                <a:solidFill>
                  <a:schemeClr val="bg1">
                    <a:lumMod val="75000"/>
                  </a:schemeClr>
                </a:solidFill>
                <a:latin typeface="Trebuchet MS" pitchFamily="34" charset="0"/>
              </a:endParaRPr>
            </a:p>
            <a:p>
              <a:pPr algn="l"/>
              <a:r>
                <a:rPr lang="en-US" sz="1800" b="1" spc="225" baseline="0" dirty="0">
                  <a:solidFill>
                    <a:srgbClr val="FFC000"/>
                  </a:solidFill>
                  <a:latin typeface="Trebuchet MS" pitchFamily="34" charset="0"/>
                </a:rPr>
                <a:t>TIP:</a:t>
              </a:r>
              <a:r>
                <a:rPr lang="en-US" sz="1800" b="1" spc="0" baseline="0" dirty="0">
                  <a:solidFill>
                    <a:srgbClr val="FFC000"/>
                  </a:solidFill>
                  <a:latin typeface="Trebuchet MS" pitchFamily="34" charset="0"/>
                </a:rPr>
                <a:t> </a:t>
              </a:r>
              <a:r>
                <a:rPr lang="en-US" sz="1800" b="0" baseline="0" dirty="0">
                  <a:solidFill>
                    <a:schemeClr val="bg1">
                      <a:lumMod val="75000"/>
                    </a:schemeClr>
                  </a:solidFill>
                  <a:latin typeface="Trebuchet MS" pitchFamily="34" charset="0"/>
                </a:rPr>
                <a:t>See if your school’s logo is available on our free poster templates page.</a:t>
              </a:r>
            </a:p>
            <a:p>
              <a:pPr algn="l"/>
              <a:endParaRPr lang="en-US" sz="1800" b="0" baseline="0" dirty="0">
                <a:latin typeface="Trebuchet MS" pitchFamily="34" charset="0"/>
              </a:endParaRPr>
            </a:p>
            <a:p>
              <a:pPr algn="ctr"/>
              <a:r>
                <a:rPr lang="en-US" sz="2400" b="1" baseline="0" dirty="0">
                  <a:solidFill>
                    <a:srgbClr val="FFC000"/>
                  </a:solidFill>
                  <a:latin typeface="Trebuchet MS" pitchFamily="34" charset="0"/>
                </a:rPr>
                <a:t>Photographs / Graphics</a:t>
              </a:r>
            </a:p>
            <a:p>
              <a:pPr algn="l" defTabSz="733425"/>
              <a:r>
                <a:rPr lang="en-US" sz="18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800" b="0" spc="0" baseline="0" dirty="0">
                  <a:solidFill>
                    <a:schemeClr val="bg1">
                      <a:lumMod val="75000"/>
                    </a:schemeClr>
                  </a:solidFill>
                  <a:latin typeface="Trebuchet MS" pitchFamily="34" charset="0"/>
                </a:rPr>
                <a:t>disproportionally.</a:t>
              </a:r>
            </a:p>
            <a:p>
              <a:pPr algn="l" defTabSz="733425"/>
              <a:endParaRPr lang="en-US" sz="1800" b="0" baseline="0" dirty="0">
                <a:latin typeface="Trebuchet MS" pitchFamily="34" charset="0"/>
              </a:endParaRPr>
            </a:p>
            <a:p>
              <a:pPr algn="ctr"/>
              <a:endParaRPr lang="en-US" sz="2100" b="1" baseline="0" dirty="0">
                <a:solidFill>
                  <a:srgbClr val="FFC000"/>
                </a:solidFill>
                <a:latin typeface="Trebuchet MS" pitchFamily="34" charset="0"/>
              </a:endParaRPr>
            </a:p>
            <a:p>
              <a:pPr algn="ctr"/>
              <a:endParaRPr lang="en-US" sz="2100" b="1" baseline="0" dirty="0">
                <a:solidFill>
                  <a:srgbClr val="FFC000"/>
                </a:solidFill>
                <a:latin typeface="Trebuchet MS" pitchFamily="34" charset="0"/>
              </a:endParaRPr>
            </a:p>
            <a:p>
              <a:pPr algn="ctr"/>
              <a:endParaRPr lang="en-US" sz="2100" b="1" baseline="0" dirty="0">
                <a:solidFill>
                  <a:srgbClr val="FFC000"/>
                </a:solidFill>
                <a:latin typeface="Trebuchet MS" pitchFamily="34" charset="0"/>
              </a:endParaRPr>
            </a:p>
            <a:p>
              <a:pPr algn="ctr"/>
              <a:endParaRPr lang="en-US" sz="2100" b="1" baseline="0" dirty="0">
                <a:solidFill>
                  <a:srgbClr val="FFC000"/>
                </a:solidFill>
                <a:latin typeface="Trebuchet MS" pitchFamily="34" charset="0"/>
              </a:endParaRPr>
            </a:p>
            <a:p>
              <a:pPr algn="ctr"/>
              <a:endParaRPr lang="en-US" sz="2100" b="1" baseline="0" dirty="0">
                <a:solidFill>
                  <a:srgbClr val="FFC000"/>
                </a:solidFill>
                <a:latin typeface="Trebuchet MS" pitchFamily="34" charset="0"/>
              </a:endParaRPr>
            </a:p>
            <a:p>
              <a:pPr algn="ctr"/>
              <a:endParaRPr lang="en-US" sz="2100" b="1" baseline="0" dirty="0">
                <a:solidFill>
                  <a:srgbClr val="FFC000"/>
                </a:solidFill>
                <a:latin typeface="Trebuchet MS" pitchFamily="34" charset="0"/>
              </a:endParaRPr>
            </a:p>
            <a:p>
              <a:pPr algn="ctr"/>
              <a:r>
                <a:rPr lang="en-US" sz="2400" b="1" baseline="0" dirty="0">
                  <a:solidFill>
                    <a:srgbClr val="FFC000"/>
                  </a:solidFill>
                  <a:latin typeface="Trebuchet MS" pitchFamily="34" charset="0"/>
                </a:rPr>
                <a:t>Image Quality Check</a:t>
              </a:r>
            </a:p>
            <a:p>
              <a:pPr lvl="0" algn="l" defTabSz="733425"/>
              <a:r>
                <a:rPr lang="en-US" sz="1800" b="0" baseline="0" dirty="0">
                  <a:solidFill>
                    <a:schemeClr val="bg1">
                      <a:lumMod val="75000"/>
                    </a:schemeClr>
                  </a:solidFill>
                  <a:latin typeface="Trebuchet MS" pitchFamily="34" charset="0"/>
                </a:rPr>
                <a:t>Zoom in and look at your images at 100% magnification. If they look good they will print well. </a:t>
              </a:r>
              <a:endParaRPr lang="en-US" sz="2100" b="0" dirty="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61"/>
              <a:ext cx="7531182" cy="2124836"/>
              <a:chOff x="-4470427" y="11016658"/>
              <a:chExt cx="3470785" cy="976240"/>
            </a:xfrm>
          </p:grpSpPr>
          <p:grpSp>
            <p:nvGrpSpPr>
              <p:cNvPr id="65" name="Group 64"/>
              <p:cNvGrpSpPr/>
              <p:nvPr userDrawn="1"/>
            </p:nvGrpSpPr>
            <p:grpSpPr>
              <a:xfrm>
                <a:off x="-2783495" y="11060888"/>
                <a:ext cx="624431" cy="841013"/>
                <a:chOff x="-3958697" y="11117435"/>
                <a:chExt cx="779338" cy="1205166"/>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08423"/>
                </a:xfrm>
                <a:prstGeom prst="rect">
                  <a:avLst/>
                </a:prstGeom>
                <a:solidFill>
                  <a:schemeClr val="accent1"/>
                </a:solidFill>
                <a:ln>
                  <a:noFill/>
                </a:ln>
              </p:spPr>
              <p:txBody>
                <a:bodyPr wrap="square" lIns="91440" tIns="91440" rIns="91440" bIns="91440" rtlCol="0">
                  <a:spAutoFit/>
                </a:bodyPr>
                <a:lstStyle/>
                <a:p>
                  <a:pPr algn="ctr"/>
                  <a:r>
                    <a:rPr lang="en-US" sz="1200" b="1" dirty="0">
                      <a:solidFill>
                        <a:schemeClr val="tx1"/>
                      </a:solidFill>
                    </a:rPr>
                    <a:t>ORIGINAL</a:t>
                  </a:r>
                </a:p>
              </p:txBody>
            </p:sp>
          </p:grpSp>
          <p:grpSp>
            <p:nvGrpSpPr>
              <p:cNvPr id="66" name="Group 65"/>
              <p:cNvGrpSpPr/>
              <p:nvPr userDrawn="1"/>
            </p:nvGrpSpPr>
            <p:grpSpPr>
              <a:xfrm>
                <a:off x="-2033159" y="11060896"/>
                <a:ext cx="1033517" cy="846062"/>
                <a:chOff x="-2921738" y="11200127"/>
                <a:chExt cx="1420279" cy="1162673"/>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187382"/>
                </a:xfrm>
                <a:prstGeom prst="rect">
                  <a:avLst/>
                </a:prstGeom>
                <a:solidFill>
                  <a:srgbClr val="FF0000"/>
                </a:solidFill>
              </p:spPr>
              <p:txBody>
                <a:bodyPr wrap="square" lIns="457200" tIns="91440" rIns="457200" bIns="91440" rtlCol="0">
                  <a:spAutoFit/>
                </a:bodyPr>
                <a:lstStyle/>
                <a:p>
                  <a:pPr algn="ctr"/>
                  <a:r>
                    <a:rPr lang="en-US" sz="1050" b="1" dirty="0">
                      <a:solidFill>
                        <a:schemeClr val="bg1"/>
                      </a:solidFill>
                    </a:rPr>
                    <a:t>DISTORTED</a:t>
                  </a:r>
                  <a:endParaRPr lang="en-US" sz="525"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7253"/>
              </a:xfrm>
              <a:prstGeom prst="rect">
                <a:avLst/>
              </a:prstGeom>
              <a:noFill/>
            </p:spPr>
            <p:txBody>
              <a:bodyPr wrap="square" lIns="457200" tIns="457200" rIns="457200" bIns="0" rtlCol="0">
                <a:spAutoFit/>
              </a:bodyPr>
              <a:lstStyle/>
              <a:p>
                <a:pPr algn="ctr"/>
                <a:r>
                  <a:rPr lang="en-US" sz="1200" dirty="0">
                    <a:solidFill>
                      <a:schemeClr val="bg1"/>
                    </a:solidFill>
                  </a:rPr>
                  <a:t>Corner</a:t>
                </a:r>
                <a:r>
                  <a:rPr lang="en-US" sz="1200" baseline="0" dirty="0">
                    <a:solidFill>
                      <a:schemeClr val="bg1"/>
                    </a:solidFill>
                  </a:rPr>
                  <a:t> handles</a:t>
                </a:r>
                <a:endParaRPr lang="en-US" sz="1200" dirty="0">
                  <a:solidFill>
                    <a:schemeClr val="bg1"/>
                  </a:solidFill>
                </a:endParaRPr>
              </a:p>
            </p:txBody>
          </p:sp>
        </p:grpSp>
        <p:grpSp>
          <p:nvGrpSpPr>
            <p:cNvPr id="60" name="Group 59"/>
            <p:cNvGrpSpPr/>
            <p:nvPr userDrawn="1"/>
          </p:nvGrpSpPr>
          <p:grpSpPr>
            <a:xfrm>
              <a:off x="-10414184" y="27751412"/>
              <a:ext cx="9353791" cy="2453251"/>
              <a:chOff x="-4762089" y="12734137"/>
              <a:chExt cx="4310744"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176"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177"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07833"/>
                <a:ext cx="1117601" cy="170209"/>
              </a:xfrm>
              <a:prstGeom prst="rect">
                <a:avLst/>
              </a:prstGeom>
              <a:noFill/>
            </p:spPr>
            <p:txBody>
              <a:bodyPr wrap="square" lIns="91440" tIns="91440" rIns="91440" bIns="0" rtlCol="0">
                <a:spAutoFit/>
              </a:bodyPr>
              <a:lstStyle/>
              <a:p>
                <a:pPr algn="ctr"/>
                <a:r>
                  <a:rPr lang="en-US" sz="1200" dirty="0">
                    <a:solidFill>
                      <a:srgbClr val="92D050"/>
                    </a:solidFill>
                  </a:rPr>
                  <a:t>Good</a:t>
                </a:r>
                <a:r>
                  <a:rPr lang="en-US" sz="1200" baseline="0" dirty="0">
                    <a:solidFill>
                      <a:srgbClr val="92D050"/>
                    </a:solidFill>
                  </a:rPr>
                  <a:t> </a:t>
                </a:r>
                <a:r>
                  <a:rPr lang="en-US" sz="1200" baseline="0" dirty="0">
                    <a:solidFill>
                      <a:schemeClr val="bg1"/>
                    </a:solidFill>
                  </a:rPr>
                  <a:t>printing quality</a:t>
                </a:r>
                <a:endParaRPr lang="en-US" sz="1200" dirty="0">
                  <a:solidFill>
                    <a:schemeClr val="bg1"/>
                  </a:solidFill>
                </a:endParaRPr>
              </a:p>
            </p:txBody>
          </p:sp>
          <p:sp>
            <p:nvSpPr>
              <p:cNvPr id="64" name="TextBox 63"/>
              <p:cNvSpPr txBox="1"/>
              <p:nvPr userDrawn="1"/>
            </p:nvSpPr>
            <p:spPr>
              <a:xfrm rot="16200000">
                <a:off x="-1095250" y="13217360"/>
                <a:ext cx="1117601" cy="170209"/>
              </a:xfrm>
              <a:prstGeom prst="rect">
                <a:avLst/>
              </a:prstGeom>
              <a:noFill/>
            </p:spPr>
            <p:txBody>
              <a:bodyPr wrap="square" lIns="91440" tIns="91440" rIns="91440" bIns="0" rtlCol="0">
                <a:spAutoFit/>
              </a:bodyPr>
              <a:lstStyle/>
              <a:p>
                <a:pPr algn="ctr"/>
                <a:r>
                  <a:rPr lang="en-US" sz="1200" dirty="0">
                    <a:solidFill>
                      <a:srgbClr val="FF0000"/>
                    </a:solidFill>
                  </a:rPr>
                  <a:t>Bad </a:t>
                </a:r>
                <a:r>
                  <a:rPr lang="en-US" sz="1200" dirty="0">
                    <a:solidFill>
                      <a:schemeClr val="bg1"/>
                    </a:solidFill>
                  </a:rPr>
                  <a:t>printing quality</a:t>
                </a:r>
              </a:p>
            </p:txBody>
          </p:sp>
        </p:grpSp>
      </p:gr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3291675" rtl="0" eaLnBrk="1" latinLnBrk="0" hangingPunct="1">
        <a:spcBef>
          <a:spcPct val="0"/>
        </a:spcBef>
        <a:buNone/>
        <a:defRPr sz="6600" kern="1200">
          <a:solidFill>
            <a:schemeClr val="bg1"/>
          </a:solidFill>
          <a:latin typeface="Trebuchet MS" pitchFamily="34" charset="0"/>
          <a:ea typeface="+mj-ea"/>
          <a:cs typeface="+mj-cs"/>
        </a:defRPr>
      </a:lvl1pPr>
    </p:titleStyle>
    <p:bodyStyle>
      <a:lvl1pPr marL="1234379" indent="-1234379" algn="l" defTabSz="3291675" rtl="0" eaLnBrk="1" latinLnBrk="0" hangingPunct="1">
        <a:spcBef>
          <a:spcPct val="20000"/>
        </a:spcBef>
        <a:buFont typeface="Arial" pitchFamily="34" charset="0"/>
        <a:buChar char="•"/>
        <a:defRPr sz="11550" kern="1200">
          <a:solidFill>
            <a:schemeClr val="tx1"/>
          </a:solidFill>
          <a:latin typeface="+mn-lt"/>
          <a:ea typeface="+mn-ea"/>
          <a:cs typeface="+mn-cs"/>
        </a:defRPr>
      </a:lvl1pPr>
      <a:lvl2pPr marL="2674487" indent="-1028648" algn="l" defTabSz="3291675" rtl="0" eaLnBrk="1" latinLnBrk="0" hangingPunct="1">
        <a:spcBef>
          <a:spcPct val="20000"/>
        </a:spcBef>
        <a:buFont typeface="Arial" pitchFamily="34" charset="0"/>
        <a:buChar char="–"/>
        <a:defRPr sz="10125" kern="1200">
          <a:solidFill>
            <a:schemeClr val="tx1"/>
          </a:solidFill>
          <a:latin typeface="+mn-lt"/>
          <a:ea typeface="+mn-ea"/>
          <a:cs typeface="+mn-cs"/>
        </a:defRPr>
      </a:lvl2pPr>
      <a:lvl3pPr marL="4114595" indent="-822920" algn="l" defTabSz="3291675" rtl="0" eaLnBrk="1" latinLnBrk="0" hangingPunct="1">
        <a:spcBef>
          <a:spcPct val="20000"/>
        </a:spcBef>
        <a:buFont typeface="Arial" pitchFamily="34" charset="0"/>
        <a:buChar char="•"/>
        <a:defRPr sz="8700" kern="1200">
          <a:solidFill>
            <a:schemeClr val="tx1"/>
          </a:solidFill>
          <a:latin typeface="+mn-lt"/>
          <a:ea typeface="+mn-ea"/>
          <a:cs typeface="+mn-cs"/>
        </a:defRPr>
      </a:lvl3pPr>
      <a:lvl4pPr marL="5760433"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4pPr>
      <a:lvl5pPr marL="7406270"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5pPr>
      <a:lvl6pPr marL="9052108"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6pPr>
      <a:lvl7pPr marL="10697945"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7pPr>
      <a:lvl8pPr marL="12343783"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8pPr>
      <a:lvl9pPr marL="13989620"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9pPr>
    </p:bodyStyle>
    <p:otherStyle>
      <a:defPPr>
        <a:defRPr lang="en-US"/>
      </a:defPPr>
      <a:lvl1pPr marL="0" algn="l" defTabSz="3291675" rtl="0" eaLnBrk="1" latinLnBrk="0" hangingPunct="1">
        <a:defRPr sz="6450" kern="1200">
          <a:solidFill>
            <a:schemeClr val="tx1"/>
          </a:solidFill>
          <a:latin typeface="+mn-lt"/>
          <a:ea typeface="+mn-ea"/>
          <a:cs typeface="+mn-cs"/>
        </a:defRPr>
      </a:lvl1pPr>
      <a:lvl2pPr marL="1645838" algn="l" defTabSz="3291675" rtl="0" eaLnBrk="1" latinLnBrk="0" hangingPunct="1">
        <a:defRPr sz="6450" kern="1200">
          <a:solidFill>
            <a:schemeClr val="tx1"/>
          </a:solidFill>
          <a:latin typeface="+mn-lt"/>
          <a:ea typeface="+mn-ea"/>
          <a:cs typeface="+mn-cs"/>
        </a:defRPr>
      </a:lvl2pPr>
      <a:lvl3pPr marL="3291675" algn="l" defTabSz="3291675" rtl="0" eaLnBrk="1" latinLnBrk="0" hangingPunct="1">
        <a:defRPr sz="6450" kern="1200">
          <a:solidFill>
            <a:schemeClr val="tx1"/>
          </a:solidFill>
          <a:latin typeface="+mn-lt"/>
          <a:ea typeface="+mn-ea"/>
          <a:cs typeface="+mn-cs"/>
        </a:defRPr>
      </a:lvl3pPr>
      <a:lvl4pPr marL="4937513" algn="l" defTabSz="3291675" rtl="0" eaLnBrk="1" latinLnBrk="0" hangingPunct="1">
        <a:defRPr sz="6450" kern="1200">
          <a:solidFill>
            <a:schemeClr val="tx1"/>
          </a:solidFill>
          <a:latin typeface="+mn-lt"/>
          <a:ea typeface="+mn-ea"/>
          <a:cs typeface="+mn-cs"/>
        </a:defRPr>
      </a:lvl4pPr>
      <a:lvl5pPr marL="6583351" algn="l" defTabSz="3291675" rtl="0" eaLnBrk="1" latinLnBrk="0" hangingPunct="1">
        <a:defRPr sz="6450" kern="1200">
          <a:solidFill>
            <a:schemeClr val="tx1"/>
          </a:solidFill>
          <a:latin typeface="+mn-lt"/>
          <a:ea typeface="+mn-ea"/>
          <a:cs typeface="+mn-cs"/>
        </a:defRPr>
      </a:lvl5pPr>
      <a:lvl6pPr marL="8229189" algn="l" defTabSz="3291675" rtl="0" eaLnBrk="1" latinLnBrk="0" hangingPunct="1">
        <a:defRPr sz="6450" kern="1200">
          <a:solidFill>
            <a:schemeClr val="tx1"/>
          </a:solidFill>
          <a:latin typeface="+mn-lt"/>
          <a:ea typeface="+mn-ea"/>
          <a:cs typeface="+mn-cs"/>
        </a:defRPr>
      </a:lvl6pPr>
      <a:lvl7pPr marL="9875027" algn="l" defTabSz="3291675" rtl="0" eaLnBrk="1" latinLnBrk="0" hangingPunct="1">
        <a:defRPr sz="6450" kern="1200">
          <a:solidFill>
            <a:schemeClr val="tx1"/>
          </a:solidFill>
          <a:latin typeface="+mn-lt"/>
          <a:ea typeface="+mn-ea"/>
          <a:cs typeface="+mn-cs"/>
        </a:defRPr>
      </a:lvl7pPr>
      <a:lvl8pPr marL="11520864" algn="l" defTabSz="3291675" rtl="0" eaLnBrk="1" latinLnBrk="0" hangingPunct="1">
        <a:defRPr sz="6450" kern="1200">
          <a:solidFill>
            <a:schemeClr val="tx1"/>
          </a:solidFill>
          <a:latin typeface="+mn-lt"/>
          <a:ea typeface="+mn-ea"/>
          <a:cs typeface="+mn-cs"/>
        </a:defRPr>
      </a:lvl8pPr>
      <a:lvl9pPr marL="13166702" algn="l" defTabSz="3291675" rtl="0" eaLnBrk="1" latinLnBrk="0" hangingPunct="1">
        <a:defRPr sz="64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32918400" cy="5600700"/>
          </a:xfrm>
          <a:prstGeom prst="rect">
            <a:avLst/>
          </a:prstGeom>
          <a:solidFill>
            <a:schemeClr val="accent5">
              <a:lumMod val="75000"/>
            </a:schemeClr>
          </a:solidFill>
          <a:ln w="9525">
            <a:solidFill>
              <a:schemeClr val="tx1"/>
            </a:solidFill>
            <a:miter lim="800000"/>
            <a:headEnd/>
            <a:tailEnd/>
          </a:ln>
          <a:effectLst/>
        </p:spPr>
        <p:txBody>
          <a:bodyPr wrap="none" lIns="68577" tIns="34288" rIns="68577" bIns="34288" anchor="ctr"/>
          <a:lstStyle/>
          <a:p>
            <a:pPr>
              <a:defRPr/>
            </a:pPr>
            <a:endParaRPr lang="en-US" sz="6450" dirty="0"/>
          </a:p>
        </p:txBody>
      </p:sp>
      <p:sp>
        <p:nvSpPr>
          <p:cNvPr id="9" name="Rectangle 9"/>
          <p:cNvSpPr>
            <a:spLocks noChangeArrowheads="1"/>
          </p:cNvSpPr>
          <p:nvPr/>
        </p:nvSpPr>
        <p:spPr bwMode="auto">
          <a:xfrm>
            <a:off x="0" y="5606257"/>
            <a:ext cx="32918400" cy="177800"/>
          </a:xfrm>
          <a:prstGeom prst="rect">
            <a:avLst/>
          </a:prstGeom>
          <a:solidFill>
            <a:schemeClr val="accent5">
              <a:lumMod val="50000"/>
            </a:schemeClr>
          </a:solidFill>
          <a:ln w="152400">
            <a:noFill/>
            <a:miter lim="800000"/>
            <a:headEnd/>
            <a:tailEnd/>
          </a:ln>
          <a:effectLst/>
        </p:spPr>
        <p:txBody>
          <a:bodyPr wrap="none" lIns="68577" tIns="34288" rIns="68577" bIns="34288" anchor="ctr"/>
          <a:lstStyle/>
          <a:p>
            <a:pPr>
              <a:defRPr/>
            </a:pPr>
            <a:endParaRPr lang="en-US" sz="6450" dirty="0"/>
          </a:p>
        </p:txBody>
      </p:sp>
      <p:sp>
        <p:nvSpPr>
          <p:cNvPr id="10" name="Text Box 14"/>
          <p:cNvSpPr txBox="1">
            <a:spLocks noChangeArrowheads="1"/>
          </p:cNvSpPr>
          <p:nvPr/>
        </p:nvSpPr>
        <p:spPr bwMode="auto">
          <a:xfrm>
            <a:off x="1113133" y="37604702"/>
            <a:ext cx="1885950" cy="252614"/>
          </a:xfrm>
          <a:prstGeom prst="rect">
            <a:avLst/>
          </a:prstGeom>
          <a:noFill/>
          <a:ln w="9525">
            <a:noFill/>
            <a:miter lim="800000"/>
            <a:headEnd/>
            <a:tailEnd/>
          </a:ln>
          <a:effectLst/>
        </p:spPr>
        <p:txBody>
          <a:bodyPr lIns="68447" tIns="34217" rIns="68447" bIns="34217">
            <a:spAutoFit/>
          </a:bodyPr>
          <a:lstStyle/>
          <a:p>
            <a:pPr eaLnBrk="0" hangingPunct="0">
              <a:lnSpc>
                <a:spcPct val="65000"/>
              </a:lnSpc>
              <a:spcBef>
                <a:spcPct val="50000"/>
              </a:spcBef>
              <a:defRPr/>
            </a:pPr>
            <a:r>
              <a:rPr lang="en-US" sz="375" b="1" dirty="0">
                <a:solidFill>
                  <a:schemeClr val="bg1">
                    <a:lumMod val="75000"/>
                  </a:schemeClr>
                </a:solidFill>
                <a:latin typeface="Arial" charset="0"/>
              </a:rPr>
              <a:t>RESEARCH POSTER PRESENTATION DESIGN © 2012</a:t>
            </a:r>
          </a:p>
          <a:p>
            <a:pPr eaLnBrk="0" hangingPunct="0">
              <a:lnSpc>
                <a:spcPct val="65000"/>
              </a:lnSpc>
              <a:spcBef>
                <a:spcPct val="50000"/>
              </a:spcBef>
              <a:defRPr/>
            </a:pPr>
            <a:r>
              <a:rPr lang="en-US" sz="825" b="1" dirty="0">
                <a:solidFill>
                  <a:schemeClr val="bg1">
                    <a:lumMod val="75000"/>
                  </a:schemeClr>
                </a:solidFill>
                <a:latin typeface="Arial" charset="0"/>
              </a:rPr>
              <a:t>www.PosterPresentations.com</a:t>
            </a:r>
          </a:p>
        </p:txBody>
      </p:sp>
      <p:sp>
        <p:nvSpPr>
          <p:cNvPr id="21" name="Rounded Rectangle 20"/>
          <p:cNvSpPr/>
          <p:nvPr userDrawn="1"/>
        </p:nvSpPr>
        <p:spPr>
          <a:xfrm>
            <a:off x="691753" y="6134100"/>
            <a:ext cx="7537847" cy="31192788"/>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50"/>
          </a:p>
        </p:txBody>
      </p:sp>
      <p:sp>
        <p:nvSpPr>
          <p:cNvPr id="22" name="Rounded Rectangle 21"/>
          <p:cNvSpPr/>
          <p:nvPr userDrawn="1"/>
        </p:nvSpPr>
        <p:spPr>
          <a:xfrm>
            <a:off x="24688800" y="6134100"/>
            <a:ext cx="7537847" cy="31192788"/>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50"/>
          </a:p>
        </p:txBody>
      </p:sp>
      <p:sp>
        <p:nvSpPr>
          <p:cNvPr id="23" name="Rounded Rectangle 22"/>
          <p:cNvSpPr/>
          <p:nvPr userDrawn="1"/>
        </p:nvSpPr>
        <p:spPr>
          <a:xfrm>
            <a:off x="8687396" y="6145213"/>
            <a:ext cx="15543610" cy="31192788"/>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50"/>
          </a:p>
        </p:txBody>
      </p:sp>
      <p:grpSp>
        <p:nvGrpSpPr>
          <p:cNvPr id="43" name="Group 42"/>
          <p:cNvGrpSpPr/>
          <p:nvPr userDrawn="1"/>
        </p:nvGrpSpPr>
        <p:grpSpPr>
          <a:xfrm>
            <a:off x="33118380" y="-64242"/>
            <a:ext cx="8296604" cy="38469043"/>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3000" b="1" spc="450" dirty="0">
                  <a:solidFill>
                    <a:schemeClr val="bg1"/>
                  </a:solidFill>
                  <a:latin typeface="Trebuchet MS" pitchFamily="34" charset="0"/>
                </a:rPr>
                <a:t>QUICK START (cont.)</a:t>
              </a:r>
            </a:p>
            <a:p>
              <a:pPr algn="ctr"/>
              <a:endParaRPr lang="en-US" sz="2700" b="1" baseline="0" dirty="0">
                <a:solidFill>
                  <a:schemeClr val="bg1"/>
                </a:solidFill>
                <a:latin typeface="Trebuchet MS" pitchFamily="34" charset="0"/>
              </a:endParaRPr>
            </a:p>
            <a:p>
              <a:pPr algn="ctr"/>
              <a:r>
                <a:rPr lang="en-US" sz="2400" b="1" baseline="0" dirty="0">
                  <a:solidFill>
                    <a:srgbClr val="FFC000"/>
                  </a:solidFill>
                  <a:latin typeface="Trebuchet MS" pitchFamily="34" charset="0"/>
                </a:rPr>
                <a:t>How to change the template color theme</a:t>
              </a:r>
            </a:p>
            <a:p>
              <a:pPr marL="0" marR="0" lvl="2" indent="0" algn="l" defTabSz="85725" rtl="0" eaLnBrk="1" fontAlgn="auto" latinLnBrk="0" hangingPunct="1">
                <a:lnSpc>
                  <a:spcPct val="100000"/>
                </a:lnSpc>
                <a:spcBef>
                  <a:spcPts val="0"/>
                </a:spcBef>
                <a:spcAft>
                  <a:spcPts val="0"/>
                </a:spcAft>
                <a:buClrTx/>
                <a:buSzTx/>
                <a:buFontTx/>
                <a:buNone/>
                <a:tabLst/>
                <a:defRPr/>
              </a:pPr>
              <a:r>
                <a:rPr lang="en-US" sz="18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800" b="0" spc="0" baseline="0" dirty="0">
                  <a:solidFill>
                    <a:schemeClr val="bg1">
                      <a:lumMod val="75000"/>
                    </a:schemeClr>
                  </a:solidFill>
                  <a:latin typeface="Trebuchet MS" pitchFamily="34" charset="0"/>
                </a:rPr>
                <a:t>also create your own color theme.</a:t>
              </a:r>
            </a:p>
            <a:p>
              <a:pPr marL="0" marR="0" lvl="2" indent="0" algn="l" defTabSz="85725" rtl="0" eaLnBrk="1" fontAlgn="auto" latinLnBrk="0" hangingPunct="1">
                <a:lnSpc>
                  <a:spcPct val="100000"/>
                </a:lnSpc>
                <a:spcBef>
                  <a:spcPts val="0"/>
                </a:spcBef>
                <a:spcAft>
                  <a:spcPts val="0"/>
                </a:spcAft>
                <a:buClrTx/>
                <a:buSzTx/>
                <a:buFontTx/>
                <a:buNone/>
                <a:tabLst/>
                <a:defRPr/>
              </a:pPr>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r>
                <a:rPr lang="en-US" sz="18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85725"/>
              <a:endParaRPr lang="en-US" sz="1800" b="0" baseline="0" dirty="0">
                <a:solidFill>
                  <a:schemeClr val="bg1">
                    <a:lumMod val="75000"/>
                  </a:schemeClr>
                </a:solidFill>
                <a:latin typeface="Trebuchet MS" pitchFamily="34" charset="0"/>
              </a:endParaRPr>
            </a:p>
            <a:p>
              <a:pPr algn="ctr"/>
              <a:r>
                <a:rPr lang="en-US" sz="2400" b="1" baseline="0" dirty="0">
                  <a:solidFill>
                    <a:srgbClr val="FFC000"/>
                  </a:solidFill>
                  <a:latin typeface="Trebuchet MS" pitchFamily="34" charset="0"/>
                </a:rPr>
                <a:t>How to add Text</a:t>
              </a:r>
            </a:p>
            <a:p>
              <a:pPr marL="2449116" lvl="2" indent="0" algn="l" defTabSz="85725"/>
              <a:r>
                <a:rPr lang="en-US" sz="18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138756" lvl="2" indent="0" algn="l" defTabSz="85725"/>
              <a:endParaRPr lang="en-US" sz="1800" b="0" baseline="0" dirty="0">
                <a:solidFill>
                  <a:schemeClr val="bg1">
                    <a:lumMod val="75000"/>
                  </a:schemeClr>
                </a:solidFill>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lang="en-US" sz="1800" b="0" baseline="0" dirty="0">
                  <a:solidFill>
                    <a:schemeClr val="bg1">
                      <a:lumMod val="75000"/>
                    </a:schemeClr>
                  </a:solidFill>
                  <a:latin typeface="Trebuchet MS" pitchFamily="34" charset="0"/>
                </a:rPr>
                <a:t> </a:t>
              </a:r>
              <a:r>
                <a:rPr kumimoji="0" lang="en-US" sz="24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800" b="0" baseline="0" dirty="0">
                <a:solidFill>
                  <a:schemeClr val="bg1">
                    <a:lumMod val="75000"/>
                  </a:schemeClr>
                </a:solidFill>
                <a:latin typeface="Trebuchet MS" pitchFamily="34" charset="0"/>
              </a:endParaRPr>
            </a:p>
            <a:p>
              <a:pPr marL="1138756" lvl="2" indent="0" algn="l" defTabSz="85725"/>
              <a:endParaRPr lang="en-US" sz="1800" b="0" baseline="0" dirty="0">
                <a:solidFill>
                  <a:schemeClr val="bg1">
                    <a:lumMod val="75000"/>
                  </a:schemeClr>
                </a:solidFill>
                <a:latin typeface="Trebuchet MS" pitchFamily="34" charset="0"/>
              </a:endParaRPr>
            </a:p>
            <a:p>
              <a:pPr algn="ctr"/>
              <a:r>
                <a:rPr lang="en-US" sz="2400" b="1" baseline="0" dirty="0">
                  <a:solidFill>
                    <a:srgbClr val="FFC000"/>
                  </a:solidFill>
                  <a:latin typeface="Trebuchet MS" pitchFamily="34" charset="0"/>
                </a:rPr>
                <a:t>How to add Tables</a:t>
              </a:r>
            </a:p>
            <a:p>
              <a:pPr marL="1297781" lvl="1" indent="0" algn="l" defTabSz="85725"/>
              <a:r>
                <a:rPr lang="en-US" sz="1800" b="0" baseline="0" dirty="0">
                  <a:solidFill>
                    <a:schemeClr val="bg1">
                      <a:lumMod val="75000"/>
                    </a:schemeClr>
                  </a:solidFill>
                  <a:latin typeface="Trebuchet MS" pitchFamily="34" charset="0"/>
                </a:rPr>
                <a:t>To add a table from scratch go to the INSERT menu and </a:t>
              </a:r>
              <a:br>
                <a:rPr lang="en-US" sz="1800" b="0" baseline="0" dirty="0">
                  <a:solidFill>
                    <a:schemeClr val="bg1">
                      <a:lumMod val="75000"/>
                    </a:schemeClr>
                  </a:solidFill>
                  <a:latin typeface="Trebuchet MS" pitchFamily="34" charset="0"/>
                </a:rPr>
              </a:br>
              <a:r>
                <a:rPr lang="en-US" sz="1800" b="0" baseline="0" dirty="0">
                  <a:solidFill>
                    <a:schemeClr val="bg1">
                      <a:lumMod val="75000"/>
                    </a:schemeClr>
                  </a:solidFill>
                  <a:latin typeface="Trebuchet MS" pitchFamily="34" charset="0"/>
                </a:rPr>
                <a:t>click on TABLE. A drop-down box will help you select rows and columns. </a:t>
              </a:r>
            </a:p>
            <a:p>
              <a:pPr marL="0" lvl="0" indent="0" algn="l" defTabSz="85725"/>
              <a:r>
                <a:rPr lang="en-US" sz="18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85725"/>
              <a:endParaRPr lang="en-US" sz="1800" b="0" baseline="0" dirty="0">
                <a:solidFill>
                  <a:schemeClr val="bg1">
                    <a:lumMod val="75000"/>
                  </a:schemeClr>
                </a:solidFill>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857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138756"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857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85725" rtl="0" eaLnBrk="1" fontAlgn="auto" latinLnBrk="0" hangingPunct="1">
                <a:lnSpc>
                  <a:spcPct val="100000"/>
                </a:lnSpc>
                <a:spcBef>
                  <a:spcPts val="0"/>
                </a:spcBef>
                <a:spcAft>
                  <a:spcPts val="0"/>
                </a:spcAft>
                <a:buClrTx/>
                <a:buSzTx/>
                <a:buFontTx/>
                <a:buNone/>
                <a:tabLst/>
                <a:defRPr/>
              </a:pPr>
              <a:endParaRPr lang="en-US" sz="1800" b="0" baseline="0" dirty="0">
                <a:solidFill>
                  <a:schemeClr val="bg1">
                    <a:lumMod val="75000"/>
                  </a:schemeClr>
                </a:solidFill>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85725" rtl="0" eaLnBrk="1" fontAlgn="auto" latinLnBrk="0" hangingPunct="1">
                <a:lnSpc>
                  <a:spcPct val="100000"/>
                </a:lnSpc>
                <a:spcBef>
                  <a:spcPts val="0"/>
                </a:spcBef>
                <a:spcAft>
                  <a:spcPts val="0"/>
                </a:spcAft>
                <a:buClrTx/>
                <a:buSzTx/>
                <a:buFontTx/>
                <a:buNone/>
                <a:tabLst/>
                <a:defRPr/>
              </a:pPr>
              <a:endParaRPr kumimoji="0" lang="en-US" sz="21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198"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199"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50"/>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477400"/>
              </a:xfrm>
              <a:prstGeom prst="rect">
                <a:avLst/>
              </a:prstGeom>
              <a:noFill/>
              <a:ln>
                <a:noFill/>
              </a:ln>
            </p:spPr>
            <p:txBody>
              <a:bodyPr wrap="square" rtlCol="0">
                <a:spAutoFit/>
              </a:bodyPr>
              <a:lstStyle/>
              <a:p>
                <a:r>
                  <a:rPr lang="en-US" sz="1800" dirty="0">
                    <a:solidFill>
                      <a:schemeClr val="tx2"/>
                    </a:solidFill>
                    <a:latin typeface="Trebuchet MS" pitchFamily="34" charset="0"/>
                  </a:rPr>
                  <a:t>Student</a:t>
                </a:r>
                <a:r>
                  <a:rPr lang="en-US" sz="1800" baseline="0" dirty="0">
                    <a:solidFill>
                      <a:schemeClr val="tx2"/>
                    </a:solidFill>
                    <a:latin typeface="Trebuchet MS" pitchFamily="34" charset="0"/>
                  </a:rPr>
                  <a:t> discounts are available on our </a:t>
                </a:r>
                <a:r>
                  <a:rPr lang="en-US" sz="1800" baseline="0" dirty="0" err="1">
                    <a:solidFill>
                      <a:schemeClr val="tx2"/>
                    </a:solidFill>
                    <a:latin typeface="Trebuchet MS" pitchFamily="34" charset="0"/>
                  </a:rPr>
                  <a:t>Facebook</a:t>
                </a:r>
                <a:r>
                  <a:rPr lang="en-US" sz="1800" baseline="0" dirty="0">
                    <a:solidFill>
                      <a:schemeClr val="tx2"/>
                    </a:solidFill>
                    <a:latin typeface="Trebuchet MS" pitchFamily="34" charset="0"/>
                  </a:rPr>
                  <a:t> page.</a:t>
                </a:r>
                <a:br>
                  <a:rPr lang="en-US" sz="1800" baseline="0" dirty="0">
                    <a:solidFill>
                      <a:schemeClr val="tx2"/>
                    </a:solidFill>
                    <a:latin typeface="Trebuchet MS" pitchFamily="34" charset="0"/>
                  </a:rPr>
                </a:br>
                <a:r>
                  <a:rPr lang="en-US" sz="1800" baseline="0" dirty="0">
                    <a:solidFill>
                      <a:schemeClr val="tx2"/>
                    </a:solidFill>
                    <a:latin typeface="Trebuchet MS" pitchFamily="34" charset="0"/>
                  </a:rPr>
                  <a:t>Go to </a:t>
                </a:r>
                <a:r>
                  <a:rPr lang="en-US" sz="1800" u="sng" baseline="0" dirty="0">
                    <a:solidFill>
                      <a:schemeClr val="tx2"/>
                    </a:solidFill>
                    <a:latin typeface="Trebuchet MS" pitchFamily="34" charset="0"/>
                  </a:rPr>
                  <a:t>PosterPresentations.com</a:t>
                </a:r>
                <a:r>
                  <a:rPr lang="en-US" sz="1800" baseline="0" dirty="0">
                    <a:solidFill>
                      <a:schemeClr val="tx2"/>
                    </a:solidFill>
                    <a:latin typeface="Trebuchet MS" pitchFamily="34" charset="0"/>
                  </a:rPr>
                  <a:t> and click on the FB icon. </a:t>
                </a:r>
                <a:endParaRPr lang="en-US" sz="1800" dirty="0">
                  <a:solidFill>
                    <a:schemeClr val="tx2"/>
                  </a:solidFill>
                  <a:latin typeface="Trebuchet MS" pitchFamily="34" charset="0"/>
                </a:endParaRPr>
              </a:p>
            </p:txBody>
          </p:sp>
        </p:grpSp>
        <p:sp>
          <p:nvSpPr>
            <p:cNvPr id="49" name="TextBox 48"/>
            <p:cNvSpPr txBox="1"/>
            <p:nvPr userDrawn="1"/>
          </p:nvSpPr>
          <p:spPr>
            <a:xfrm>
              <a:off x="44262808" y="31169782"/>
              <a:ext cx="6870215" cy="935882"/>
            </a:xfrm>
            <a:prstGeom prst="rect">
              <a:avLst/>
            </a:prstGeom>
            <a:noFill/>
          </p:spPr>
          <p:txBody>
            <a:bodyPr wrap="square" lIns="65304" tIns="32651" rIns="65304" bIns="32651" rtlCol="0">
              <a:spAutoFit/>
            </a:bodyPr>
            <a:lstStyle/>
            <a:p>
              <a:pPr>
                <a:lnSpc>
                  <a:spcPts val="1950"/>
                </a:lnSpc>
              </a:pPr>
              <a:r>
                <a:rPr lang="en-US" sz="2100" dirty="0">
                  <a:solidFill>
                    <a:schemeClr val="bg1"/>
                  </a:solidFill>
                </a:rPr>
                <a:t>© 2013</a:t>
              </a:r>
              <a:r>
                <a:rPr lang="en-US" sz="2100" baseline="0" dirty="0">
                  <a:solidFill>
                    <a:schemeClr val="bg1"/>
                  </a:solidFill>
                </a:rPr>
                <a:t> </a:t>
              </a:r>
              <a:r>
                <a:rPr lang="en-US" sz="2100" dirty="0">
                  <a:solidFill>
                    <a:schemeClr val="bg1"/>
                  </a:solidFill>
                </a:rPr>
                <a:t>PosterPresentations.com</a:t>
              </a:r>
              <a:br>
                <a:rPr lang="en-US" sz="2100" dirty="0">
                  <a:solidFill>
                    <a:schemeClr val="bg1"/>
                  </a:solidFill>
                </a:rPr>
              </a:br>
              <a:r>
                <a:rPr lang="en-US" sz="2100" dirty="0">
                  <a:solidFill>
                    <a:schemeClr val="bg1"/>
                  </a:solidFill>
                </a:rPr>
                <a:t>    </a:t>
              </a:r>
              <a:r>
                <a:rPr lang="en-US" sz="1800" dirty="0">
                  <a:solidFill>
                    <a:schemeClr val="bg1"/>
                  </a:solidFill>
                </a:rPr>
                <a:t>2117 Fourth Street ,</a:t>
              </a:r>
              <a:r>
                <a:rPr lang="en-US" sz="1800" baseline="0" dirty="0">
                  <a:solidFill>
                    <a:schemeClr val="bg1"/>
                  </a:solidFill>
                </a:rPr>
                <a:t> Unit C        </a:t>
              </a:r>
            </a:p>
            <a:p>
              <a:pPr>
                <a:lnSpc>
                  <a:spcPts val="1950"/>
                </a:lnSpc>
              </a:pPr>
              <a:r>
                <a:rPr lang="en-US" sz="1800" baseline="0" dirty="0">
                  <a:solidFill>
                    <a:schemeClr val="bg1"/>
                  </a:solidFill>
                </a:rPr>
                <a:t>     Berkeley CA </a:t>
              </a:r>
              <a:r>
                <a:rPr lang="en-US" sz="1500" baseline="0" dirty="0">
                  <a:solidFill>
                    <a:schemeClr val="bg1"/>
                  </a:solidFill>
                </a:rPr>
                <a:t>94710</a:t>
              </a:r>
              <a:r>
                <a:rPr lang="en-US" sz="1800" baseline="0" dirty="0">
                  <a:solidFill>
                    <a:schemeClr val="bg1"/>
                  </a:solidFill>
                </a:rPr>
                <a:t/>
              </a:r>
              <a:br>
                <a:rPr lang="en-US" sz="1800" baseline="0" dirty="0">
                  <a:solidFill>
                    <a:schemeClr val="bg1"/>
                  </a:solidFill>
                </a:rPr>
              </a:br>
              <a:r>
                <a:rPr lang="en-US" sz="1800" baseline="0" dirty="0">
                  <a:solidFill>
                    <a:schemeClr val="bg1"/>
                  </a:solidFill>
                </a:rPr>
                <a:t>    </a:t>
              </a:r>
              <a:r>
                <a:rPr lang="en-US" sz="1800" b="1" baseline="0" dirty="0">
                  <a:solidFill>
                    <a:srgbClr val="FFFF00"/>
                  </a:solidFill>
                </a:rPr>
                <a:t>posterpresenter@gmail.com</a:t>
              </a:r>
              <a:endParaRPr lang="en-US" sz="2100" b="1" dirty="0">
                <a:solidFill>
                  <a:srgbClr val="FFFF00"/>
                </a:solidFill>
              </a:endParaRPr>
            </a:p>
          </p:txBody>
        </p:sp>
      </p:grpSp>
      <p:grpSp>
        <p:nvGrpSpPr>
          <p:cNvPr id="53" name="Group 52"/>
          <p:cNvGrpSpPr/>
          <p:nvPr userDrawn="1"/>
        </p:nvGrpSpPr>
        <p:grpSpPr>
          <a:xfrm>
            <a:off x="-8418892" y="-1"/>
            <a:ext cx="8264149" cy="384048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138756" rtl="0" eaLnBrk="1" fontAlgn="auto" latinLnBrk="0" hangingPunct="1">
                <a:lnSpc>
                  <a:spcPct val="100000"/>
                </a:lnSpc>
                <a:spcBef>
                  <a:spcPts val="0"/>
                </a:spcBef>
                <a:spcAft>
                  <a:spcPts val="0"/>
                </a:spcAft>
                <a:buClrTx/>
                <a:buSzTx/>
                <a:buFontTx/>
                <a:buNone/>
                <a:tabLst/>
                <a:defRPr/>
              </a:pPr>
              <a:r>
                <a:rPr lang="en-US" sz="2400" b="1" spc="0" dirty="0">
                  <a:solidFill>
                    <a:srgbClr val="FF0000"/>
                  </a:solidFill>
                  <a:latin typeface="Trebuchet MS" pitchFamily="34" charset="0"/>
                </a:rPr>
                <a:t>(—THIS SIDEBAR DOES NOT PRINT—)</a:t>
              </a:r>
              <a:endParaRPr lang="en-US" sz="2400" b="1" spc="450" dirty="0">
                <a:solidFill>
                  <a:schemeClr val="bg1"/>
                </a:solidFill>
                <a:latin typeface="Trebuchet MS" pitchFamily="34" charset="0"/>
              </a:endParaRPr>
            </a:p>
            <a:p>
              <a:pPr algn="ctr"/>
              <a:r>
                <a:rPr lang="en-US" sz="3000" b="1" spc="450" dirty="0">
                  <a:solidFill>
                    <a:schemeClr val="bg1"/>
                  </a:solidFill>
                  <a:latin typeface="Trebuchet MS" pitchFamily="34" charset="0"/>
                </a:rPr>
                <a:t>DESIGN</a:t>
              </a:r>
              <a:r>
                <a:rPr lang="en-US" sz="3000" b="1" spc="450" baseline="0" dirty="0">
                  <a:solidFill>
                    <a:schemeClr val="bg1"/>
                  </a:solidFill>
                  <a:latin typeface="Trebuchet MS" pitchFamily="34" charset="0"/>
                </a:rPr>
                <a:t> </a:t>
              </a:r>
              <a:r>
                <a:rPr lang="en-US" sz="3000" b="1" spc="450" dirty="0">
                  <a:solidFill>
                    <a:schemeClr val="bg1"/>
                  </a:solidFill>
                  <a:latin typeface="Trebuchet MS" pitchFamily="34" charset="0"/>
                </a:rPr>
                <a:t>GUIDE</a:t>
              </a:r>
            </a:p>
            <a:p>
              <a:pPr algn="ctr"/>
              <a:endParaRPr lang="en-US" sz="2100" b="1" dirty="0">
                <a:latin typeface="Trebuchet MS" pitchFamily="34" charset="0"/>
              </a:endParaRPr>
            </a:p>
            <a:p>
              <a:pPr defTabSz="2824229"/>
              <a:r>
                <a:rPr lang="en-US" sz="2100" i="0" dirty="0">
                  <a:latin typeface="Trebuchet MS" pitchFamily="34" charset="0"/>
                </a:rPr>
                <a:t>This PowerPoint</a:t>
              </a:r>
              <a:r>
                <a:rPr lang="en-US" sz="2100" i="0" baseline="0" dirty="0">
                  <a:latin typeface="Trebuchet MS" pitchFamily="34" charset="0"/>
                </a:rPr>
                <a:t> </a:t>
              </a:r>
              <a:r>
                <a:rPr lang="en-US" sz="2100" i="0" dirty="0">
                  <a:latin typeface="Trebuchet MS" pitchFamily="34" charset="0"/>
                </a:rPr>
                <a:t>2007 template produces</a:t>
              </a:r>
              <a:r>
                <a:rPr lang="en-US" sz="2100" i="0" baseline="0" dirty="0">
                  <a:latin typeface="Trebuchet MS" pitchFamily="34" charset="0"/>
                </a:rPr>
                <a:t> </a:t>
              </a:r>
              <a:r>
                <a:rPr lang="en-US" sz="2100" i="0" dirty="0">
                  <a:latin typeface="Trebuchet MS" pitchFamily="34" charset="0"/>
                </a:rPr>
                <a:t>a 36”x48” presentation poster. </a:t>
              </a:r>
              <a:r>
                <a:rPr lang="en-US" sz="2100" dirty="0">
                  <a:latin typeface="Trebuchet MS" pitchFamily="34" charset="0"/>
                </a:rPr>
                <a:t>You</a:t>
              </a:r>
              <a:r>
                <a:rPr lang="en-US" sz="2100" baseline="0" dirty="0">
                  <a:latin typeface="Trebuchet MS" pitchFamily="34" charset="0"/>
                </a:rPr>
                <a:t> can u</a:t>
              </a:r>
              <a:r>
                <a:rPr lang="en-US" sz="2100" dirty="0">
                  <a:latin typeface="Trebuchet MS" pitchFamily="34" charset="0"/>
                </a:rPr>
                <a:t>se</a:t>
              </a:r>
              <a:r>
                <a:rPr lang="en-US" sz="2100" baseline="0" dirty="0">
                  <a:latin typeface="Trebuchet MS" pitchFamily="34" charset="0"/>
                </a:rPr>
                <a:t> it to create your research poster and </a:t>
              </a:r>
              <a:r>
                <a:rPr lang="en-US" sz="2100" dirty="0">
                  <a:latin typeface="Trebuchet MS" pitchFamily="34" charset="0"/>
                </a:rPr>
                <a:t>save valuable time placing titles, subtitles,</a:t>
              </a:r>
              <a:r>
                <a:rPr lang="en-US" sz="2100" baseline="0" dirty="0">
                  <a:latin typeface="Trebuchet MS" pitchFamily="34" charset="0"/>
                </a:rPr>
                <a:t> text, and graphics</a:t>
              </a:r>
              <a:r>
                <a:rPr lang="en-US" sz="2100" dirty="0">
                  <a:latin typeface="Trebuchet MS" pitchFamily="34" charset="0"/>
                </a:rPr>
                <a:t>. </a:t>
              </a:r>
            </a:p>
            <a:p>
              <a:pPr defTabSz="2824229"/>
              <a:endParaRPr lang="en-US" sz="2100" dirty="0">
                <a:latin typeface="Trebuchet MS" pitchFamily="34" charset="0"/>
              </a:endParaRPr>
            </a:p>
            <a:p>
              <a:pPr defTabSz="3291914"/>
              <a:r>
                <a:rPr lang="en-US" sz="2100" dirty="0">
                  <a:latin typeface="Trebuchet MS" pitchFamily="34" charset="0"/>
                </a:rPr>
                <a:t>We provide a series of online tutorials that will guide you through the poster design process and answer your poster production questions. To view our template tutorials, go online to </a:t>
              </a:r>
              <a:r>
                <a:rPr lang="en-US" sz="2100" b="1" dirty="0">
                  <a:solidFill>
                    <a:srgbClr val="FFC000"/>
                  </a:solidFill>
                  <a:latin typeface="Trebuchet MS" pitchFamily="34" charset="0"/>
                </a:rPr>
                <a:t>PosterPresentations.com</a:t>
              </a:r>
              <a:r>
                <a:rPr lang="en-US" sz="2100" b="1" dirty="0">
                  <a:solidFill>
                    <a:schemeClr val="bg1"/>
                  </a:solidFill>
                  <a:latin typeface="Trebuchet MS" pitchFamily="34" charset="0"/>
                </a:rPr>
                <a:t> </a:t>
              </a:r>
              <a:r>
                <a:rPr lang="en-US" sz="2100" dirty="0">
                  <a:solidFill>
                    <a:schemeClr val="bg1"/>
                  </a:solidFill>
                  <a:latin typeface="Trebuchet MS" pitchFamily="34" charset="0"/>
                </a:rPr>
                <a:t>and click on HELP DESK.</a:t>
              </a:r>
            </a:p>
            <a:p>
              <a:pPr defTabSz="3291914"/>
              <a:endParaRPr lang="en-US" sz="2100" dirty="0">
                <a:latin typeface="Trebuchet MS" pitchFamily="34" charset="0"/>
              </a:endParaRPr>
            </a:p>
            <a:p>
              <a:pPr defTabSz="3291914"/>
              <a:r>
                <a:rPr lang="en-US" sz="2100" dirty="0">
                  <a:solidFill>
                    <a:schemeClr val="bg1"/>
                  </a:solidFill>
                  <a:latin typeface="Trebuchet MS" pitchFamily="34" charset="0"/>
                </a:rPr>
                <a:t>When</a:t>
              </a:r>
              <a:r>
                <a:rPr lang="en-US" sz="2100" baseline="0" dirty="0">
                  <a:solidFill>
                    <a:schemeClr val="bg1"/>
                  </a:solidFill>
                  <a:latin typeface="Trebuchet MS" pitchFamily="34" charset="0"/>
                </a:rPr>
                <a:t> you are ready to print your poster</a:t>
              </a:r>
              <a:r>
                <a:rPr lang="en-US" sz="2100" dirty="0">
                  <a:solidFill>
                    <a:schemeClr val="bg1"/>
                  </a:solidFill>
                  <a:latin typeface="Trebuchet MS" pitchFamily="34" charset="0"/>
                </a:rPr>
                <a:t>,</a:t>
              </a:r>
              <a:r>
                <a:rPr lang="en-US" sz="2100" baseline="0" dirty="0">
                  <a:solidFill>
                    <a:schemeClr val="bg1"/>
                  </a:solidFill>
                  <a:latin typeface="Trebuchet MS" pitchFamily="34" charset="0"/>
                </a:rPr>
                <a:t> go online to </a:t>
              </a:r>
              <a:r>
                <a:rPr lang="en-US" sz="2100" b="0" dirty="0">
                  <a:solidFill>
                    <a:schemeClr val="bg1"/>
                  </a:solidFill>
                  <a:latin typeface="Trebuchet MS" pitchFamily="34" charset="0"/>
                </a:rPr>
                <a:t>PosterPresentations.com</a:t>
              </a:r>
              <a:r>
                <a:rPr lang="en-US" sz="2100" dirty="0">
                  <a:solidFill>
                    <a:schemeClr val="bg1"/>
                  </a:solidFill>
                  <a:latin typeface="Trebuchet MS" pitchFamily="34" charset="0"/>
                </a:rPr>
                <a:t/>
              </a:r>
              <a:br>
                <a:rPr lang="en-US" sz="2100" dirty="0">
                  <a:solidFill>
                    <a:schemeClr val="bg1"/>
                  </a:solidFill>
                  <a:latin typeface="Trebuchet MS" pitchFamily="34" charset="0"/>
                </a:rPr>
              </a:br>
              <a:endParaRPr lang="en-US" sz="2100" dirty="0">
                <a:solidFill>
                  <a:schemeClr val="bg1"/>
                </a:solidFill>
                <a:latin typeface="Trebuchet MS" pitchFamily="34" charset="0"/>
              </a:endParaRPr>
            </a:p>
            <a:p>
              <a:pPr algn="l" defTabSz="2824229"/>
              <a:r>
                <a:rPr lang="en-US" sz="2100" b="0" dirty="0">
                  <a:solidFill>
                    <a:schemeClr val="bg1"/>
                  </a:solidFill>
                  <a:latin typeface="Trebuchet MS" pitchFamily="34" charset="0"/>
                </a:rPr>
                <a:t>Need</a:t>
              </a:r>
              <a:r>
                <a:rPr lang="en-US" sz="2100" b="0" baseline="0" dirty="0">
                  <a:solidFill>
                    <a:schemeClr val="bg1"/>
                  </a:solidFill>
                  <a:latin typeface="Trebuchet MS" pitchFamily="34" charset="0"/>
                </a:rPr>
                <a:t> assistance? Call us at </a:t>
              </a:r>
              <a:r>
                <a:rPr lang="en-US" sz="2100" b="0" dirty="0">
                  <a:solidFill>
                    <a:srgbClr val="FFC000"/>
                  </a:solidFill>
                  <a:latin typeface="Trebuchet MS" pitchFamily="34" charset="0"/>
                </a:rPr>
                <a:t>1.510.649.3001</a:t>
              </a:r>
            </a:p>
            <a:p>
              <a:pPr algn="l" defTabSz="2824229"/>
              <a:endParaRPr lang="en-US" sz="2700" b="1" dirty="0">
                <a:solidFill>
                  <a:srgbClr val="FFFF00"/>
                </a:solidFill>
                <a:latin typeface="Trebuchet MS" pitchFamily="34" charset="0"/>
              </a:endParaRPr>
            </a:p>
            <a:p>
              <a:pPr algn="ctr"/>
              <a:endParaRPr lang="en-US" sz="1800" b="1" dirty="0">
                <a:solidFill>
                  <a:schemeClr val="bg1"/>
                </a:solidFill>
                <a:latin typeface="Trebuchet MS" pitchFamily="34" charset="0"/>
              </a:endParaRPr>
            </a:p>
            <a:p>
              <a:pPr algn="ctr"/>
              <a:r>
                <a:rPr lang="en-US" sz="3000" b="1" spc="450" dirty="0">
                  <a:solidFill>
                    <a:schemeClr val="bg1"/>
                  </a:solidFill>
                  <a:latin typeface="Trebuchet MS" pitchFamily="34" charset="0"/>
                </a:rPr>
                <a:t>QUICK START</a:t>
              </a:r>
            </a:p>
            <a:p>
              <a:pPr algn="ctr"/>
              <a:endParaRPr lang="en-US" sz="2400" b="1" baseline="0" dirty="0">
                <a:solidFill>
                  <a:schemeClr val="bg1"/>
                </a:solidFill>
                <a:latin typeface="Trebuchet MS" pitchFamily="34" charset="0"/>
              </a:endParaRPr>
            </a:p>
            <a:p>
              <a:pPr algn="ctr"/>
              <a:r>
                <a:rPr lang="en-US" sz="2400" b="1" baseline="0" dirty="0">
                  <a:solidFill>
                    <a:srgbClr val="FFC000"/>
                  </a:solidFill>
                  <a:latin typeface="Trebuchet MS" pitchFamily="34" charset="0"/>
                </a:rPr>
                <a:t>Zoom in and out</a:t>
              </a:r>
            </a:p>
            <a:p>
              <a:pPr marL="1419225" indent="-1419225" algn="l" defTabSz="638175"/>
              <a:r>
                <a:rPr lang="en-US" sz="1800" b="0" baseline="0" dirty="0">
                  <a:solidFill>
                    <a:schemeClr val="bg1"/>
                  </a:solidFill>
                  <a:latin typeface="Trebuchet MS" pitchFamily="34" charset="0"/>
                </a:rPr>
                <a:t>	</a:t>
              </a:r>
              <a:r>
                <a:rPr lang="en-US" sz="1800" b="0" baseline="0" dirty="0">
                  <a:solidFill>
                    <a:schemeClr val="bg1">
                      <a:lumMod val="75000"/>
                    </a:schemeClr>
                  </a:solidFill>
                  <a:latin typeface="Trebuchet MS" pitchFamily="34" charset="0"/>
                </a:rPr>
                <a:t>As you work on your poster zoom in and out to the level that is more comfortable to you. </a:t>
              </a:r>
            </a:p>
            <a:p>
              <a:pPr marL="1419225" indent="-1419225" algn="l" defTabSz="638175"/>
              <a:r>
                <a:rPr lang="en-US" sz="1800" b="1" baseline="0" dirty="0">
                  <a:solidFill>
                    <a:schemeClr val="bg1">
                      <a:lumMod val="75000"/>
                    </a:schemeClr>
                  </a:solidFill>
                  <a:latin typeface="Trebuchet MS" pitchFamily="34" charset="0"/>
                </a:rPr>
                <a:t>	</a:t>
              </a:r>
              <a:r>
                <a:rPr lang="en-US" sz="1800" b="0" baseline="0" dirty="0">
                  <a:solidFill>
                    <a:schemeClr val="bg1">
                      <a:lumMod val="75000"/>
                    </a:schemeClr>
                  </a:solidFill>
                  <a:latin typeface="Trebuchet MS" pitchFamily="34" charset="0"/>
                </a:rPr>
                <a:t>Go to VIEW &gt; ZOOM.</a:t>
              </a:r>
            </a:p>
            <a:p>
              <a:pPr algn="l"/>
              <a:endParaRPr lang="en-US" sz="2100" b="0" baseline="0" dirty="0">
                <a:solidFill>
                  <a:schemeClr val="bg1"/>
                </a:solidFill>
                <a:latin typeface="Trebuchet MS" pitchFamily="34" charset="0"/>
              </a:endParaRPr>
            </a:p>
            <a:p>
              <a:pPr algn="ctr"/>
              <a:r>
                <a:rPr lang="en-US" sz="2400" b="1" baseline="0" dirty="0">
                  <a:solidFill>
                    <a:srgbClr val="FFC000"/>
                  </a:solidFill>
                  <a:latin typeface="Trebuchet MS" pitchFamily="34" charset="0"/>
                </a:rPr>
                <a:t>Title, Authors, and Affiliations</a:t>
              </a:r>
            </a:p>
            <a:p>
              <a:pPr algn="l"/>
              <a:r>
                <a:rPr lang="en-US" sz="1800" b="0" baseline="0" dirty="0">
                  <a:solidFill>
                    <a:schemeClr val="bg1">
                      <a:lumMod val="75000"/>
                    </a:schemeClr>
                  </a:solidFill>
                  <a:latin typeface="Trebuchet MS" pitchFamily="34" charset="0"/>
                </a:rPr>
                <a:t>Start designing your poster by adding the title, the names of the authors, and the affiliated institutions. </a:t>
              </a:r>
              <a:r>
                <a:rPr lang="en-US" sz="18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1800" b="0" spc="0" baseline="0" dirty="0">
                <a:solidFill>
                  <a:schemeClr val="bg1">
                    <a:lumMod val="75000"/>
                  </a:schemeClr>
                </a:solidFill>
                <a:latin typeface="Trebuchet MS" pitchFamily="34" charset="0"/>
              </a:endParaRPr>
            </a:p>
            <a:p>
              <a:pPr algn="l"/>
              <a:r>
                <a:rPr lang="en-US" sz="1800" b="1" spc="225" baseline="0" dirty="0">
                  <a:solidFill>
                    <a:srgbClr val="FFC000"/>
                  </a:solidFill>
                  <a:latin typeface="Trebuchet MS" pitchFamily="34" charset="0"/>
                </a:rPr>
                <a:t>TIP</a:t>
              </a:r>
              <a:r>
                <a:rPr lang="en-US" sz="1800" b="1" baseline="0" dirty="0">
                  <a:solidFill>
                    <a:srgbClr val="FFC000"/>
                  </a:solidFill>
                  <a:latin typeface="Trebuchet MS" pitchFamily="34" charset="0"/>
                </a:rPr>
                <a:t>: </a:t>
              </a:r>
              <a:r>
                <a:rPr lang="en-US" sz="1800" b="0" baseline="0" dirty="0">
                  <a:solidFill>
                    <a:schemeClr val="bg1">
                      <a:lumMod val="75000"/>
                    </a:schemeClr>
                  </a:solidFill>
                  <a:latin typeface="Trebuchet MS" pitchFamily="34" charset="0"/>
                </a:rPr>
                <a:t>The font size of your title should be bigger than your name(s) and institution name(s).</a:t>
              </a:r>
            </a:p>
            <a:p>
              <a:pPr algn="l"/>
              <a:r>
                <a:rPr lang="en-US" sz="2100" b="1" baseline="0" dirty="0">
                  <a:solidFill>
                    <a:schemeClr val="bg1"/>
                  </a:solidFill>
                  <a:latin typeface="Trebuchet MS" pitchFamily="34" charset="0"/>
                </a:rPr>
                <a:t/>
              </a:r>
              <a:br>
                <a:rPr lang="en-US" sz="2100" b="1" baseline="0" dirty="0">
                  <a:solidFill>
                    <a:schemeClr val="bg1"/>
                  </a:solidFill>
                  <a:latin typeface="Trebuchet MS" pitchFamily="34" charset="0"/>
                </a:rPr>
              </a:br>
              <a:endParaRPr lang="en-US" sz="2100" b="1" dirty="0">
                <a:solidFill>
                  <a:schemeClr val="bg1"/>
                </a:solidFill>
                <a:latin typeface="Trebuchet MS" pitchFamily="34" charset="0"/>
              </a:endParaRPr>
            </a:p>
            <a:p>
              <a:pPr algn="ctr"/>
              <a:endParaRPr lang="en-US" sz="2100" b="1" dirty="0">
                <a:solidFill>
                  <a:srgbClr val="FFC000"/>
                </a:solidFill>
                <a:latin typeface="Trebuchet MS" pitchFamily="34" charset="0"/>
              </a:endParaRPr>
            </a:p>
            <a:p>
              <a:pPr algn="ctr"/>
              <a:endParaRPr lang="en-US" sz="2100" b="1" dirty="0">
                <a:solidFill>
                  <a:srgbClr val="FFC000"/>
                </a:solidFill>
                <a:latin typeface="Trebuchet MS" pitchFamily="34" charset="0"/>
              </a:endParaRPr>
            </a:p>
            <a:p>
              <a:pPr algn="ctr"/>
              <a:r>
                <a:rPr lang="en-US" sz="2400" b="1" dirty="0">
                  <a:solidFill>
                    <a:srgbClr val="FFC000"/>
                  </a:solidFill>
                  <a:latin typeface="Trebuchet MS" pitchFamily="34" charset="0"/>
                </a:rPr>
                <a:t>Adding Logos</a:t>
              </a:r>
              <a:r>
                <a:rPr lang="en-US" sz="2400" b="1" baseline="0" dirty="0">
                  <a:solidFill>
                    <a:srgbClr val="FFC000"/>
                  </a:solidFill>
                  <a:latin typeface="Trebuchet MS" pitchFamily="34" charset="0"/>
                </a:rPr>
                <a:t> / Seals</a:t>
              </a:r>
            </a:p>
            <a:p>
              <a:pPr algn="l"/>
              <a:r>
                <a:rPr lang="en-US" sz="18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1800" b="0" spc="225" baseline="0" dirty="0">
                <a:solidFill>
                  <a:schemeClr val="bg1">
                    <a:lumMod val="75000"/>
                  </a:schemeClr>
                </a:solidFill>
                <a:latin typeface="Trebuchet MS" pitchFamily="34" charset="0"/>
              </a:endParaRPr>
            </a:p>
            <a:p>
              <a:pPr algn="l"/>
              <a:r>
                <a:rPr lang="en-US" sz="1800" b="1" spc="225" baseline="0" dirty="0">
                  <a:solidFill>
                    <a:srgbClr val="FFC000"/>
                  </a:solidFill>
                  <a:latin typeface="Trebuchet MS" pitchFamily="34" charset="0"/>
                </a:rPr>
                <a:t>TIP:</a:t>
              </a:r>
              <a:r>
                <a:rPr lang="en-US" sz="1800" b="1" spc="0" baseline="0" dirty="0">
                  <a:solidFill>
                    <a:srgbClr val="FFC000"/>
                  </a:solidFill>
                  <a:latin typeface="Trebuchet MS" pitchFamily="34" charset="0"/>
                </a:rPr>
                <a:t> </a:t>
              </a:r>
              <a:r>
                <a:rPr lang="en-US" sz="1800" b="0" baseline="0" dirty="0">
                  <a:solidFill>
                    <a:schemeClr val="bg1">
                      <a:lumMod val="75000"/>
                    </a:schemeClr>
                  </a:solidFill>
                  <a:latin typeface="Trebuchet MS" pitchFamily="34" charset="0"/>
                </a:rPr>
                <a:t>See if your school’s logo is available on our free poster templates page.</a:t>
              </a:r>
            </a:p>
            <a:p>
              <a:pPr algn="l"/>
              <a:endParaRPr lang="en-US" sz="1800" b="0" baseline="0" dirty="0">
                <a:latin typeface="Trebuchet MS" pitchFamily="34" charset="0"/>
              </a:endParaRPr>
            </a:p>
            <a:p>
              <a:pPr algn="ctr"/>
              <a:r>
                <a:rPr lang="en-US" sz="2400" b="1" baseline="0" dirty="0">
                  <a:solidFill>
                    <a:srgbClr val="FFC000"/>
                  </a:solidFill>
                  <a:latin typeface="Trebuchet MS" pitchFamily="34" charset="0"/>
                </a:rPr>
                <a:t>Photographs / Graphics</a:t>
              </a:r>
            </a:p>
            <a:p>
              <a:pPr algn="l" defTabSz="733425"/>
              <a:r>
                <a:rPr lang="en-US" sz="18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800" b="0" spc="0" baseline="0" dirty="0">
                  <a:solidFill>
                    <a:schemeClr val="bg1">
                      <a:lumMod val="75000"/>
                    </a:schemeClr>
                  </a:solidFill>
                  <a:latin typeface="Trebuchet MS" pitchFamily="34" charset="0"/>
                </a:rPr>
                <a:t>disproportionally.</a:t>
              </a:r>
            </a:p>
            <a:p>
              <a:pPr algn="l" defTabSz="733425"/>
              <a:endParaRPr lang="en-US" sz="1800" b="0" baseline="0" dirty="0">
                <a:latin typeface="Trebuchet MS" pitchFamily="34" charset="0"/>
              </a:endParaRPr>
            </a:p>
            <a:p>
              <a:pPr algn="ctr"/>
              <a:endParaRPr lang="en-US" sz="2100" b="1" baseline="0" dirty="0">
                <a:solidFill>
                  <a:srgbClr val="FFC000"/>
                </a:solidFill>
                <a:latin typeface="Trebuchet MS" pitchFamily="34" charset="0"/>
              </a:endParaRPr>
            </a:p>
            <a:p>
              <a:pPr algn="ctr"/>
              <a:endParaRPr lang="en-US" sz="2100" b="1" baseline="0" dirty="0">
                <a:solidFill>
                  <a:srgbClr val="FFC000"/>
                </a:solidFill>
                <a:latin typeface="Trebuchet MS" pitchFamily="34" charset="0"/>
              </a:endParaRPr>
            </a:p>
            <a:p>
              <a:pPr algn="ctr"/>
              <a:endParaRPr lang="en-US" sz="2100" b="1" baseline="0" dirty="0">
                <a:solidFill>
                  <a:srgbClr val="FFC000"/>
                </a:solidFill>
                <a:latin typeface="Trebuchet MS" pitchFamily="34" charset="0"/>
              </a:endParaRPr>
            </a:p>
            <a:p>
              <a:pPr algn="ctr"/>
              <a:endParaRPr lang="en-US" sz="2100" b="1" baseline="0" dirty="0">
                <a:solidFill>
                  <a:srgbClr val="FFC000"/>
                </a:solidFill>
                <a:latin typeface="Trebuchet MS" pitchFamily="34" charset="0"/>
              </a:endParaRPr>
            </a:p>
            <a:p>
              <a:pPr algn="ctr"/>
              <a:endParaRPr lang="en-US" sz="2100" b="1" baseline="0" dirty="0">
                <a:solidFill>
                  <a:srgbClr val="FFC000"/>
                </a:solidFill>
                <a:latin typeface="Trebuchet MS" pitchFamily="34" charset="0"/>
              </a:endParaRPr>
            </a:p>
            <a:p>
              <a:pPr algn="ctr"/>
              <a:endParaRPr lang="en-US" sz="2100" b="1" baseline="0" dirty="0">
                <a:solidFill>
                  <a:srgbClr val="FFC000"/>
                </a:solidFill>
                <a:latin typeface="Trebuchet MS" pitchFamily="34" charset="0"/>
              </a:endParaRPr>
            </a:p>
            <a:p>
              <a:pPr algn="ctr"/>
              <a:r>
                <a:rPr lang="en-US" sz="2400" b="1" baseline="0" dirty="0">
                  <a:solidFill>
                    <a:srgbClr val="FFC000"/>
                  </a:solidFill>
                  <a:latin typeface="Trebuchet MS" pitchFamily="34" charset="0"/>
                </a:rPr>
                <a:t>Image Quality Check</a:t>
              </a:r>
            </a:p>
            <a:p>
              <a:pPr lvl="0" algn="l" defTabSz="733425"/>
              <a:r>
                <a:rPr lang="en-US" sz="1800" b="0" baseline="0" dirty="0">
                  <a:solidFill>
                    <a:schemeClr val="bg1">
                      <a:lumMod val="75000"/>
                    </a:schemeClr>
                  </a:solidFill>
                  <a:latin typeface="Trebuchet MS" pitchFamily="34" charset="0"/>
                </a:rPr>
                <a:t>Zoom in and look at your images at 100% magnification. If they look good they will print well. </a:t>
              </a:r>
              <a:endParaRPr lang="en-US" sz="2100" b="0" dirty="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61"/>
              <a:ext cx="7531182" cy="2124836"/>
              <a:chOff x="-4470427" y="11016658"/>
              <a:chExt cx="3470785" cy="976240"/>
            </a:xfrm>
          </p:grpSpPr>
          <p:grpSp>
            <p:nvGrpSpPr>
              <p:cNvPr id="64" name="Group 63"/>
              <p:cNvGrpSpPr/>
              <p:nvPr userDrawn="1"/>
            </p:nvGrpSpPr>
            <p:grpSpPr>
              <a:xfrm>
                <a:off x="-2783495" y="11060888"/>
                <a:ext cx="624431" cy="841013"/>
                <a:chOff x="-3958697" y="11117435"/>
                <a:chExt cx="779338" cy="1205166"/>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08423"/>
                </a:xfrm>
                <a:prstGeom prst="rect">
                  <a:avLst/>
                </a:prstGeom>
                <a:solidFill>
                  <a:schemeClr val="accent1"/>
                </a:solidFill>
                <a:ln>
                  <a:noFill/>
                </a:ln>
              </p:spPr>
              <p:txBody>
                <a:bodyPr wrap="square" lIns="91440" tIns="91440" rIns="91440" bIns="91440" rtlCol="0">
                  <a:spAutoFit/>
                </a:bodyPr>
                <a:lstStyle/>
                <a:p>
                  <a:pPr algn="ctr"/>
                  <a:r>
                    <a:rPr lang="en-US" sz="1200" b="1" dirty="0">
                      <a:solidFill>
                        <a:schemeClr val="tx1"/>
                      </a:solidFill>
                    </a:rPr>
                    <a:t>ORIGINAL</a:t>
                  </a:r>
                </a:p>
              </p:txBody>
            </p:sp>
          </p:grpSp>
          <p:grpSp>
            <p:nvGrpSpPr>
              <p:cNvPr id="65" name="Group 64"/>
              <p:cNvGrpSpPr/>
              <p:nvPr userDrawn="1"/>
            </p:nvGrpSpPr>
            <p:grpSpPr>
              <a:xfrm>
                <a:off x="-2033159" y="11060896"/>
                <a:ext cx="1033517" cy="846062"/>
                <a:chOff x="-2921738" y="11200127"/>
                <a:chExt cx="1420279" cy="1162673"/>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187382"/>
                </a:xfrm>
                <a:prstGeom prst="rect">
                  <a:avLst/>
                </a:prstGeom>
                <a:solidFill>
                  <a:srgbClr val="FF0000"/>
                </a:solidFill>
              </p:spPr>
              <p:txBody>
                <a:bodyPr wrap="square" lIns="457200" tIns="91440" rIns="457200" bIns="91440" rtlCol="0">
                  <a:spAutoFit/>
                </a:bodyPr>
                <a:lstStyle/>
                <a:p>
                  <a:pPr algn="ctr"/>
                  <a:r>
                    <a:rPr lang="en-US" sz="1050" b="1" dirty="0">
                      <a:solidFill>
                        <a:schemeClr val="bg1"/>
                      </a:solidFill>
                    </a:rPr>
                    <a:t>DISTORTED</a:t>
                  </a:r>
                  <a:endParaRPr lang="en-US" sz="525"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7253"/>
              </a:xfrm>
              <a:prstGeom prst="rect">
                <a:avLst/>
              </a:prstGeom>
              <a:noFill/>
            </p:spPr>
            <p:txBody>
              <a:bodyPr wrap="square" lIns="457200" tIns="457200" rIns="457200" bIns="0" rtlCol="0">
                <a:spAutoFit/>
              </a:bodyPr>
              <a:lstStyle/>
              <a:p>
                <a:pPr algn="ctr"/>
                <a:r>
                  <a:rPr lang="en-US" sz="1200" dirty="0">
                    <a:solidFill>
                      <a:schemeClr val="bg1"/>
                    </a:solidFill>
                  </a:rPr>
                  <a:t>Corner</a:t>
                </a:r>
                <a:r>
                  <a:rPr lang="en-US" sz="1200" baseline="0" dirty="0">
                    <a:solidFill>
                      <a:schemeClr val="bg1"/>
                    </a:solidFill>
                  </a:rPr>
                  <a:t> handles</a:t>
                </a:r>
                <a:endParaRPr lang="en-US" sz="1200" dirty="0">
                  <a:solidFill>
                    <a:schemeClr val="bg1"/>
                  </a:solidFill>
                </a:endParaRPr>
              </a:p>
            </p:txBody>
          </p:sp>
        </p:grpSp>
        <p:grpSp>
          <p:nvGrpSpPr>
            <p:cNvPr id="59" name="Group 58"/>
            <p:cNvGrpSpPr/>
            <p:nvPr userDrawn="1"/>
          </p:nvGrpSpPr>
          <p:grpSpPr>
            <a:xfrm>
              <a:off x="-10414184" y="27751412"/>
              <a:ext cx="9353791" cy="2453251"/>
              <a:chOff x="-4762089" y="12734137"/>
              <a:chExt cx="4310744"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200"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201"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07833"/>
                <a:ext cx="1117601" cy="170209"/>
              </a:xfrm>
              <a:prstGeom prst="rect">
                <a:avLst/>
              </a:prstGeom>
              <a:noFill/>
            </p:spPr>
            <p:txBody>
              <a:bodyPr wrap="square" lIns="91440" tIns="91440" rIns="91440" bIns="0" rtlCol="0">
                <a:spAutoFit/>
              </a:bodyPr>
              <a:lstStyle/>
              <a:p>
                <a:pPr algn="ctr"/>
                <a:r>
                  <a:rPr lang="en-US" sz="1200" dirty="0">
                    <a:solidFill>
                      <a:srgbClr val="92D050"/>
                    </a:solidFill>
                  </a:rPr>
                  <a:t>Good</a:t>
                </a:r>
                <a:r>
                  <a:rPr lang="en-US" sz="1200" baseline="0" dirty="0">
                    <a:solidFill>
                      <a:srgbClr val="92D050"/>
                    </a:solidFill>
                  </a:rPr>
                  <a:t> </a:t>
                </a:r>
                <a:r>
                  <a:rPr lang="en-US" sz="1200" baseline="0" dirty="0">
                    <a:solidFill>
                      <a:schemeClr val="bg1"/>
                    </a:solidFill>
                  </a:rPr>
                  <a:t>printing quality</a:t>
                </a:r>
                <a:endParaRPr lang="en-US" sz="1200" dirty="0">
                  <a:solidFill>
                    <a:schemeClr val="bg1"/>
                  </a:solidFill>
                </a:endParaRPr>
              </a:p>
            </p:txBody>
          </p:sp>
          <p:sp>
            <p:nvSpPr>
              <p:cNvPr id="63" name="TextBox 62"/>
              <p:cNvSpPr txBox="1"/>
              <p:nvPr userDrawn="1"/>
            </p:nvSpPr>
            <p:spPr>
              <a:xfrm rot="16200000">
                <a:off x="-1095250" y="13217360"/>
                <a:ext cx="1117601" cy="170209"/>
              </a:xfrm>
              <a:prstGeom prst="rect">
                <a:avLst/>
              </a:prstGeom>
              <a:noFill/>
            </p:spPr>
            <p:txBody>
              <a:bodyPr wrap="square" lIns="91440" tIns="91440" rIns="91440" bIns="0" rtlCol="0">
                <a:spAutoFit/>
              </a:bodyPr>
              <a:lstStyle/>
              <a:p>
                <a:pPr algn="ctr"/>
                <a:r>
                  <a:rPr lang="en-US" sz="1200" dirty="0">
                    <a:solidFill>
                      <a:srgbClr val="FF0000"/>
                    </a:solidFill>
                  </a:rPr>
                  <a:t>Bad </a:t>
                </a:r>
                <a:r>
                  <a:rPr lang="en-US" sz="1200" dirty="0">
                    <a:solidFill>
                      <a:schemeClr val="bg1"/>
                    </a:solidFill>
                  </a:rPr>
                  <a:t>printing quality</a:t>
                </a:r>
              </a:p>
            </p:txBody>
          </p:sp>
        </p:grpSp>
      </p:gr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3291675" rtl="0" eaLnBrk="1" latinLnBrk="0" hangingPunct="1">
        <a:spcBef>
          <a:spcPct val="0"/>
        </a:spcBef>
        <a:buNone/>
        <a:defRPr sz="6600" kern="1200">
          <a:solidFill>
            <a:schemeClr val="bg1"/>
          </a:solidFill>
          <a:latin typeface="Trebuchet MS" pitchFamily="34" charset="0"/>
          <a:ea typeface="+mj-ea"/>
          <a:cs typeface="+mj-cs"/>
        </a:defRPr>
      </a:lvl1pPr>
    </p:titleStyle>
    <p:bodyStyle>
      <a:lvl1pPr marL="1234379" indent="-1234379" algn="l" defTabSz="3291675" rtl="0" eaLnBrk="1" latinLnBrk="0" hangingPunct="1">
        <a:spcBef>
          <a:spcPct val="20000"/>
        </a:spcBef>
        <a:buFont typeface="Arial" pitchFamily="34" charset="0"/>
        <a:buChar char="•"/>
        <a:defRPr sz="11550" kern="1200">
          <a:solidFill>
            <a:schemeClr val="tx1"/>
          </a:solidFill>
          <a:latin typeface="+mn-lt"/>
          <a:ea typeface="+mn-ea"/>
          <a:cs typeface="+mn-cs"/>
        </a:defRPr>
      </a:lvl1pPr>
      <a:lvl2pPr marL="2674487" indent="-1028648" algn="l" defTabSz="3291675" rtl="0" eaLnBrk="1" latinLnBrk="0" hangingPunct="1">
        <a:spcBef>
          <a:spcPct val="20000"/>
        </a:spcBef>
        <a:buFont typeface="Arial" pitchFamily="34" charset="0"/>
        <a:buChar char="–"/>
        <a:defRPr sz="10125" kern="1200">
          <a:solidFill>
            <a:schemeClr val="tx1"/>
          </a:solidFill>
          <a:latin typeface="+mn-lt"/>
          <a:ea typeface="+mn-ea"/>
          <a:cs typeface="+mn-cs"/>
        </a:defRPr>
      </a:lvl2pPr>
      <a:lvl3pPr marL="4114595" indent="-822920" algn="l" defTabSz="3291675" rtl="0" eaLnBrk="1" latinLnBrk="0" hangingPunct="1">
        <a:spcBef>
          <a:spcPct val="20000"/>
        </a:spcBef>
        <a:buFont typeface="Arial" pitchFamily="34" charset="0"/>
        <a:buChar char="•"/>
        <a:defRPr sz="8700" kern="1200">
          <a:solidFill>
            <a:schemeClr val="tx1"/>
          </a:solidFill>
          <a:latin typeface="+mn-lt"/>
          <a:ea typeface="+mn-ea"/>
          <a:cs typeface="+mn-cs"/>
        </a:defRPr>
      </a:lvl3pPr>
      <a:lvl4pPr marL="5760433"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4pPr>
      <a:lvl5pPr marL="7406270"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5pPr>
      <a:lvl6pPr marL="9052108"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6pPr>
      <a:lvl7pPr marL="10697945"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7pPr>
      <a:lvl8pPr marL="12343783"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8pPr>
      <a:lvl9pPr marL="13989620"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9pPr>
    </p:bodyStyle>
    <p:otherStyle>
      <a:defPPr>
        <a:defRPr lang="en-US"/>
      </a:defPPr>
      <a:lvl1pPr marL="0" algn="l" defTabSz="3291675" rtl="0" eaLnBrk="1" latinLnBrk="0" hangingPunct="1">
        <a:defRPr sz="6450" kern="1200">
          <a:solidFill>
            <a:schemeClr val="tx1"/>
          </a:solidFill>
          <a:latin typeface="+mn-lt"/>
          <a:ea typeface="+mn-ea"/>
          <a:cs typeface="+mn-cs"/>
        </a:defRPr>
      </a:lvl1pPr>
      <a:lvl2pPr marL="1645838" algn="l" defTabSz="3291675" rtl="0" eaLnBrk="1" latinLnBrk="0" hangingPunct="1">
        <a:defRPr sz="6450" kern="1200">
          <a:solidFill>
            <a:schemeClr val="tx1"/>
          </a:solidFill>
          <a:latin typeface="+mn-lt"/>
          <a:ea typeface="+mn-ea"/>
          <a:cs typeface="+mn-cs"/>
        </a:defRPr>
      </a:lvl2pPr>
      <a:lvl3pPr marL="3291675" algn="l" defTabSz="3291675" rtl="0" eaLnBrk="1" latinLnBrk="0" hangingPunct="1">
        <a:defRPr sz="6450" kern="1200">
          <a:solidFill>
            <a:schemeClr val="tx1"/>
          </a:solidFill>
          <a:latin typeface="+mn-lt"/>
          <a:ea typeface="+mn-ea"/>
          <a:cs typeface="+mn-cs"/>
        </a:defRPr>
      </a:lvl3pPr>
      <a:lvl4pPr marL="4937513" algn="l" defTabSz="3291675" rtl="0" eaLnBrk="1" latinLnBrk="0" hangingPunct="1">
        <a:defRPr sz="6450" kern="1200">
          <a:solidFill>
            <a:schemeClr val="tx1"/>
          </a:solidFill>
          <a:latin typeface="+mn-lt"/>
          <a:ea typeface="+mn-ea"/>
          <a:cs typeface="+mn-cs"/>
        </a:defRPr>
      </a:lvl4pPr>
      <a:lvl5pPr marL="6583351" algn="l" defTabSz="3291675" rtl="0" eaLnBrk="1" latinLnBrk="0" hangingPunct="1">
        <a:defRPr sz="6450" kern="1200">
          <a:solidFill>
            <a:schemeClr val="tx1"/>
          </a:solidFill>
          <a:latin typeface="+mn-lt"/>
          <a:ea typeface="+mn-ea"/>
          <a:cs typeface="+mn-cs"/>
        </a:defRPr>
      </a:lvl5pPr>
      <a:lvl6pPr marL="8229189" algn="l" defTabSz="3291675" rtl="0" eaLnBrk="1" latinLnBrk="0" hangingPunct="1">
        <a:defRPr sz="6450" kern="1200">
          <a:solidFill>
            <a:schemeClr val="tx1"/>
          </a:solidFill>
          <a:latin typeface="+mn-lt"/>
          <a:ea typeface="+mn-ea"/>
          <a:cs typeface="+mn-cs"/>
        </a:defRPr>
      </a:lvl6pPr>
      <a:lvl7pPr marL="9875027" algn="l" defTabSz="3291675" rtl="0" eaLnBrk="1" latinLnBrk="0" hangingPunct="1">
        <a:defRPr sz="6450" kern="1200">
          <a:solidFill>
            <a:schemeClr val="tx1"/>
          </a:solidFill>
          <a:latin typeface="+mn-lt"/>
          <a:ea typeface="+mn-ea"/>
          <a:cs typeface="+mn-cs"/>
        </a:defRPr>
      </a:lvl7pPr>
      <a:lvl8pPr marL="11520864" algn="l" defTabSz="3291675" rtl="0" eaLnBrk="1" latinLnBrk="0" hangingPunct="1">
        <a:defRPr sz="6450" kern="1200">
          <a:solidFill>
            <a:schemeClr val="tx1"/>
          </a:solidFill>
          <a:latin typeface="+mn-lt"/>
          <a:ea typeface="+mn-ea"/>
          <a:cs typeface="+mn-cs"/>
        </a:defRPr>
      </a:lvl8pPr>
      <a:lvl9pPr marL="13166702" algn="l" defTabSz="3291675" rtl="0" eaLnBrk="1" latinLnBrk="0" hangingPunct="1">
        <a:defRPr sz="64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tortoisesvn.net/about.html" TargetMode="External"/><Relationship Id="rId13" Type="http://schemas.openxmlformats.org/officeDocument/2006/relationships/hyperlink" Target="https://www.projectsmart.co.uk/project-management-time-estimates-and-planning.php" TargetMode="External"/><Relationship Id="rId18" Type="http://schemas.openxmlformats.org/officeDocument/2006/relationships/image" Target="../media/image12.png"/><Relationship Id="rId26" Type="http://schemas.openxmlformats.org/officeDocument/2006/relationships/image" Target="../media/image20.PNG"/><Relationship Id="rId3" Type="http://schemas.openxmlformats.org/officeDocument/2006/relationships/hyperlink" Target="https://www.wrike.com/project-management-guide/faq/what-is-agile-methodology-in-project-management/" TargetMode="External"/><Relationship Id="rId21" Type="http://schemas.openxmlformats.org/officeDocument/2006/relationships/image" Target="../media/image15.jpg"/><Relationship Id="rId7" Type="http://schemas.openxmlformats.org/officeDocument/2006/relationships/hyperlink" Target="https://jersey.github.io/" TargetMode="External"/><Relationship Id="rId12" Type="http://schemas.openxmlformats.org/officeDocument/2006/relationships/hyperlink" Target="https://www.tutorialspoint.com/spring_boot/spring_boot_introduction.htm" TargetMode="External"/><Relationship Id="rId17" Type="http://schemas.openxmlformats.org/officeDocument/2006/relationships/image" Target="../media/image11.png"/><Relationship Id="rId25" Type="http://schemas.openxmlformats.org/officeDocument/2006/relationships/image" Target="../media/image19.PNG"/><Relationship Id="rId2" Type="http://schemas.openxmlformats.org/officeDocument/2006/relationships/notesSlide" Target="../notesSlides/notesSlide1.xml"/><Relationship Id="rId16" Type="http://schemas.openxmlformats.org/officeDocument/2006/relationships/hyperlink" Target="https://stackoverflow.com/questions/26777083/best-practice-for-rest-token-based-authentication-with-jax-rs-and-jersey" TargetMode="External"/><Relationship Id="rId20" Type="http://schemas.openxmlformats.org/officeDocument/2006/relationships/image" Target="../media/image14.jpg"/><Relationship Id="rId29"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hyperlink" Target="https://www.tutorialspoint.com/restful/restful_introduction.html" TargetMode="External"/><Relationship Id="rId11" Type="http://schemas.openxmlformats.org/officeDocument/2006/relationships/hyperlink" Target="https://codecraft.tv/courses/angular/routing/router-guards/" TargetMode="External"/><Relationship Id="rId24" Type="http://schemas.openxmlformats.org/officeDocument/2006/relationships/image" Target="../media/image18.png"/><Relationship Id="rId5" Type="http://schemas.openxmlformats.org/officeDocument/2006/relationships/hyperlink" Target="https://www.baeldung.com/spring-jdbc-jdbctemplate" TargetMode="External"/><Relationship Id="rId15" Type="http://schemas.openxmlformats.org/officeDocument/2006/relationships/hyperlink" Target="https://www.guru99.com/introduction-to-mysql-workbench.html" TargetMode="External"/><Relationship Id="rId23" Type="http://schemas.openxmlformats.org/officeDocument/2006/relationships/image" Target="../media/image17.jpg"/><Relationship Id="rId28" Type="http://schemas.openxmlformats.org/officeDocument/2006/relationships/image" Target="../media/image22.PNG"/><Relationship Id="rId10" Type="http://schemas.openxmlformats.org/officeDocument/2006/relationships/hyperlink" Target="https://www.tutorialspoint.com/angular6/angular6_overview.html" TargetMode="External"/><Relationship Id="rId19" Type="http://schemas.openxmlformats.org/officeDocument/2006/relationships/image" Target="../media/image13.jpeg"/><Relationship Id="rId4" Type="http://schemas.openxmlformats.org/officeDocument/2006/relationships/hyperlink" Target="https://www.javatpoint.com/spring-JdbcTemplate-tutorial" TargetMode="External"/><Relationship Id="rId9" Type="http://schemas.openxmlformats.org/officeDocument/2006/relationships/hyperlink" Target="https://en.wikipedia.org/wiki/Java_Development_Kit" TargetMode="External"/><Relationship Id="rId14" Type="http://schemas.openxmlformats.org/officeDocument/2006/relationships/hyperlink" Target="https://en.wikipedia.org/wiki/Node.js" TargetMode="External"/><Relationship Id="rId22" Type="http://schemas.openxmlformats.org/officeDocument/2006/relationships/image" Target="../media/image16.jpg"/><Relationship Id="rId27" Type="http://schemas.openxmlformats.org/officeDocument/2006/relationships/image" Target="../media/image21.png"/><Relationship Id="rId30"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Text Placeholder 448"/>
          <p:cNvSpPr>
            <a:spLocks noGrp="1"/>
          </p:cNvSpPr>
          <p:nvPr>
            <p:ph type="body" sz="quarter" idx="10"/>
          </p:nvPr>
        </p:nvSpPr>
        <p:spPr>
          <a:xfrm>
            <a:off x="784035" y="8015113"/>
            <a:ext cx="7542610" cy="7780569"/>
          </a:xfrm>
        </p:spPr>
        <p:txBody>
          <a:bodyPr/>
          <a:lstStyle/>
          <a:p>
            <a:r>
              <a:rPr lang="en-US" sz="2900" dirty="0">
                <a:latin typeface="+mj-lt"/>
              </a:rPr>
              <a:t>Technology is changing the way teacher teaches and learner learns. Earlier learning has only one option that is to go to school and learn, but today we have various options of learning whatever we want. Some of the modern options of learning include e-Learning, online learning, distance learning, blended learning, digital learning and virtual learning along with class room learning</a:t>
            </a:r>
            <a:r>
              <a:rPr lang="en-US" sz="2900" dirty="0" smtClean="0">
                <a:latin typeface="+mj-lt"/>
              </a:rPr>
              <a:t>.</a:t>
            </a:r>
          </a:p>
          <a:p>
            <a:endParaRPr lang="en-US" sz="2900" dirty="0">
              <a:latin typeface="+mj-lt"/>
            </a:endParaRPr>
          </a:p>
          <a:p>
            <a:r>
              <a:rPr lang="en-US" sz="2900" dirty="0" smtClean="0">
                <a:latin typeface="+mj-lt"/>
              </a:rPr>
              <a:t>Course </a:t>
            </a:r>
            <a:r>
              <a:rPr lang="en-US" sz="2900" dirty="0">
                <a:latin typeface="+mj-lt"/>
              </a:rPr>
              <a:t>management system</a:t>
            </a:r>
            <a:r>
              <a:rPr lang="en-US" sz="2900" b="1" dirty="0">
                <a:latin typeface="+mj-lt"/>
              </a:rPr>
              <a:t> </a:t>
            </a:r>
            <a:r>
              <a:rPr lang="en-US" sz="2900" dirty="0">
                <a:latin typeface="+mj-lt"/>
              </a:rPr>
              <a:t>CMS is a collection of software tools providing an online environment for course interactions. A CMS typically includes a variety of online tools and environments. It is used very widely in universities and schools.</a:t>
            </a:r>
          </a:p>
        </p:txBody>
      </p:sp>
      <p:sp>
        <p:nvSpPr>
          <p:cNvPr id="450" name="Text Placeholder 449"/>
          <p:cNvSpPr>
            <a:spLocks noGrp="1"/>
          </p:cNvSpPr>
          <p:nvPr>
            <p:ph type="body" sz="quarter" idx="11"/>
          </p:nvPr>
        </p:nvSpPr>
        <p:spPr>
          <a:xfrm>
            <a:off x="691756" y="6513295"/>
            <a:ext cx="7536656" cy="800211"/>
          </a:xfrm>
        </p:spPr>
        <p:txBody>
          <a:bodyPr/>
          <a:lstStyle/>
          <a:p>
            <a:r>
              <a:rPr lang="en-US" sz="4000" dirty="0" smtClean="0"/>
              <a:t>Introduction</a:t>
            </a:r>
            <a:endParaRPr lang="en-US" sz="4000" dirty="0"/>
          </a:p>
        </p:txBody>
      </p:sp>
      <p:sp>
        <p:nvSpPr>
          <p:cNvPr id="453" name="Text Placeholder 452"/>
          <p:cNvSpPr>
            <a:spLocks noGrp="1"/>
          </p:cNvSpPr>
          <p:nvPr>
            <p:ph type="body" sz="quarter" idx="20"/>
          </p:nvPr>
        </p:nvSpPr>
        <p:spPr>
          <a:xfrm>
            <a:off x="691754" y="16017438"/>
            <a:ext cx="7537847" cy="800211"/>
          </a:xfrm>
        </p:spPr>
        <p:txBody>
          <a:bodyPr/>
          <a:lstStyle/>
          <a:p>
            <a:r>
              <a:rPr lang="en-US" sz="4000" dirty="0" smtClean="0"/>
              <a:t>Objective</a:t>
            </a:r>
            <a:endParaRPr lang="en-US" sz="4000" dirty="0"/>
          </a:p>
        </p:txBody>
      </p:sp>
      <p:sp>
        <p:nvSpPr>
          <p:cNvPr id="454" name="Text Placeholder 453"/>
          <p:cNvSpPr>
            <a:spLocks noGrp="1"/>
          </p:cNvSpPr>
          <p:nvPr>
            <p:ph type="body" sz="quarter" idx="21"/>
          </p:nvPr>
        </p:nvSpPr>
        <p:spPr>
          <a:xfrm>
            <a:off x="8690374" y="7115693"/>
            <a:ext cx="7536656" cy="27443247"/>
          </a:xfrm>
        </p:spPr>
        <p:txBody>
          <a:bodyPr/>
          <a:lstStyle/>
          <a:p>
            <a:endParaRPr lang="en-US" sz="3200" b="1" dirty="0" smtClean="0"/>
          </a:p>
          <a:p>
            <a:r>
              <a:rPr lang="en-US" sz="2800" b="1" dirty="0" smtClean="0"/>
              <a:t>Architecture Diagram</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algn="ctr"/>
            <a:endParaRPr lang="en-US" sz="3600" dirty="0" smtClean="0"/>
          </a:p>
          <a:p>
            <a:pPr algn="ctr"/>
            <a:endParaRPr lang="en-US" sz="3600" dirty="0" smtClean="0"/>
          </a:p>
          <a:p>
            <a:endParaRPr lang="en-US" sz="3600" dirty="0" smtClean="0"/>
          </a:p>
          <a:p>
            <a:endParaRPr lang="en-US" sz="3000" dirty="0">
              <a:latin typeface="TimesNewRomanPSMT"/>
            </a:endParaRPr>
          </a:p>
          <a:p>
            <a:r>
              <a:rPr lang="en-US" sz="3000" b="1" dirty="0" smtClean="0">
                <a:latin typeface="TimesNewRomanPSMT"/>
              </a:rPr>
              <a:t>Technologies:</a:t>
            </a:r>
          </a:p>
          <a:p>
            <a:pPr marL="457200" indent="-457200">
              <a:buFont typeface="Arial" panose="020B0604020202020204" pitchFamily="34" charset="0"/>
              <a:buChar char="•"/>
            </a:pPr>
            <a:r>
              <a:rPr lang="en-US" sz="3200" b="1" dirty="0"/>
              <a:t>Angular 6</a:t>
            </a:r>
            <a:r>
              <a:rPr lang="en-US" sz="3200" dirty="0"/>
              <a:t> </a:t>
            </a:r>
            <a:endParaRPr lang="en-US" sz="3200" dirty="0" smtClean="0"/>
          </a:p>
          <a:p>
            <a:pPr marL="457200" indent="-457200">
              <a:buFont typeface="Arial" panose="020B0604020202020204" pitchFamily="34" charset="0"/>
              <a:buChar char="•"/>
            </a:pPr>
            <a:r>
              <a:rPr lang="en-US" sz="3200" b="1" dirty="0"/>
              <a:t>Spring </a:t>
            </a:r>
            <a:r>
              <a:rPr lang="en-US" sz="3200" b="1" dirty="0" smtClean="0"/>
              <a:t>Boot</a:t>
            </a:r>
          </a:p>
          <a:p>
            <a:pPr marL="457200" indent="-457200">
              <a:buFont typeface="Arial" panose="020B0604020202020204" pitchFamily="34" charset="0"/>
              <a:buChar char="•"/>
            </a:pPr>
            <a:r>
              <a:rPr lang="en-US" sz="3200" b="1" dirty="0" smtClean="0"/>
              <a:t>RESTful Web Service</a:t>
            </a:r>
            <a:endParaRPr lang="en-US" sz="3200" dirty="0"/>
          </a:p>
          <a:p>
            <a:pPr marL="457200" indent="-457200">
              <a:buFont typeface="Arial" panose="020B0604020202020204" pitchFamily="34" charset="0"/>
              <a:buChar char="•"/>
            </a:pPr>
            <a:r>
              <a:rPr lang="en-US" sz="3200" b="1" dirty="0"/>
              <a:t>Spring JDPC</a:t>
            </a:r>
            <a:endParaRPr lang="en-US" sz="3200" dirty="0"/>
          </a:p>
          <a:p>
            <a:pPr marL="457200" indent="-457200">
              <a:buFont typeface="Arial" panose="020B0604020202020204" pitchFamily="34" charset="0"/>
              <a:buChar char="•"/>
            </a:pPr>
            <a:r>
              <a:rPr lang="en-US" sz="3000" b="1" dirty="0" smtClean="0">
                <a:latin typeface="TimesNewRomanPSMT"/>
              </a:rPr>
              <a:t>MySQL</a:t>
            </a:r>
          </a:p>
          <a:p>
            <a:pPr marL="457200" indent="-457200">
              <a:buFont typeface="Arial" panose="020B0604020202020204" pitchFamily="34" charset="0"/>
              <a:buChar char="•"/>
            </a:pPr>
            <a:endParaRPr lang="en-US" sz="3000" b="1" dirty="0">
              <a:latin typeface="TimesNewRomanPSMT"/>
            </a:endParaRPr>
          </a:p>
          <a:p>
            <a:endParaRPr lang="en-US" sz="3000" b="1" dirty="0" smtClean="0">
              <a:latin typeface="TimesNewRomanPSMT"/>
            </a:endParaRPr>
          </a:p>
          <a:p>
            <a:pPr marL="457200" indent="-457200">
              <a:buFont typeface="Arial" panose="020B0604020202020204" pitchFamily="34" charset="0"/>
              <a:buChar char="•"/>
            </a:pPr>
            <a:endParaRPr lang="en-US" sz="3000" b="1" dirty="0" smtClean="0">
              <a:latin typeface="TimesNewRomanPSMT"/>
            </a:endParaRPr>
          </a:p>
          <a:p>
            <a:pPr marL="457200" indent="-457200">
              <a:buFont typeface="Arial" panose="020B0604020202020204" pitchFamily="34" charset="0"/>
              <a:buChar char="•"/>
            </a:pPr>
            <a:endParaRPr lang="en-US" sz="3000" b="1" dirty="0">
              <a:latin typeface="TimesNewRomanPSMT"/>
            </a:endParaRPr>
          </a:p>
          <a:p>
            <a:pPr marL="457200" indent="-457200">
              <a:buFont typeface="Arial" panose="020B0604020202020204" pitchFamily="34" charset="0"/>
              <a:buChar char="•"/>
            </a:pPr>
            <a:endParaRPr lang="en-US" sz="3000" b="1" dirty="0">
              <a:latin typeface="TimesNewRomanPSMT"/>
            </a:endParaRPr>
          </a:p>
          <a:p>
            <a:r>
              <a:rPr lang="en-US" sz="3400" b="1" dirty="0" smtClean="0">
                <a:latin typeface="+mj-lt"/>
              </a:rPr>
              <a:t>Tools:</a:t>
            </a:r>
          </a:p>
          <a:p>
            <a:pPr marL="457200" indent="-457200">
              <a:buFont typeface="Arial" panose="020B0604020202020204" pitchFamily="34" charset="0"/>
              <a:buChar char="•"/>
            </a:pPr>
            <a:r>
              <a:rPr lang="en-US" sz="3200" b="1" dirty="0" err="1" smtClean="0">
                <a:latin typeface="+mj-lt"/>
              </a:rPr>
              <a:t>Intellij</a:t>
            </a:r>
            <a:endParaRPr lang="en-US" sz="3200" dirty="0">
              <a:latin typeface="+mj-lt"/>
            </a:endParaRPr>
          </a:p>
          <a:p>
            <a:pPr marL="457200" indent="-457200">
              <a:buFont typeface="Arial" panose="020B0604020202020204" pitchFamily="34" charset="0"/>
              <a:buChar char="•"/>
            </a:pPr>
            <a:r>
              <a:rPr lang="en-US" sz="3200" b="1" dirty="0" smtClean="0">
                <a:latin typeface="+mj-lt"/>
              </a:rPr>
              <a:t>MySQL </a:t>
            </a:r>
            <a:r>
              <a:rPr lang="en-US" sz="3200" b="1" dirty="0">
                <a:latin typeface="+mj-lt"/>
              </a:rPr>
              <a:t>Server/workbench</a:t>
            </a:r>
            <a:endParaRPr lang="en-US" sz="3200" dirty="0">
              <a:latin typeface="+mj-lt"/>
            </a:endParaRPr>
          </a:p>
          <a:p>
            <a:pPr marL="457200" indent="-457200">
              <a:buFont typeface="Arial" panose="020B0604020202020204" pitchFamily="34" charset="0"/>
              <a:buChar char="•"/>
            </a:pPr>
            <a:r>
              <a:rPr lang="en-US" sz="3200" b="1" dirty="0" smtClean="0">
                <a:latin typeface="+mj-lt"/>
              </a:rPr>
              <a:t>Version </a:t>
            </a:r>
            <a:r>
              <a:rPr lang="en-US" sz="3200" b="1" dirty="0">
                <a:latin typeface="+mj-lt"/>
              </a:rPr>
              <a:t>control Repository (</a:t>
            </a:r>
            <a:r>
              <a:rPr lang="en-US" sz="3200" b="1" dirty="0" smtClean="0">
                <a:latin typeface="+mj-lt"/>
              </a:rPr>
              <a:t>GitHub)</a:t>
            </a:r>
            <a:endParaRPr lang="en-US" sz="3200" dirty="0">
              <a:latin typeface="+mj-lt"/>
            </a:endParaRPr>
          </a:p>
          <a:p>
            <a:pPr marL="457200" indent="-457200">
              <a:buFont typeface="Arial" panose="020B0604020202020204" pitchFamily="34" charset="0"/>
              <a:buChar char="•"/>
            </a:pPr>
            <a:r>
              <a:rPr lang="en-US" sz="3200" b="1" dirty="0" smtClean="0">
                <a:latin typeface="+mj-lt"/>
              </a:rPr>
              <a:t>Tortoise </a:t>
            </a:r>
            <a:r>
              <a:rPr lang="en-US" sz="3200" b="1" dirty="0">
                <a:latin typeface="+mj-lt"/>
              </a:rPr>
              <a:t>SVN (Client) </a:t>
            </a:r>
            <a:endParaRPr lang="en-US" sz="3200" dirty="0">
              <a:latin typeface="+mj-lt"/>
            </a:endParaRPr>
          </a:p>
          <a:p>
            <a:pPr marL="457200" indent="-457200">
              <a:buFont typeface="Arial" panose="020B0604020202020204" pitchFamily="34" charset="0"/>
              <a:buChar char="•"/>
            </a:pPr>
            <a:r>
              <a:rPr lang="fr-FR" sz="3200" b="1" dirty="0" err="1" smtClean="0">
                <a:latin typeface="+mj-lt"/>
              </a:rPr>
              <a:t>Node</a:t>
            </a:r>
            <a:r>
              <a:rPr lang="fr-FR" sz="3200" b="1" dirty="0" smtClean="0">
                <a:latin typeface="+mj-lt"/>
              </a:rPr>
              <a:t> </a:t>
            </a:r>
            <a:r>
              <a:rPr lang="fr-FR" sz="3200" b="1" dirty="0" err="1">
                <a:latin typeface="+mj-lt"/>
              </a:rPr>
              <a:t>js</a:t>
            </a:r>
            <a:r>
              <a:rPr lang="fr-FR" sz="3200" b="1" dirty="0">
                <a:latin typeface="+mj-lt"/>
              </a:rPr>
              <a:t> </a:t>
            </a:r>
            <a:endParaRPr lang="en-US" sz="3200" dirty="0">
              <a:latin typeface="+mj-lt"/>
            </a:endParaRPr>
          </a:p>
          <a:p>
            <a:pPr marL="457200" indent="-457200">
              <a:buFont typeface="Arial" panose="020B0604020202020204" pitchFamily="34" charset="0"/>
              <a:buChar char="•"/>
            </a:pPr>
            <a:r>
              <a:rPr lang="fr-FR" sz="3200" b="1" dirty="0" smtClean="0">
                <a:latin typeface="+mj-lt"/>
              </a:rPr>
              <a:t>JDK </a:t>
            </a:r>
            <a:r>
              <a:rPr lang="fr-FR" sz="3200" b="1" dirty="0">
                <a:latin typeface="+mj-lt"/>
              </a:rPr>
              <a:t>8</a:t>
            </a:r>
            <a:endParaRPr lang="en-US" sz="3200" dirty="0">
              <a:latin typeface="+mj-lt"/>
            </a:endParaRPr>
          </a:p>
          <a:p>
            <a:endParaRPr lang="en-US" sz="3000" b="1" dirty="0" smtClean="0">
              <a:latin typeface="TimesNewRomanPSMT"/>
            </a:endParaRPr>
          </a:p>
          <a:p>
            <a:pPr marL="457200" indent="-457200">
              <a:buFont typeface="Arial" panose="020B0604020202020204" pitchFamily="34" charset="0"/>
              <a:buChar char="•"/>
            </a:pPr>
            <a:endParaRPr lang="en-US" sz="3000" b="1" dirty="0">
              <a:latin typeface="TimesNewRomanPSMT"/>
            </a:endParaRPr>
          </a:p>
          <a:p>
            <a:endParaRPr lang="en-US" sz="3000" b="1" dirty="0" smtClean="0">
              <a:latin typeface="TimesNewRomanPSMT"/>
            </a:endParaRPr>
          </a:p>
          <a:p>
            <a:endParaRPr lang="en-US" sz="3000" dirty="0">
              <a:latin typeface="TimesNewRomanPSMT"/>
            </a:endParaRPr>
          </a:p>
        </p:txBody>
      </p:sp>
      <p:sp>
        <p:nvSpPr>
          <p:cNvPr id="455" name="Text Placeholder 454"/>
          <p:cNvSpPr>
            <a:spLocks noGrp="1"/>
          </p:cNvSpPr>
          <p:nvPr>
            <p:ph type="body" sz="quarter" idx="22"/>
          </p:nvPr>
        </p:nvSpPr>
        <p:spPr>
          <a:xfrm>
            <a:off x="8690375" y="6513295"/>
            <a:ext cx="7536656" cy="800211"/>
          </a:xfrm>
        </p:spPr>
        <p:txBody>
          <a:bodyPr/>
          <a:lstStyle/>
          <a:p>
            <a:r>
              <a:rPr lang="en-US" sz="4000" dirty="0" smtClean="0"/>
              <a:t>Technologies &amp; Tools</a:t>
            </a:r>
            <a:endParaRPr lang="en-US" sz="4000" dirty="0"/>
          </a:p>
        </p:txBody>
      </p:sp>
      <p:sp>
        <p:nvSpPr>
          <p:cNvPr id="456" name="Text Placeholder 455"/>
          <p:cNvSpPr>
            <a:spLocks noGrp="1"/>
          </p:cNvSpPr>
          <p:nvPr>
            <p:ph type="body" sz="quarter" idx="23"/>
          </p:nvPr>
        </p:nvSpPr>
        <p:spPr>
          <a:xfrm>
            <a:off x="16693754" y="7441559"/>
            <a:ext cx="7536656" cy="26167141"/>
          </a:xfrm>
        </p:spPr>
        <p:txBody>
          <a:bodyPr/>
          <a:lstStyle/>
          <a:p>
            <a:r>
              <a:rPr lang="en-US" sz="2900" dirty="0" smtClean="0">
                <a:latin typeface="TimesNewRomanPSMT"/>
              </a:rPr>
              <a:t>The result of this Project is </a:t>
            </a:r>
            <a:r>
              <a:rPr lang="en-US" sz="2900" dirty="0" smtClean="0">
                <a:latin typeface="TimesNewRomanPSMT"/>
              </a:rPr>
              <a:t>:</a:t>
            </a:r>
          </a:p>
          <a:p>
            <a:endParaRPr lang="en-US" sz="2900" dirty="0">
              <a:latin typeface="TimesNewRomanPSMT"/>
            </a:endParaRPr>
          </a:p>
          <a:p>
            <a:endParaRPr lang="en-US" sz="2900" dirty="0" smtClean="0">
              <a:latin typeface="TimesNewRomanPSMT"/>
            </a:endParaRPr>
          </a:p>
          <a:p>
            <a:endParaRPr lang="en-US" sz="2900" dirty="0" smtClean="0">
              <a:latin typeface="TimesNewRomanPSMT"/>
            </a:endParaRPr>
          </a:p>
          <a:p>
            <a:endParaRPr lang="en-US" sz="2900" dirty="0">
              <a:latin typeface="TimesNewRomanPSMT"/>
            </a:endParaRPr>
          </a:p>
          <a:p>
            <a:endParaRPr lang="en-US" sz="2900" dirty="0" smtClean="0">
              <a:latin typeface="TimesNewRomanPSMT"/>
            </a:endParaRPr>
          </a:p>
          <a:p>
            <a:endParaRPr lang="en-US" sz="2900" dirty="0">
              <a:latin typeface="TimesNewRomanPSMT"/>
            </a:endParaRPr>
          </a:p>
          <a:p>
            <a:endParaRPr lang="en-US" sz="2900" dirty="0" smtClean="0">
              <a:latin typeface="TimesNewRomanPSMT"/>
            </a:endParaRPr>
          </a:p>
          <a:p>
            <a:pPr marL="457200" indent="-457200">
              <a:buFont typeface="Arial" panose="020B0604020202020204" pitchFamily="34" charset="0"/>
              <a:buChar char="•"/>
            </a:pPr>
            <a:endParaRPr lang="ar-EG" sz="2900" dirty="0" smtClean="0">
              <a:latin typeface="TimesNewRomanPSMT"/>
            </a:endParaRPr>
          </a:p>
          <a:p>
            <a:pPr marL="457200" indent="-457200">
              <a:buFont typeface="Arial" panose="020B0604020202020204" pitchFamily="34" charset="0"/>
              <a:buChar char="•"/>
            </a:pPr>
            <a:r>
              <a:rPr lang="en-US" sz="2900" dirty="0" smtClean="0">
                <a:latin typeface="TimesNewRomanPSMT"/>
              </a:rPr>
              <a:t>A web application with 3 roles or users each of them has </a:t>
            </a:r>
            <a:r>
              <a:rPr lang="en-US" sz="2900" dirty="0">
                <a:latin typeface="TimesNewRomanPSMT"/>
              </a:rPr>
              <a:t>some </a:t>
            </a:r>
            <a:r>
              <a:rPr lang="en-US" sz="2900" dirty="0" smtClean="0">
                <a:latin typeface="TimesNewRomanPSMT"/>
              </a:rPr>
              <a:t>privileges in our course management system E-PEAK</a:t>
            </a:r>
            <a:endParaRPr lang="en-US" sz="2900" dirty="0" smtClean="0">
              <a:latin typeface="TimesNewRomanPSMT"/>
            </a:endParaRPr>
          </a:p>
          <a:p>
            <a:endParaRPr lang="ar-EG" sz="2900" dirty="0" smtClean="0">
              <a:latin typeface="TimesNewRomanPSMT"/>
            </a:endParaRPr>
          </a:p>
          <a:p>
            <a:pPr marL="457200" indent="-457200">
              <a:buFont typeface="Arial" panose="020B0604020202020204" pitchFamily="34" charset="0"/>
              <a:buChar char="•"/>
            </a:pPr>
            <a:endParaRPr lang="en-US" sz="2900" dirty="0" smtClean="0">
              <a:latin typeface="TimesNewRomanPSMT"/>
            </a:endParaRPr>
          </a:p>
          <a:p>
            <a:pPr marL="457200" indent="-457200">
              <a:buFont typeface="Arial" panose="020B0604020202020204" pitchFamily="34" charset="0"/>
              <a:buChar char="•"/>
            </a:pPr>
            <a:endParaRPr lang="en-US" sz="2900" dirty="0">
              <a:latin typeface="TimesNewRomanPSMT"/>
            </a:endParaRPr>
          </a:p>
          <a:p>
            <a:pPr marL="457200" indent="-457200">
              <a:buFont typeface="Arial" panose="020B0604020202020204" pitchFamily="34" charset="0"/>
              <a:buChar char="•"/>
            </a:pPr>
            <a:endParaRPr lang="en-US" sz="2900" dirty="0" smtClean="0">
              <a:latin typeface="TimesNewRomanPSMT"/>
            </a:endParaRPr>
          </a:p>
          <a:p>
            <a:pPr marL="457200" indent="-457200">
              <a:buFont typeface="Arial" panose="020B0604020202020204" pitchFamily="34" charset="0"/>
              <a:buChar char="•"/>
            </a:pPr>
            <a:endParaRPr lang="en-US" sz="2900" dirty="0">
              <a:latin typeface="TimesNewRomanPSMT"/>
            </a:endParaRPr>
          </a:p>
          <a:p>
            <a:pPr marL="457200" indent="-457200">
              <a:buFont typeface="Arial" panose="020B0604020202020204" pitchFamily="34" charset="0"/>
              <a:buChar char="•"/>
            </a:pPr>
            <a:endParaRPr lang="en-US" sz="2900" dirty="0" smtClean="0">
              <a:latin typeface="TimesNewRomanPSMT"/>
            </a:endParaRPr>
          </a:p>
          <a:p>
            <a:pPr marL="457200" indent="-457200">
              <a:buFont typeface="Arial" panose="020B0604020202020204" pitchFamily="34" charset="0"/>
              <a:buChar char="•"/>
            </a:pPr>
            <a:endParaRPr lang="en-US" sz="2900" dirty="0">
              <a:latin typeface="TimesNewRomanPSMT"/>
            </a:endParaRPr>
          </a:p>
          <a:p>
            <a:endParaRPr lang="en-US" sz="2900" dirty="0" smtClean="0">
              <a:latin typeface="TimesNewRomanPSMT"/>
            </a:endParaRPr>
          </a:p>
          <a:p>
            <a:pPr marL="457200" indent="-457200">
              <a:buFont typeface="Arial" panose="020B0604020202020204" pitchFamily="34" charset="0"/>
              <a:buChar char="•"/>
            </a:pPr>
            <a:r>
              <a:rPr lang="en-US" sz="2900" dirty="0" smtClean="0">
                <a:latin typeface="TimesNewRomanPSMT"/>
              </a:rPr>
              <a:t>For example the instructor role can create quiz on course with date and title and some questions which is automate correcting by the system.</a:t>
            </a:r>
            <a:endParaRPr lang="en-US" sz="2900" dirty="0" smtClean="0">
              <a:latin typeface="TimesNewRomanPSMT"/>
            </a:endParaRPr>
          </a:p>
          <a:p>
            <a:pPr marL="457200" indent="-457200">
              <a:buFont typeface="Arial" panose="020B0604020202020204" pitchFamily="34" charset="0"/>
              <a:buChar char="•"/>
            </a:pPr>
            <a:endParaRPr lang="en-US" sz="2900" dirty="0">
              <a:latin typeface="TimesNewRomanPSMT"/>
            </a:endParaRPr>
          </a:p>
          <a:p>
            <a:pPr marL="457200" indent="-457200">
              <a:buFont typeface="Arial" panose="020B0604020202020204" pitchFamily="34" charset="0"/>
              <a:buChar char="•"/>
            </a:pPr>
            <a:endParaRPr lang="en-US" sz="2900" dirty="0" smtClean="0">
              <a:latin typeface="TimesNewRomanPSMT"/>
            </a:endParaRPr>
          </a:p>
          <a:p>
            <a:endParaRPr lang="en-US" sz="2900" dirty="0" smtClean="0">
              <a:latin typeface="TimesNewRomanPSMT"/>
            </a:endParaRPr>
          </a:p>
          <a:p>
            <a:pPr marL="457200" indent="-457200">
              <a:buFont typeface="Arial" panose="020B0604020202020204" pitchFamily="34" charset="0"/>
              <a:buChar char="•"/>
            </a:pPr>
            <a:endParaRPr lang="en-US" sz="2900" dirty="0">
              <a:latin typeface="TimesNewRomanPSMT"/>
            </a:endParaRPr>
          </a:p>
          <a:p>
            <a:pPr marL="457200" indent="-457200">
              <a:buFont typeface="Arial" panose="020B0604020202020204" pitchFamily="34" charset="0"/>
              <a:buChar char="•"/>
            </a:pPr>
            <a:endParaRPr lang="en-US" sz="2900" dirty="0" smtClean="0">
              <a:latin typeface="TimesNewRomanPSMT"/>
            </a:endParaRPr>
          </a:p>
          <a:p>
            <a:endParaRPr lang="en-US" sz="2900" dirty="0" smtClean="0">
              <a:latin typeface="TimesNewRomanPSMT"/>
            </a:endParaRPr>
          </a:p>
          <a:p>
            <a:endParaRPr lang="en-US" sz="2900" dirty="0" smtClean="0">
              <a:latin typeface="TimesNewRomanPSMT"/>
            </a:endParaRPr>
          </a:p>
          <a:p>
            <a:endParaRPr lang="en-US" sz="2900" dirty="0">
              <a:latin typeface="TimesNewRomanPSMT"/>
            </a:endParaRPr>
          </a:p>
          <a:p>
            <a:pPr marL="457200" indent="-457200">
              <a:buFont typeface="Arial" panose="020B0604020202020204" pitchFamily="34" charset="0"/>
              <a:buChar char="•"/>
            </a:pPr>
            <a:r>
              <a:rPr lang="en-US" sz="2900" dirty="0" smtClean="0">
                <a:latin typeface="TimesNewRomanPSMT"/>
              </a:rPr>
              <a:t>At course list component the user can view all lectures on this course with some validations which no lecture can be available or see its content before its date which limited by course’s instructor.</a:t>
            </a:r>
          </a:p>
          <a:p>
            <a:pPr marL="457200" indent="-457200">
              <a:buFont typeface="Arial" panose="020B0604020202020204" pitchFamily="34" charset="0"/>
              <a:buChar char="•"/>
            </a:pPr>
            <a:endParaRPr lang="en-US" sz="2900" dirty="0">
              <a:latin typeface="TimesNewRomanPSMT"/>
            </a:endParaRPr>
          </a:p>
          <a:p>
            <a:pPr marL="457200" indent="-457200">
              <a:buFont typeface="Arial" panose="020B0604020202020204" pitchFamily="34" charset="0"/>
              <a:buChar char="•"/>
            </a:pPr>
            <a:endParaRPr lang="en-US" sz="2900" dirty="0" smtClean="0">
              <a:latin typeface="TimesNewRomanPSMT"/>
            </a:endParaRPr>
          </a:p>
          <a:p>
            <a:pPr marL="457200" indent="-457200">
              <a:buFont typeface="Arial" panose="020B0604020202020204" pitchFamily="34" charset="0"/>
              <a:buChar char="•"/>
            </a:pPr>
            <a:endParaRPr lang="en-US" sz="2900" dirty="0">
              <a:latin typeface="TimesNewRomanPSMT"/>
            </a:endParaRPr>
          </a:p>
          <a:p>
            <a:pPr marL="457200" indent="-457200">
              <a:buFont typeface="Arial" panose="020B0604020202020204" pitchFamily="34" charset="0"/>
              <a:buChar char="•"/>
            </a:pPr>
            <a:endParaRPr lang="en-US" sz="2900" dirty="0" smtClean="0">
              <a:latin typeface="TimesNewRomanPSMT"/>
            </a:endParaRPr>
          </a:p>
          <a:p>
            <a:pPr marL="457200" indent="-457200">
              <a:buFont typeface="Arial" panose="020B0604020202020204" pitchFamily="34" charset="0"/>
              <a:buChar char="•"/>
            </a:pPr>
            <a:endParaRPr lang="en-US" sz="2900" dirty="0">
              <a:latin typeface="TimesNewRomanPSMT"/>
            </a:endParaRPr>
          </a:p>
          <a:p>
            <a:pPr marL="457200" indent="-457200">
              <a:buFont typeface="Arial" panose="020B0604020202020204" pitchFamily="34" charset="0"/>
              <a:buChar char="•"/>
            </a:pPr>
            <a:endParaRPr lang="en-US" sz="2900" dirty="0" smtClean="0">
              <a:latin typeface="TimesNewRomanPSMT"/>
            </a:endParaRPr>
          </a:p>
          <a:p>
            <a:pPr marL="457200" indent="-457200">
              <a:buFont typeface="Arial" panose="020B0604020202020204" pitchFamily="34" charset="0"/>
              <a:buChar char="•"/>
            </a:pPr>
            <a:endParaRPr lang="en-US" sz="2900" dirty="0">
              <a:latin typeface="TimesNewRomanPSMT"/>
            </a:endParaRPr>
          </a:p>
          <a:p>
            <a:endParaRPr lang="en-US" sz="2900" dirty="0">
              <a:latin typeface="TimesNewRomanPSMT"/>
            </a:endParaRPr>
          </a:p>
          <a:p>
            <a:pPr marL="457200" indent="-457200">
              <a:buFont typeface="Arial" panose="020B0604020202020204" pitchFamily="34" charset="0"/>
              <a:buChar char="•"/>
            </a:pPr>
            <a:r>
              <a:rPr lang="en-US" sz="2900" dirty="0" smtClean="0">
                <a:latin typeface="TimesNewRomanPSMT"/>
              </a:rPr>
              <a:t>Each lecture has attendance component which is responsible for taking students attendance.</a:t>
            </a:r>
          </a:p>
          <a:p>
            <a:endParaRPr lang="en-US" sz="2900" dirty="0" smtClean="0">
              <a:latin typeface="TimesNewRomanPSMT"/>
            </a:endParaRPr>
          </a:p>
          <a:p>
            <a:pPr marL="457200" indent="-457200">
              <a:buFont typeface="Arial" panose="020B0604020202020204" pitchFamily="34" charset="0"/>
              <a:buChar char="•"/>
            </a:pPr>
            <a:endParaRPr lang="en-US" sz="2900" dirty="0" smtClean="0">
              <a:latin typeface="TimesNewRomanPSMT"/>
            </a:endParaRPr>
          </a:p>
        </p:txBody>
      </p:sp>
      <p:sp>
        <p:nvSpPr>
          <p:cNvPr id="457" name="Text Placeholder 456"/>
          <p:cNvSpPr>
            <a:spLocks noGrp="1"/>
          </p:cNvSpPr>
          <p:nvPr>
            <p:ph type="body" sz="quarter" idx="24"/>
          </p:nvPr>
        </p:nvSpPr>
        <p:spPr>
          <a:xfrm>
            <a:off x="16687800" y="6513295"/>
            <a:ext cx="7543800" cy="800211"/>
          </a:xfrm>
        </p:spPr>
        <p:txBody>
          <a:bodyPr/>
          <a:lstStyle/>
          <a:p>
            <a:r>
              <a:rPr lang="en-US" sz="4000" dirty="0" smtClean="0"/>
              <a:t>Results</a:t>
            </a:r>
            <a:endParaRPr lang="en-US" sz="4000" dirty="0"/>
          </a:p>
        </p:txBody>
      </p:sp>
      <p:sp>
        <p:nvSpPr>
          <p:cNvPr id="458" name="Text Placeholder 457"/>
          <p:cNvSpPr>
            <a:spLocks noGrp="1"/>
          </p:cNvSpPr>
          <p:nvPr>
            <p:ph type="body" sz="quarter" idx="25"/>
          </p:nvPr>
        </p:nvSpPr>
        <p:spPr>
          <a:xfrm>
            <a:off x="24685520" y="6513295"/>
            <a:ext cx="7535264" cy="800211"/>
          </a:xfrm>
        </p:spPr>
        <p:txBody>
          <a:bodyPr/>
          <a:lstStyle/>
          <a:p>
            <a:r>
              <a:rPr lang="en-US" sz="4000" dirty="0" smtClean="0"/>
              <a:t>Conclusion</a:t>
            </a:r>
            <a:endParaRPr lang="en-US" sz="4000" dirty="0"/>
          </a:p>
        </p:txBody>
      </p:sp>
      <p:sp>
        <p:nvSpPr>
          <p:cNvPr id="459" name="Text Placeholder 458"/>
          <p:cNvSpPr>
            <a:spLocks noGrp="1"/>
          </p:cNvSpPr>
          <p:nvPr>
            <p:ph type="body" sz="quarter" idx="26"/>
          </p:nvPr>
        </p:nvSpPr>
        <p:spPr>
          <a:xfrm>
            <a:off x="24531781" y="7299065"/>
            <a:ext cx="7535264" cy="7249461"/>
          </a:xfrm>
        </p:spPr>
        <p:txBody>
          <a:bodyPr/>
          <a:lstStyle/>
          <a:p>
            <a:r>
              <a:rPr lang="en-US" sz="3200" dirty="0">
                <a:latin typeface="+mj-lt"/>
              </a:rPr>
              <a:t>In conclusion, the aim of </a:t>
            </a:r>
            <a:r>
              <a:rPr lang="en-US" sz="3200" dirty="0" smtClean="0">
                <a:latin typeface="+mj-lt"/>
              </a:rPr>
              <a:t>the project </a:t>
            </a:r>
            <a:r>
              <a:rPr lang="en-US" sz="3200" dirty="0">
                <a:latin typeface="+mj-lt"/>
              </a:rPr>
              <a:t>is to help the students get over the traditional methods of learning and make them accustomed to the internet where the notes for their respective subjects are easily available. It provides an automation procedure of studying online. The implementation of this project helps both the students and the teachers. The teachers can upload their materials on to the website by using their unique ID and the students can gain access to these materials.</a:t>
            </a:r>
          </a:p>
        </p:txBody>
      </p:sp>
      <p:sp>
        <p:nvSpPr>
          <p:cNvPr id="460" name="Text Placeholder 459"/>
          <p:cNvSpPr>
            <a:spLocks noGrp="1"/>
          </p:cNvSpPr>
          <p:nvPr>
            <p:ph type="body" sz="quarter" idx="27"/>
          </p:nvPr>
        </p:nvSpPr>
        <p:spPr>
          <a:xfrm>
            <a:off x="24689294" y="14080117"/>
            <a:ext cx="7535264" cy="800211"/>
          </a:xfrm>
        </p:spPr>
        <p:txBody>
          <a:bodyPr/>
          <a:lstStyle/>
          <a:p>
            <a:r>
              <a:rPr lang="en-US" sz="4000" dirty="0" smtClean="0"/>
              <a:t>References</a:t>
            </a:r>
            <a:endParaRPr lang="en-US" sz="4000" dirty="0"/>
          </a:p>
        </p:txBody>
      </p:sp>
      <p:sp>
        <p:nvSpPr>
          <p:cNvPr id="461" name="Text Placeholder 460"/>
          <p:cNvSpPr>
            <a:spLocks noGrp="1"/>
          </p:cNvSpPr>
          <p:nvPr>
            <p:ph type="body" sz="quarter" idx="28"/>
          </p:nvPr>
        </p:nvSpPr>
        <p:spPr>
          <a:xfrm>
            <a:off x="24594139" y="14742460"/>
            <a:ext cx="7792245" cy="8833165"/>
          </a:xfrm>
        </p:spPr>
        <p:txBody>
          <a:bodyPr/>
          <a:lstStyle/>
          <a:p>
            <a:pPr marL="285750" indent="-285750">
              <a:buFont typeface="Arial" panose="020B0604020202020204" pitchFamily="34" charset="0"/>
              <a:buChar char="•"/>
            </a:pPr>
            <a:r>
              <a:rPr lang="en-US" sz="1600" u="sng" dirty="0">
                <a:hlinkClick r:id="rId3"/>
              </a:rPr>
              <a:t>https://www.wrike.com/project-management-guide/faq/what-is-agile-methodology-in-project-management/</a:t>
            </a:r>
            <a:endParaRPr lang="en-US" sz="1600" dirty="0"/>
          </a:p>
          <a:p>
            <a:pPr marL="285750" indent="-285750">
              <a:buFont typeface="Arial" panose="020B0604020202020204" pitchFamily="34" charset="0"/>
              <a:buChar char="•"/>
            </a:pPr>
            <a:r>
              <a:rPr lang="en-US" sz="1600" u="sng" dirty="0">
                <a:hlinkClick r:id="rId4"/>
              </a:rPr>
              <a:t>https://www.javatpoint.com/spring-JdbcTemplate-tutorial</a:t>
            </a:r>
            <a:endParaRPr lang="en-US" sz="1600" dirty="0"/>
          </a:p>
          <a:p>
            <a:pPr marL="285750" indent="-285750">
              <a:buFont typeface="Arial" panose="020B0604020202020204" pitchFamily="34" charset="0"/>
              <a:buChar char="•"/>
            </a:pPr>
            <a:r>
              <a:rPr lang="en-US" sz="1600" u="sng" dirty="0">
                <a:hlinkClick r:id="rId5"/>
              </a:rPr>
              <a:t>https://www.baeldung.com/spring-jdbc-jdbctemplate</a:t>
            </a:r>
            <a:endParaRPr lang="en-US" sz="1600" dirty="0"/>
          </a:p>
          <a:p>
            <a:pPr marL="285750" indent="-285750">
              <a:buFont typeface="Arial" panose="020B0604020202020204" pitchFamily="34" charset="0"/>
              <a:buChar char="•"/>
            </a:pPr>
            <a:r>
              <a:rPr lang="en-US" sz="1600" dirty="0"/>
              <a:t> </a:t>
            </a:r>
          </a:p>
          <a:p>
            <a:pPr marL="285750" indent="-285750">
              <a:buFont typeface="Arial" panose="020B0604020202020204" pitchFamily="34" charset="0"/>
              <a:buChar char="•"/>
            </a:pPr>
            <a:r>
              <a:rPr lang="en-US" sz="1600" u="sng" dirty="0">
                <a:hlinkClick r:id="rId6"/>
              </a:rPr>
              <a:t>https://www.tutorialspoint.com/restful/restful_introduction.html</a:t>
            </a:r>
            <a:endParaRPr lang="en-US" sz="1600" dirty="0"/>
          </a:p>
          <a:p>
            <a:pPr marL="285750" indent="-285750">
              <a:buFont typeface="Arial" panose="020B0604020202020204" pitchFamily="34" charset="0"/>
              <a:buChar char="•"/>
            </a:pPr>
            <a:r>
              <a:rPr lang="en-US" sz="1600" dirty="0"/>
              <a:t> </a:t>
            </a:r>
          </a:p>
          <a:p>
            <a:pPr marL="285750" indent="-285750">
              <a:buFont typeface="Arial" panose="020B0604020202020204" pitchFamily="34" charset="0"/>
              <a:buChar char="•"/>
            </a:pPr>
            <a:r>
              <a:rPr lang="en-US" sz="1600" u="sng" dirty="0">
                <a:hlinkClick r:id="rId7"/>
              </a:rPr>
              <a:t>https://jersey.github.io/</a:t>
            </a:r>
            <a:endParaRPr lang="en-US" sz="1600" dirty="0"/>
          </a:p>
          <a:p>
            <a:pPr marL="285750" indent="-285750">
              <a:buFont typeface="Arial" panose="020B0604020202020204" pitchFamily="34" charset="0"/>
              <a:buChar char="•"/>
            </a:pPr>
            <a:r>
              <a:rPr lang="en-US" sz="1600" dirty="0"/>
              <a:t> </a:t>
            </a:r>
          </a:p>
          <a:p>
            <a:pPr marL="285750" indent="-285750">
              <a:buFont typeface="Arial" panose="020B0604020202020204" pitchFamily="34" charset="0"/>
              <a:buChar char="•"/>
            </a:pPr>
            <a:r>
              <a:rPr lang="en-US" sz="1600" u="sng" dirty="0">
                <a:hlinkClick r:id="rId8"/>
              </a:rPr>
              <a:t>https://tortoisesvn.net/about.html</a:t>
            </a:r>
            <a:endParaRPr lang="en-US" sz="1600" dirty="0"/>
          </a:p>
          <a:p>
            <a:pPr marL="285750" indent="-285750">
              <a:buFont typeface="Arial" panose="020B0604020202020204" pitchFamily="34" charset="0"/>
              <a:buChar char="•"/>
            </a:pPr>
            <a:r>
              <a:rPr lang="en-US" sz="1600" dirty="0"/>
              <a:t> </a:t>
            </a:r>
          </a:p>
          <a:p>
            <a:pPr marL="285750" indent="-285750">
              <a:buFont typeface="Arial" panose="020B0604020202020204" pitchFamily="34" charset="0"/>
              <a:buChar char="•"/>
            </a:pPr>
            <a:r>
              <a:rPr lang="en-US" sz="1600" u="sng" dirty="0">
                <a:hlinkClick r:id="rId9"/>
              </a:rPr>
              <a:t>https://en.wikipedia.org/wiki/Java_Development_Kit</a:t>
            </a:r>
            <a:endParaRPr lang="en-US" sz="1600" dirty="0"/>
          </a:p>
          <a:p>
            <a:pPr marL="285750" indent="-285750">
              <a:buFont typeface="Arial" panose="020B0604020202020204" pitchFamily="34" charset="0"/>
              <a:buChar char="•"/>
            </a:pPr>
            <a:r>
              <a:rPr lang="en-US" sz="1600" dirty="0"/>
              <a:t> </a:t>
            </a:r>
          </a:p>
          <a:p>
            <a:pPr marL="285750" indent="-285750">
              <a:buFont typeface="Arial" panose="020B0604020202020204" pitchFamily="34" charset="0"/>
              <a:buChar char="•"/>
            </a:pPr>
            <a:r>
              <a:rPr lang="en-US" sz="1600" u="sng" dirty="0">
                <a:hlinkClick r:id="rId10"/>
              </a:rPr>
              <a:t>https://www.tutorialspoint.com/angular6/angular6_overview.html</a:t>
            </a:r>
            <a:endParaRPr lang="en-US" sz="1600" dirty="0"/>
          </a:p>
          <a:p>
            <a:pPr marL="285750" indent="-285750">
              <a:buFont typeface="Arial" panose="020B0604020202020204" pitchFamily="34" charset="0"/>
              <a:buChar char="•"/>
            </a:pPr>
            <a:r>
              <a:rPr lang="en-US" sz="1600" dirty="0"/>
              <a:t> </a:t>
            </a:r>
          </a:p>
          <a:p>
            <a:pPr marL="285750" indent="-285750">
              <a:buFont typeface="Arial" panose="020B0604020202020204" pitchFamily="34" charset="0"/>
              <a:buChar char="•"/>
            </a:pPr>
            <a:r>
              <a:rPr lang="en-US" sz="1600" u="sng" dirty="0">
                <a:hlinkClick r:id="rId11"/>
              </a:rPr>
              <a:t>https://codecraft.tv/courses/angular/routing/router-guards/</a:t>
            </a:r>
            <a:endParaRPr lang="en-US" sz="1600" dirty="0"/>
          </a:p>
          <a:p>
            <a:pPr marL="285750" indent="-285750">
              <a:buFont typeface="Arial" panose="020B0604020202020204" pitchFamily="34" charset="0"/>
              <a:buChar char="•"/>
            </a:pPr>
            <a:r>
              <a:rPr lang="en-US" sz="1600" dirty="0"/>
              <a:t> </a:t>
            </a:r>
          </a:p>
          <a:p>
            <a:pPr marL="285750" indent="-285750">
              <a:buFont typeface="Arial" panose="020B0604020202020204" pitchFamily="34" charset="0"/>
              <a:buChar char="•"/>
            </a:pPr>
            <a:r>
              <a:rPr lang="en-US" sz="1600" u="sng" dirty="0">
                <a:hlinkClick r:id="rId12"/>
              </a:rPr>
              <a:t>https://www.tutorialspoint.com/spring_boot/spring_boot_introduction.htm</a:t>
            </a:r>
            <a:endParaRPr lang="en-US" sz="1600" dirty="0"/>
          </a:p>
          <a:p>
            <a:pPr marL="285750" indent="-285750">
              <a:buFont typeface="Arial" panose="020B0604020202020204" pitchFamily="34" charset="0"/>
              <a:buChar char="•"/>
            </a:pPr>
            <a:r>
              <a:rPr lang="en-US" sz="1600" dirty="0"/>
              <a:t> </a:t>
            </a:r>
          </a:p>
          <a:p>
            <a:pPr marL="285750" indent="-285750">
              <a:buFont typeface="Arial" panose="020B0604020202020204" pitchFamily="34" charset="0"/>
              <a:buChar char="•"/>
            </a:pPr>
            <a:r>
              <a:rPr lang="en-US" sz="1600" u="sng" dirty="0">
                <a:hlinkClick r:id="rId13"/>
              </a:rPr>
              <a:t>https://www.projectsmart.co.uk/project-management-time-estimates-and-planning.php</a:t>
            </a:r>
            <a:r>
              <a:rPr lang="en-US" sz="1600" dirty="0"/>
              <a:t>.</a:t>
            </a:r>
          </a:p>
          <a:p>
            <a:pPr marL="285750" indent="-285750">
              <a:buFont typeface="Arial" panose="020B0604020202020204" pitchFamily="34" charset="0"/>
              <a:buChar char="•"/>
            </a:pPr>
            <a:r>
              <a:rPr lang="en-US" sz="1600" dirty="0"/>
              <a:t> </a:t>
            </a:r>
          </a:p>
          <a:p>
            <a:pPr marL="285750" indent="-285750">
              <a:buFont typeface="Arial" panose="020B0604020202020204" pitchFamily="34" charset="0"/>
              <a:buChar char="•"/>
            </a:pPr>
            <a:r>
              <a:rPr lang="en-US" sz="1600" u="sng" dirty="0">
                <a:hlinkClick r:id="rId14"/>
              </a:rPr>
              <a:t>https://en.wikipedia.org/wiki/Node.js</a:t>
            </a:r>
            <a:r>
              <a:rPr lang="en-US" sz="1600" dirty="0"/>
              <a:t>.</a:t>
            </a:r>
          </a:p>
          <a:p>
            <a:pPr marL="285750" indent="-285750">
              <a:buFont typeface="Arial" panose="020B0604020202020204" pitchFamily="34" charset="0"/>
              <a:buChar char="•"/>
            </a:pPr>
            <a:r>
              <a:rPr lang="en-US" sz="1600" dirty="0"/>
              <a:t> </a:t>
            </a:r>
          </a:p>
          <a:p>
            <a:pPr marL="285750" indent="-285750">
              <a:buFont typeface="Arial" panose="020B0604020202020204" pitchFamily="34" charset="0"/>
              <a:buChar char="•"/>
            </a:pPr>
            <a:r>
              <a:rPr lang="en-US" sz="1600" u="sng" dirty="0">
                <a:hlinkClick r:id="rId15"/>
              </a:rPr>
              <a:t>https://www.guru99.com/introduction-to-mysql-workbench.html</a:t>
            </a:r>
            <a:r>
              <a:rPr lang="en-US" sz="1600" dirty="0" smtClean="0"/>
              <a:t>.</a:t>
            </a:r>
          </a:p>
          <a:p>
            <a:pPr marL="285750" indent="-285750">
              <a:buFont typeface="Arial" panose="020B0604020202020204" pitchFamily="34" charset="0"/>
              <a:buChar char="•"/>
            </a:pPr>
            <a:r>
              <a:rPr lang="en-US" sz="1600" dirty="0"/>
              <a:t> </a:t>
            </a:r>
            <a:endParaRPr lang="en-US" sz="1600" dirty="0"/>
          </a:p>
          <a:p>
            <a:pPr marL="285750" indent="-285750">
              <a:buFont typeface="Arial" panose="020B0604020202020204" pitchFamily="34" charset="0"/>
              <a:buChar char="•"/>
            </a:pPr>
            <a:r>
              <a:rPr lang="en-US" sz="1600" u="sng" dirty="0">
                <a:hlinkClick r:id="rId16"/>
              </a:rPr>
              <a:t>https://stackoverflow.com/questions/26777083/best-practice-for-rest-token-based-authentication-with-jax-rs-and-jersey</a:t>
            </a:r>
            <a:endParaRPr lang="en-US" sz="1600" dirty="0"/>
          </a:p>
          <a:p>
            <a:pPr marL="342900" indent="-342900">
              <a:buFont typeface="Arial" panose="020B0604020202020204" pitchFamily="34" charset="0"/>
              <a:buChar char="•"/>
            </a:pPr>
            <a:endParaRPr lang="en-US" sz="1600" dirty="0" smtClean="0">
              <a:solidFill>
                <a:srgbClr val="002060"/>
              </a:solidFill>
            </a:endParaRPr>
          </a:p>
        </p:txBody>
      </p:sp>
      <p:sp>
        <p:nvSpPr>
          <p:cNvPr id="462" name="Text Placeholder 461"/>
          <p:cNvSpPr>
            <a:spLocks noGrp="1"/>
          </p:cNvSpPr>
          <p:nvPr>
            <p:ph type="body" sz="quarter" idx="29"/>
          </p:nvPr>
        </p:nvSpPr>
        <p:spPr>
          <a:xfrm>
            <a:off x="24681039" y="23076701"/>
            <a:ext cx="7535264" cy="800211"/>
          </a:xfrm>
        </p:spPr>
        <p:txBody>
          <a:bodyPr/>
          <a:lstStyle/>
          <a:p>
            <a:r>
              <a:rPr lang="en-US" sz="4000" dirty="0" err="1" smtClean="0"/>
              <a:t>Acknoledgements</a:t>
            </a:r>
            <a:endParaRPr lang="en-US" sz="4000" dirty="0"/>
          </a:p>
        </p:txBody>
      </p:sp>
      <p:sp>
        <p:nvSpPr>
          <p:cNvPr id="463" name="Text Placeholder 462"/>
          <p:cNvSpPr>
            <a:spLocks noGrp="1"/>
          </p:cNvSpPr>
          <p:nvPr>
            <p:ph type="body" sz="quarter" idx="30"/>
          </p:nvPr>
        </p:nvSpPr>
        <p:spPr>
          <a:xfrm>
            <a:off x="24677265" y="23656062"/>
            <a:ext cx="7539038" cy="12511095"/>
          </a:xfrm>
        </p:spPr>
        <p:txBody>
          <a:bodyPr/>
          <a:lstStyle/>
          <a:p>
            <a:r>
              <a:rPr lang="en-US" sz="2900" dirty="0">
                <a:latin typeface="TimesNewRomanPSMT"/>
              </a:rPr>
              <a:t>Achieving any kind of success in our project won’t happen without the </a:t>
            </a:r>
            <a:r>
              <a:rPr lang="en-US" sz="2900" dirty="0" smtClean="0">
                <a:latin typeface="TimesNewRomanPSMT"/>
              </a:rPr>
              <a:t>help of </a:t>
            </a:r>
            <a:r>
              <a:rPr lang="en-US" sz="2900" dirty="0">
                <a:latin typeface="TimesNewRomanPSMT"/>
              </a:rPr>
              <a:t>many people around us. First we thank God for his blessings in our </a:t>
            </a:r>
            <a:r>
              <a:rPr lang="en-US" sz="2900" dirty="0" smtClean="0">
                <a:latin typeface="TimesNewRomanPSMT"/>
              </a:rPr>
              <a:t>life. We </a:t>
            </a:r>
            <a:r>
              <a:rPr lang="en-US" sz="2900" dirty="0">
                <a:latin typeface="TimesNewRomanPSMT"/>
              </a:rPr>
              <a:t>would like to thanks </a:t>
            </a:r>
            <a:r>
              <a:rPr lang="en-US" sz="2900" dirty="0" smtClean="0">
                <a:latin typeface="TimesNewRomanPSMT"/>
              </a:rPr>
              <a:t>our families</a:t>
            </a:r>
            <a:r>
              <a:rPr lang="en-US" sz="2900" dirty="0">
                <a:latin typeface="TimesNewRomanPSMT"/>
              </a:rPr>
              <a:t>, friends and doctors for being always</a:t>
            </a:r>
          </a:p>
          <a:p>
            <a:r>
              <a:rPr lang="en-US" sz="2900" dirty="0">
                <a:latin typeface="TimesNewRomanPSMT"/>
              </a:rPr>
              <a:t>there for us and for helping us during </a:t>
            </a:r>
            <a:r>
              <a:rPr lang="en-US" sz="2900" dirty="0" smtClean="0">
                <a:latin typeface="TimesNewRomanPSMT"/>
              </a:rPr>
              <a:t>our project </a:t>
            </a:r>
            <a:r>
              <a:rPr lang="en-US" sz="2900" dirty="0">
                <a:latin typeface="TimesNewRomanPSMT"/>
              </a:rPr>
              <a:t>and study </a:t>
            </a:r>
            <a:r>
              <a:rPr lang="en-US" sz="2900" dirty="0" smtClean="0">
                <a:latin typeface="TimesNewRomanPSMT"/>
              </a:rPr>
              <a:t>time. </a:t>
            </a:r>
          </a:p>
          <a:p>
            <a:r>
              <a:rPr lang="en-US" sz="2900" dirty="0" smtClean="0">
                <a:latin typeface="TimesNewRomanPSMT"/>
              </a:rPr>
              <a:t>For </a:t>
            </a:r>
            <a:r>
              <a:rPr lang="en-US" sz="2900" dirty="0">
                <a:latin typeface="TimesNewRomanPSMT"/>
              </a:rPr>
              <a:t>our </a:t>
            </a:r>
            <a:r>
              <a:rPr lang="en-US" sz="2900" dirty="0" smtClean="0">
                <a:latin typeface="TimesNewRomanPSMT"/>
              </a:rPr>
              <a:t>Faculty instructors</a:t>
            </a:r>
            <a:r>
              <a:rPr lang="en-US" sz="2900" dirty="0">
                <a:latin typeface="TimesNewRomanPSMT"/>
              </a:rPr>
              <a:t>, doctors and colleagues saying thank you is </a:t>
            </a:r>
            <a:r>
              <a:rPr lang="en-US" sz="2900" dirty="0" smtClean="0">
                <a:latin typeface="TimesNewRomanPSMT"/>
              </a:rPr>
              <a:t>not enough </a:t>
            </a:r>
            <a:r>
              <a:rPr lang="en-US" sz="2900" dirty="0">
                <a:latin typeface="TimesNewRomanPSMT"/>
              </a:rPr>
              <a:t>for helping us through our years of studying and </a:t>
            </a:r>
            <a:r>
              <a:rPr lang="en-US" sz="2900" dirty="0" smtClean="0">
                <a:latin typeface="TimesNewRomanPSMT"/>
              </a:rPr>
              <a:t>learning everything </a:t>
            </a:r>
            <a:r>
              <a:rPr lang="en-US" sz="2900" dirty="0">
                <a:latin typeface="TimesNewRomanPSMT"/>
              </a:rPr>
              <a:t>new, we hope you all will always give away science </a:t>
            </a:r>
            <a:r>
              <a:rPr lang="en-US" sz="2900" dirty="0" smtClean="0">
                <a:latin typeface="TimesNewRomanPSMT"/>
              </a:rPr>
              <a:t>without asking </a:t>
            </a:r>
            <a:r>
              <a:rPr lang="en-US" sz="2900" dirty="0">
                <a:latin typeface="TimesNewRomanPSMT"/>
              </a:rPr>
              <a:t>for return.</a:t>
            </a:r>
          </a:p>
          <a:p>
            <a:r>
              <a:rPr lang="en-US" sz="2900" dirty="0">
                <a:latin typeface="TimesNewRomanPSMT"/>
              </a:rPr>
              <a:t>We would like to thank and express our gratitude for our supervisor, </a:t>
            </a:r>
            <a:r>
              <a:rPr lang="en-US" sz="2900" b="1" dirty="0" err="1" smtClean="0">
                <a:latin typeface="TimesNewRomanPSMT"/>
              </a:rPr>
              <a:t>Dr</a:t>
            </a:r>
            <a:r>
              <a:rPr lang="en-US" sz="2900" b="1" dirty="0" smtClean="0">
                <a:latin typeface="TimesNewRomanPSMT"/>
              </a:rPr>
              <a:t>/Ahmed </a:t>
            </a:r>
            <a:r>
              <a:rPr lang="en-US" sz="2900" b="1" dirty="0" err="1" smtClean="0">
                <a:latin typeface="TimesNewRomanPSMT"/>
              </a:rPr>
              <a:t>Taha</a:t>
            </a:r>
            <a:r>
              <a:rPr lang="en-US" sz="2900" b="1" dirty="0" smtClean="0">
                <a:latin typeface="TimesNewRomanPSMT"/>
              </a:rPr>
              <a:t> </a:t>
            </a:r>
            <a:r>
              <a:rPr lang="en-US" sz="2900" dirty="0">
                <a:latin typeface="TimesNewRomanPSMT"/>
              </a:rPr>
              <a:t>for his encouragement, guidance, patience and </a:t>
            </a:r>
            <a:r>
              <a:rPr lang="en-US" sz="2900" dirty="0" smtClean="0">
                <a:latin typeface="TimesNewRomanPSMT"/>
              </a:rPr>
              <a:t>support during </a:t>
            </a:r>
            <a:r>
              <a:rPr lang="en-US" sz="2900" dirty="0">
                <a:latin typeface="TimesNewRomanPSMT"/>
              </a:rPr>
              <a:t>our project starting from the beginning until putting the </a:t>
            </a:r>
            <a:r>
              <a:rPr lang="en-US" sz="2900" dirty="0" smtClean="0">
                <a:latin typeface="TimesNewRomanPSMT"/>
              </a:rPr>
              <a:t>final highlights </a:t>
            </a:r>
            <a:r>
              <a:rPr lang="en-US" sz="2900" dirty="0">
                <a:latin typeface="TimesNewRomanPSMT"/>
              </a:rPr>
              <a:t>for our project, thank you </a:t>
            </a:r>
            <a:r>
              <a:rPr lang="en-US" sz="2900" dirty="0" err="1" smtClean="0">
                <a:latin typeface="TimesNewRomanPSMT"/>
              </a:rPr>
              <a:t>Dr</a:t>
            </a:r>
            <a:r>
              <a:rPr lang="en-US" sz="2900" dirty="0" smtClean="0">
                <a:latin typeface="TimesNewRomanPSMT"/>
              </a:rPr>
              <a:t>/Ahmed </a:t>
            </a:r>
            <a:r>
              <a:rPr lang="en-US" sz="2900" dirty="0">
                <a:latin typeface="TimesNewRomanPSMT"/>
              </a:rPr>
              <a:t>for always listening for </a:t>
            </a:r>
            <a:r>
              <a:rPr lang="en-US" sz="2900" dirty="0" smtClean="0">
                <a:latin typeface="TimesNewRomanPSMT"/>
              </a:rPr>
              <a:t>us and </a:t>
            </a:r>
            <a:r>
              <a:rPr lang="en-US" sz="2900" dirty="0">
                <a:latin typeface="TimesNewRomanPSMT"/>
              </a:rPr>
              <a:t>our opinion and for always wishing us the best.</a:t>
            </a:r>
          </a:p>
          <a:p>
            <a:r>
              <a:rPr lang="en-US" sz="2900" dirty="0">
                <a:latin typeface="TimesNewRomanPSMT"/>
              </a:rPr>
              <a:t>Also we would like to thank </a:t>
            </a:r>
            <a:r>
              <a:rPr lang="en-US" sz="2900" b="1" dirty="0" err="1">
                <a:latin typeface="TimesNewRomanPSMT"/>
              </a:rPr>
              <a:t>Eng</a:t>
            </a:r>
            <a:r>
              <a:rPr lang="en-US" sz="2900" b="1" dirty="0">
                <a:latin typeface="TimesNewRomanPSMT"/>
              </a:rPr>
              <a:t>/ </a:t>
            </a:r>
            <a:r>
              <a:rPr lang="en-US" sz="2900" b="1" dirty="0" smtClean="0">
                <a:latin typeface="TimesNewRomanPSMT"/>
              </a:rPr>
              <a:t>Mostafa </a:t>
            </a:r>
            <a:r>
              <a:rPr lang="en-US" sz="2900" b="1" dirty="0" err="1" smtClean="0">
                <a:latin typeface="TimesNewRomanPSMT"/>
              </a:rPr>
              <a:t>Samy</a:t>
            </a:r>
            <a:r>
              <a:rPr lang="en-US" sz="2900" b="1" dirty="0" smtClean="0">
                <a:latin typeface="TimesNewRomanPSMT"/>
              </a:rPr>
              <a:t> </a:t>
            </a:r>
            <a:r>
              <a:rPr lang="en-US" sz="2900" dirty="0">
                <a:latin typeface="TimesNewRomanPSMT"/>
              </a:rPr>
              <a:t>for all his </a:t>
            </a:r>
            <a:r>
              <a:rPr lang="en-US" sz="2900">
                <a:latin typeface="TimesNewRomanPSMT"/>
              </a:rPr>
              <a:t>efforts </a:t>
            </a:r>
            <a:r>
              <a:rPr lang="en-US" sz="2900" smtClean="0">
                <a:latin typeface="TimesNewRomanPSMT"/>
              </a:rPr>
              <a:t>and patience </a:t>
            </a:r>
            <a:r>
              <a:rPr lang="en-US" sz="2900" dirty="0">
                <a:latin typeface="TimesNewRomanPSMT"/>
              </a:rPr>
              <a:t>with us</a:t>
            </a:r>
            <a:r>
              <a:rPr lang="en-US" sz="2900" dirty="0" smtClean="0">
                <a:latin typeface="TimesNewRomanPSMT"/>
              </a:rPr>
              <a:t>.</a:t>
            </a:r>
            <a:endParaRPr lang="en-US" sz="2900" dirty="0">
              <a:latin typeface="TimesNewRomanPSMT"/>
            </a:endParaRPr>
          </a:p>
        </p:txBody>
      </p:sp>
      <p:sp>
        <p:nvSpPr>
          <p:cNvPr id="464" name="Text Placeholder 463"/>
          <p:cNvSpPr>
            <a:spLocks noGrp="1"/>
          </p:cNvSpPr>
          <p:nvPr>
            <p:ph type="body" sz="quarter" idx="96"/>
          </p:nvPr>
        </p:nvSpPr>
        <p:spPr>
          <a:xfrm>
            <a:off x="678141" y="16882886"/>
            <a:ext cx="7542610" cy="13659102"/>
          </a:xfrm>
        </p:spPr>
        <p:txBody>
          <a:bodyPr/>
          <a:lstStyle/>
          <a:p>
            <a:r>
              <a:rPr lang="en-US" sz="3200" dirty="0"/>
              <a:t>With the advent in technology and with the perpetual increase in the strength of the students and the number of departments in the educational institutions, it is laborious to exchange the study materials between the students and the faculties.</a:t>
            </a:r>
          </a:p>
          <a:p>
            <a:r>
              <a:rPr lang="en-US" sz="3200" dirty="0"/>
              <a:t> </a:t>
            </a:r>
          </a:p>
          <a:p>
            <a:r>
              <a:rPr lang="en-US" sz="3200" dirty="0"/>
              <a:t>In most schools and universities, different teachers and professors overwhelm students with many education sites where they upload the resources of their subjects. Student find it hard to look for materials, or announcements.</a:t>
            </a:r>
          </a:p>
          <a:p>
            <a:r>
              <a:rPr lang="en-US" sz="3200" dirty="0"/>
              <a:t> </a:t>
            </a:r>
          </a:p>
          <a:p>
            <a:r>
              <a:rPr lang="en-US" sz="3200" dirty="0"/>
              <a:t>The main objective is to help the students get over the traditional methods of learning and make them accustomed to the internet where the notes for their respective subjects are easily available. It provides an automation procedure of studying online. The implementation of this project helps both the students and the teachers. The teachers can upload their materials on to the website by using their unique ID and the students can gain access to these materials.</a:t>
            </a:r>
            <a:endParaRPr lang="en-US" sz="2900" dirty="0">
              <a:latin typeface="+mj-lt"/>
            </a:endParaRPr>
          </a:p>
        </p:txBody>
      </p:sp>
      <p:sp>
        <p:nvSpPr>
          <p:cNvPr id="465" name="Text Placeholder 464"/>
          <p:cNvSpPr>
            <a:spLocks noGrp="1"/>
          </p:cNvSpPr>
          <p:nvPr>
            <p:ph type="body" sz="quarter" idx="150"/>
          </p:nvPr>
        </p:nvSpPr>
        <p:spPr>
          <a:xfrm>
            <a:off x="4449445" y="3116676"/>
            <a:ext cx="23999226" cy="2518248"/>
          </a:xfrm>
        </p:spPr>
        <p:txBody>
          <a:bodyPr>
            <a:noAutofit/>
          </a:bodyPr>
          <a:lstStyle/>
          <a:p>
            <a:r>
              <a:rPr lang="en-US" sz="4400" dirty="0" err="1"/>
              <a:t>Abanoob</a:t>
            </a:r>
            <a:r>
              <a:rPr lang="en-US" sz="4400" dirty="0"/>
              <a:t> Fayez Kamal </a:t>
            </a:r>
            <a:r>
              <a:rPr lang="en-US" sz="4400" dirty="0" smtClean="0"/>
              <a:t>Mikhail, </a:t>
            </a:r>
            <a:r>
              <a:rPr lang="en-US" sz="4400" dirty="0"/>
              <a:t>Ahmed </a:t>
            </a:r>
            <a:r>
              <a:rPr lang="en-US" sz="4400" dirty="0" err="1"/>
              <a:t>Fathy</a:t>
            </a:r>
            <a:r>
              <a:rPr lang="en-US" sz="4400" dirty="0"/>
              <a:t> </a:t>
            </a:r>
            <a:r>
              <a:rPr lang="en-US" sz="4400" dirty="0" err="1"/>
              <a:t>Abd-Elfattah</a:t>
            </a:r>
            <a:r>
              <a:rPr lang="en-US" sz="4400" dirty="0"/>
              <a:t> </a:t>
            </a:r>
            <a:r>
              <a:rPr lang="en-US" sz="4400" dirty="0" smtClean="0"/>
              <a:t>Hassan, </a:t>
            </a:r>
            <a:r>
              <a:rPr lang="en-US" sz="4400" dirty="0" err="1"/>
              <a:t>Manar</a:t>
            </a:r>
            <a:r>
              <a:rPr lang="en-US" sz="4400" dirty="0"/>
              <a:t> </a:t>
            </a:r>
            <a:r>
              <a:rPr lang="en-US" sz="4400" dirty="0" err="1"/>
              <a:t>Elsayed</a:t>
            </a:r>
            <a:r>
              <a:rPr lang="en-US" sz="4400" dirty="0"/>
              <a:t> Mohamed </a:t>
            </a:r>
            <a:r>
              <a:rPr lang="en-US" sz="4400" dirty="0" err="1" smtClean="0"/>
              <a:t>Ezzat</a:t>
            </a:r>
            <a:r>
              <a:rPr lang="en-US" sz="4400" dirty="0" smtClean="0"/>
              <a:t>,</a:t>
            </a:r>
            <a:r>
              <a:rPr lang="en-US" sz="4400" dirty="0"/>
              <a:t> </a:t>
            </a:r>
            <a:r>
              <a:rPr lang="en-US" sz="4400" dirty="0" err="1"/>
              <a:t>Hala</a:t>
            </a:r>
            <a:r>
              <a:rPr lang="en-US" sz="4400" dirty="0"/>
              <a:t> Mahmoud Gouda </a:t>
            </a:r>
            <a:r>
              <a:rPr lang="en-US" sz="4400" dirty="0" err="1" smtClean="0"/>
              <a:t>Elsayed</a:t>
            </a:r>
            <a:r>
              <a:rPr lang="en-US" sz="4400" dirty="0" smtClean="0"/>
              <a:t>,</a:t>
            </a:r>
            <a:r>
              <a:rPr lang="en-US" sz="4400" dirty="0"/>
              <a:t> </a:t>
            </a:r>
            <a:r>
              <a:rPr lang="en-US" sz="4400" dirty="0" err="1"/>
              <a:t>Yara</a:t>
            </a:r>
            <a:r>
              <a:rPr lang="en-US" sz="4400" dirty="0"/>
              <a:t> </a:t>
            </a:r>
            <a:r>
              <a:rPr lang="en-US" sz="4400" dirty="0" err="1"/>
              <a:t>Abd</a:t>
            </a:r>
            <a:r>
              <a:rPr lang="en-US" sz="4400" dirty="0"/>
              <a:t> -</a:t>
            </a:r>
            <a:r>
              <a:rPr lang="en-US" sz="4400" dirty="0" err="1"/>
              <a:t>Elrahmaan</a:t>
            </a:r>
            <a:r>
              <a:rPr lang="en-US" sz="4400" dirty="0"/>
              <a:t> Mahmoud </a:t>
            </a:r>
            <a:r>
              <a:rPr lang="en-US" sz="4400" dirty="0" smtClean="0"/>
              <a:t>Ali, </a:t>
            </a:r>
            <a:r>
              <a:rPr lang="en-US" sz="4400" dirty="0"/>
              <a:t>Yousef Reda </a:t>
            </a:r>
            <a:r>
              <a:rPr lang="en-US" sz="4400" dirty="0" err="1"/>
              <a:t>Saed</a:t>
            </a:r>
            <a:r>
              <a:rPr lang="en-US" sz="4400" dirty="0"/>
              <a:t> El-</a:t>
            </a:r>
            <a:r>
              <a:rPr lang="en-US" sz="4400" dirty="0" err="1"/>
              <a:t>Hadad</a:t>
            </a:r>
            <a:r>
              <a:rPr lang="en-US" sz="4400" dirty="0" smtClean="0"/>
              <a:t>.</a:t>
            </a:r>
            <a:endParaRPr lang="ar-EG" sz="4400" dirty="0" smtClean="0"/>
          </a:p>
          <a:p>
            <a:r>
              <a:rPr lang="en-US" sz="4400" b="1" i="1" dirty="0"/>
              <a:t>Under Supervision </a:t>
            </a:r>
            <a:r>
              <a:rPr lang="en-US" sz="4400" b="1" i="1" dirty="0" smtClean="0"/>
              <a:t>of</a:t>
            </a:r>
            <a:r>
              <a:rPr lang="ar-EG" sz="4400" b="1" i="1" dirty="0" smtClean="0"/>
              <a:t> : </a:t>
            </a:r>
            <a:r>
              <a:rPr lang="en-US" sz="4400" b="1" dirty="0" err="1" smtClean="0"/>
              <a:t>Dr</a:t>
            </a:r>
            <a:r>
              <a:rPr lang="en-US" sz="4400" b="1" dirty="0" smtClean="0"/>
              <a:t>/Ahmed </a:t>
            </a:r>
            <a:r>
              <a:rPr lang="en-US" sz="4400" b="1" dirty="0" err="1" smtClean="0"/>
              <a:t>Taha</a:t>
            </a:r>
            <a:endParaRPr lang="en-US" sz="4400" dirty="0"/>
          </a:p>
          <a:p>
            <a:endParaRPr lang="en-US" sz="4400" dirty="0"/>
          </a:p>
        </p:txBody>
      </p:sp>
      <p:sp>
        <p:nvSpPr>
          <p:cNvPr id="466" name="Text Placeholder 465"/>
          <p:cNvSpPr>
            <a:spLocks noGrp="1"/>
          </p:cNvSpPr>
          <p:nvPr>
            <p:ph type="body" sz="quarter" idx="151"/>
          </p:nvPr>
        </p:nvSpPr>
        <p:spPr>
          <a:xfrm>
            <a:off x="4447558" y="1736903"/>
            <a:ext cx="23999226" cy="1493520"/>
          </a:xfrm>
        </p:spPr>
        <p:txBody>
          <a:bodyPr>
            <a:normAutofit/>
          </a:bodyPr>
          <a:lstStyle/>
          <a:p>
            <a:r>
              <a:rPr lang="en-US" dirty="0" smtClean="0"/>
              <a:t>Course Management System for Academic and Practical Learning</a:t>
            </a:r>
            <a:endParaRPr lang="en-US" b="1" dirty="0"/>
          </a:p>
          <a:p>
            <a:endParaRPr lang="en-US" dirty="0"/>
          </a:p>
        </p:txBody>
      </p:sp>
      <p:sp>
        <p:nvSpPr>
          <p:cNvPr id="467" name="Text Placeholder 466"/>
          <p:cNvSpPr>
            <a:spLocks noGrp="1"/>
          </p:cNvSpPr>
          <p:nvPr>
            <p:ph type="body" sz="quarter" idx="153"/>
          </p:nvPr>
        </p:nvSpPr>
        <p:spPr>
          <a:xfrm>
            <a:off x="4314975" y="465322"/>
            <a:ext cx="23999226" cy="1910969"/>
          </a:xfrm>
        </p:spPr>
        <p:txBody>
          <a:bodyPr>
            <a:normAutofit/>
          </a:bodyPr>
          <a:lstStyle/>
          <a:p>
            <a:r>
              <a:rPr lang="en-US" dirty="0" smtClean="0"/>
              <a:t>E-Peak</a:t>
            </a:r>
            <a:endParaRPr lang="en-US" dirty="0"/>
          </a:p>
        </p:txBody>
      </p:sp>
      <p:pic>
        <p:nvPicPr>
          <p:cNvPr id="2" name="Picture 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82230" y="582762"/>
            <a:ext cx="2966835" cy="3108960"/>
          </a:xfrm>
          <a:prstGeom prst="rect">
            <a:avLst/>
          </a:prstGeom>
          <a:effectLst>
            <a:glow rad="254000">
              <a:schemeClr val="bg1">
                <a:alpha val="40000"/>
              </a:schemeClr>
            </a:glow>
          </a:effectLst>
        </p:spPr>
      </p:pic>
      <p:pic>
        <p:nvPicPr>
          <p:cNvPr id="3" name="Picture 2"/>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28823881" y="582762"/>
            <a:ext cx="3832167" cy="3108960"/>
          </a:xfrm>
          <a:prstGeom prst="rect">
            <a:avLst/>
          </a:prstGeom>
          <a:effectLst>
            <a:glow rad="266700">
              <a:schemeClr val="bg1">
                <a:alpha val="40000"/>
              </a:schemeClr>
            </a:glow>
          </a:effectLst>
        </p:spPr>
      </p:pic>
      <p:sp>
        <p:nvSpPr>
          <p:cNvPr id="4" name="Rectangle 3"/>
          <p:cNvSpPr/>
          <p:nvPr/>
        </p:nvSpPr>
        <p:spPr>
          <a:xfrm>
            <a:off x="84586" y="4035800"/>
            <a:ext cx="4172355" cy="1077218"/>
          </a:xfrm>
          <a:prstGeom prst="rect">
            <a:avLst/>
          </a:prstGeom>
        </p:spPr>
        <p:txBody>
          <a:bodyPr wrap="square">
            <a:spAutoFit/>
          </a:bodyPr>
          <a:lstStyle/>
          <a:p>
            <a:pPr algn="ctr"/>
            <a:r>
              <a:rPr lang="en-US" sz="3200" b="1"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Faculty of Computers and Informatics</a:t>
            </a:r>
            <a:endParaRPr lang="ar-EG" sz="3200" b="1" dirty="0">
              <a:solidFill>
                <a:schemeClr val="bg1"/>
              </a:solidFill>
              <a:effectLst>
                <a:outerShdw blurRad="38100" dist="38100" dir="2700000" algn="tl">
                  <a:srgbClr val="000000">
                    <a:alpha val="43137"/>
                  </a:srgbClr>
                </a:outerShdw>
              </a:effectLst>
            </a:endParaRPr>
          </a:p>
        </p:txBody>
      </p:sp>
      <p:sp>
        <p:nvSpPr>
          <p:cNvPr id="23" name="Rectangle 22"/>
          <p:cNvSpPr/>
          <p:nvPr/>
        </p:nvSpPr>
        <p:spPr>
          <a:xfrm>
            <a:off x="28859019" y="4049655"/>
            <a:ext cx="3797029" cy="584775"/>
          </a:xfrm>
          <a:prstGeom prst="rect">
            <a:avLst/>
          </a:prstGeom>
        </p:spPr>
        <p:txBody>
          <a:bodyPr wrap="square">
            <a:spAutoFit/>
          </a:bodyPr>
          <a:lstStyle/>
          <a:p>
            <a:pPr algn="ctr"/>
            <a:r>
              <a:rPr lang="en-US" sz="3200" b="1" dirty="0" err="1" smtClean="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Benha</a:t>
            </a:r>
            <a:r>
              <a:rPr lang="en-US" sz="3200" b="1" dirty="0" smtClean="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University</a:t>
            </a:r>
            <a:endParaRPr lang="ar-EG" sz="3200" b="1" dirty="0">
              <a:solidFill>
                <a:schemeClr val="bg1"/>
              </a:solidFill>
              <a:effectLst>
                <a:outerShdw blurRad="38100" dist="38100" dir="2700000" algn="tl">
                  <a:srgbClr val="000000">
                    <a:alpha val="43137"/>
                  </a:srgbClr>
                </a:outerShdw>
              </a:effectLst>
            </a:endParaRPr>
          </a:p>
        </p:txBody>
      </p:sp>
      <p:pic>
        <p:nvPicPr>
          <p:cNvPr id="6" name="Picture 5"/>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1290928" y="30607225"/>
            <a:ext cx="6317034" cy="4211356"/>
          </a:xfrm>
          <a:prstGeom prst="rect">
            <a:avLst/>
          </a:prstGeom>
        </p:spPr>
      </p:pic>
      <p:pic>
        <p:nvPicPr>
          <p:cNvPr id="16" name="Picture 15"/>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9826950" y="24070235"/>
            <a:ext cx="5232495" cy="1325801"/>
          </a:xfrm>
          <a:prstGeom prst="rect">
            <a:avLst/>
          </a:prstGeom>
        </p:spPr>
      </p:pic>
      <p:pic>
        <p:nvPicPr>
          <p:cNvPr id="20" name="Picture 19"/>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9450074" y="31029283"/>
            <a:ext cx="1479457" cy="1346475"/>
          </a:xfrm>
          <a:prstGeom prst="rect">
            <a:avLst/>
          </a:prstGeom>
        </p:spPr>
      </p:pic>
      <p:pic>
        <p:nvPicPr>
          <p:cNvPr id="21" name="Picture 20"/>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1766762" y="31029283"/>
            <a:ext cx="1744181" cy="1367399"/>
          </a:xfrm>
          <a:prstGeom prst="rect">
            <a:avLst/>
          </a:prstGeom>
        </p:spPr>
      </p:pic>
      <p:pic>
        <p:nvPicPr>
          <p:cNvPr id="22" name="Picture 21"/>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4216897" y="31029283"/>
            <a:ext cx="1506687" cy="1346475"/>
          </a:xfrm>
          <a:prstGeom prst="rect">
            <a:avLst/>
          </a:prstGeom>
        </p:spPr>
      </p:pic>
      <p:pic>
        <p:nvPicPr>
          <p:cNvPr id="24" name="Picture 23"/>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1424746" y="32817243"/>
            <a:ext cx="2428212" cy="1160533"/>
          </a:xfrm>
          <a:prstGeom prst="rect">
            <a:avLst/>
          </a:prstGeom>
        </p:spPr>
      </p:pic>
      <p:pic>
        <p:nvPicPr>
          <p:cNvPr id="26" name="Picture 25"/>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8888910" y="8451100"/>
            <a:ext cx="7139872" cy="9985888"/>
          </a:xfrm>
          <a:prstGeom prst="rect">
            <a:avLst/>
          </a:prstGeom>
        </p:spPr>
      </p:pic>
      <p:pic>
        <p:nvPicPr>
          <p:cNvPr id="5" name="Picture 4"/>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17031643" y="8241755"/>
            <a:ext cx="6856113" cy="3842437"/>
          </a:xfrm>
          <a:prstGeom prst="rect">
            <a:avLst/>
          </a:prstGeom>
        </p:spPr>
      </p:pic>
      <p:pic>
        <p:nvPicPr>
          <p:cNvPr id="8" name="Picture 7"/>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17031643" y="20311253"/>
            <a:ext cx="6961745" cy="3512717"/>
          </a:xfrm>
          <a:prstGeom prst="rect">
            <a:avLst/>
          </a:prstGeom>
        </p:spPr>
      </p:pic>
      <p:pic>
        <p:nvPicPr>
          <p:cNvPr id="14" name="Picture 13"/>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16995125" y="26748684"/>
            <a:ext cx="6961747" cy="3537399"/>
          </a:xfrm>
          <a:prstGeom prst="rect">
            <a:avLst/>
          </a:prstGeom>
        </p:spPr>
      </p:pic>
      <p:pic>
        <p:nvPicPr>
          <p:cNvPr id="15" name="Picture 14"/>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16995125" y="14134429"/>
            <a:ext cx="6892630" cy="3281960"/>
          </a:xfrm>
          <a:prstGeom prst="rect">
            <a:avLst/>
          </a:prstGeom>
        </p:spPr>
      </p:pic>
      <p:pic>
        <p:nvPicPr>
          <p:cNvPr id="17" name="Picture 16"/>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17031642" y="32485249"/>
            <a:ext cx="6961745" cy="3491321"/>
          </a:xfrm>
          <a:prstGeom prst="rect">
            <a:avLst/>
          </a:prstGeom>
        </p:spPr>
      </p:pic>
    </p:spTree>
    <p:extLst>
      <p:ext uri="{BB962C8B-B14F-4D97-AF65-F5344CB8AC3E}">
        <p14:creationId xmlns:p14="http://schemas.microsoft.com/office/powerpoint/2010/main" val="342521813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UIDATA" val="&lt;database version=&quot;11.0&quot;&gt;&lt;object type=&quot;1&quot; unique_id=&quot;10001&quot;&gt;&lt;object type=&quot;2&quot; unique_id=&quot;10013&quot;&gt;&lt;object type=&quot;3&quot; unique_id=&quot;10014&quot;&gt;&lt;property id=&quot;20148&quot; value=&quot;5&quot;/&gt;&lt;property id=&quot;20300&quot; value=&quot;الشريحة 1&quot;/&gt;&lt;property id=&quot;20307&quot; value=&quot;256&quot;/&gt;&lt;/object&gt;&lt;/object&gt;&lt;object type=&quot;8&quot; unique_id=&quot;10017&quot;&gt;&lt;/object&gt;&lt;/object&gt;&lt;/database&gt;"/>
  <p:tag name="MMPROD_NEXTUNIQUEID" val="10009"/>
  <p:tag name="SECTOMILLISECCONVERTED" val="1"/>
</p:tagLst>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1071</TotalTime>
  <Words>619</Words>
  <Application>Microsoft Office PowerPoint</Application>
  <PresentationFormat>Custom</PresentationFormat>
  <Paragraphs>142</Paragraphs>
  <Slides>1</Slides>
  <Notes>1</Notes>
  <HiddenSlides>0</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10" baseType="lpstr">
      <vt:lpstr>Arial</vt:lpstr>
      <vt:lpstr>Calibri</vt:lpstr>
      <vt:lpstr>Times New Roman</vt:lpstr>
      <vt:lpstr>TimesNewRomanPSMT</vt:lpstr>
      <vt:lpstr>Trebuchet MS</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yousef elhadad</cp:lastModifiedBy>
  <cp:revision>93</cp:revision>
  <dcterms:created xsi:type="dcterms:W3CDTF">2012-02-03T19:11:35Z</dcterms:created>
  <dcterms:modified xsi:type="dcterms:W3CDTF">2019-06-26T16:28:13Z</dcterms:modified>
</cp:coreProperties>
</file>