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DF8A-5966-4FB9-9BE5-C4929A143BA5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F58B-E105-4899-B240-92471A8012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96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DF8A-5966-4FB9-9BE5-C4929A143BA5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F58B-E105-4899-B240-92471A8012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84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DF8A-5966-4FB9-9BE5-C4929A143BA5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F58B-E105-4899-B240-92471A8012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00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DF8A-5966-4FB9-9BE5-C4929A143BA5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F58B-E105-4899-B240-92471A8012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103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DF8A-5966-4FB9-9BE5-C4929A143BA5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F58B-E105-4899-B240-92471A8012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742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DF8A-5966-4FB9-9BE5-C4929A143BA5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F58B-E105-4899-B240-92471A8012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13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DF8A-5966-4FB9-9BE5-C4929A143BA5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F58B-E105-4899-B240-92471A8012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91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DF8A-5966-4FB9-9BE5-C4929A143BA5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F58B-E105-4899-B240-92471A8012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69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DF8A-5966-4FB9-9BE5-C4929A143BA5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F58B-E105-4899-B240-92471A8012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264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DF8A-5966-4FB9-9BE5-C4929A143BA5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F58B-E105-4899-B240-92471A8012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DF8A-5966-4FB9-9BE5-C4929A143BA5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7F58B-E105-4899-B240-92471A8012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32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9DF8A-5966-4FB9-9BE5-C4929A143BA5}" type="datetimeFigureOut">
              <a:rPr lang="fr-FR" smtClean="0"/>
              <a:t>21/12/2022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7F58B-E105-4899-B240-92471A8012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23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9" t="7747" r="15196" b="28848"/>
          <a:stretch/>
        </p:blipFill>
        <p:spPr>
          <a:xfrm>
            <a:off x="3335628" y="862885"/>
            <a:ext cx="5769735" cy="400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629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User001</dc:creator>
  <cp:lastModifiedBy>User001</cp:lastModifiedBy>
  <cp:revision>2</cp:revision>
  <dcterms:created xsi:type="dcterms:W3CDTF">2022-12-20T23:30:22Z</dcterms:created>
  <dcterms:modified xsi:type="dcterms:W3CDTF">2022-12-20T23:39:39Z</dcterms:modified>
</cp:coreProperties>
</file>