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al hesham" initials="bh" lastIdx="1" clrIdx="0">
    <p:extLst>
      <p:ext uri="{19B8F6BF-5375-455C-9EA6-DF929625EA0E}">
        <p15:presenceInfo xmlns:p15="http://schemas.microsoft.com/office/powerpoint/2012/main" userId="636a20da112c49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B8D5104-08CA-43E9-A099-1F563774788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9B22008-EBC0-442E-A145-DFF6E4E14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3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104-08CA-43E9-A099-1F563774788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2008-EBC0-442E-A145-DFF6E4E14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6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104-08CA-43E9-A099-1F563774788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2008-EBC0-442E-A145-DFF6E4E14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4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104-08CA-43E9-A099-1F563774788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2008-EBC0-442E-A145-DFF6E4E14A2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793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104-08CA-43E9-A099-1F563774788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2008-EBC0-442E-A145-DFF6E4E14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7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104-08CA-43E9-A099-1F563774788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2008-EBC0-442E-A145-DFF6E4E14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83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104-08CA-43E9-A099-1F563774788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2008-EBC0-442E-A145-DFF6E4E14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47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104-08CA-43E9-A099-1F563774788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2008-EBC0-442E-A145-DFF6E4E14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53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104-08CA-43E9-A099-1F563774788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2008-EBC0-442E-A145-DFF6E4E14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104-08CA-43E9-A099-1F563774788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2008-EBC0-442E-A145-DFF6E4E14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104-08CA-43E9-A099-1F563774788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2008-EBC0-442E-A145-DFF6E4E14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7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104-08CA-43E9-A099-1F563774788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2008-EBC0-442E-A145-DFF6E4E14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9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104-08CA-43E9-A099-1F563774788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2008-EBC0-442E-A145-DFF6E4E14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4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104-08CA-43E9-A099-1F563774788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2008-EBC0-442E-A145-DFF6E4E14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104-08CA-43E9-A099-1F563774788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2008-EBC0-442E-A145-DFF6E4E14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8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104-08CA-43E9-A099-1F563774788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2008-EBC0-442E-A145-DFF6E4E14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7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104-08CA-43E9-A099-1F563774788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2008-EBC0-442E-A145-DFF6E4E14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5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5104-08CA-43E9-A099-1F563774788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22008-EBC0-442E-A145-DFF6E4E14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9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B00F-D7D9-4B89-8944-F37BA0473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411" y="465331"/>
            <a:ext cx="9757304" cy="2729596"/>
          </a:xfrm>
        </p:spPr>
        <p:txBody>
          <a:bodyPr>
            <a:normAutofit/>
          </a:bodyPr>
          <a:lstStyle/>
          <a:p>
            <a:r>
              <a:rPr lang="ar-EG" sz="6600" dirty="0">
                <a:solidFill>
                  <a:schemeClr val="bg1"/>
                </a:solidFill>
              </a:rPr>
              <a:t>مشروع النقل </a:t>
            </a:r>
            <a:r>
              <a:rPr lang="ar-EG" sz="6600" dirty="0" err="1">
                <a:solidFill>
                  <a:schemeClr val="bg1"/>
                </a:solidFill>
              </a:rPr>
              <a:t>الذكى</a:t>
            </a:r>
            <a:r>
              <a:rPr lang="ar-EG" sz="6600" dirty="0">
                <a:solidFill>
                  <a:schemeClr val="bg1"/>
                </a:solidFill>
              </a:rPr>
              <a:t>         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5C728-FC93-49DA-9B2D-941CB5A43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ar-EG" sz="3600" dirty="0">
                <a:solidFill>
                  <a:schemeClr val="tx1"/>
                </a:solidFill>
              </a:rPr>
              <a:t>دكتور المادة: د/ محمد عبد الفتاح                                     </a:t>
            </a:r>
          </a:p>
          <a:p>
            <a:r>
              <a:rPr lang="ar-EG" sz="2400" dirty="0">
                <a:solidFill>
                  <a:schemeClr val="tx1"/>
                </a:solidFill>
              </a:rPr>
              <a:t>الطالب : احمد هشام بلال عبد السلام                                                               </a:t>
            </a:r>
          </a:p>
          <a:p>
            <a:r>
              <a:rPr lang="ar-EG" sz="2400" dirty="0">
                <a:solidFill>
                  <a:schemeClr val="tx1"/>
                </a:solidFill>
              </a:rPr>
              <a:t>الطالب :اسلام مجدي محمود إبراهيم                                                               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0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5B3E-7E72-4087-A0B4-0D4750F6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40312"/>
          </a:xfrm>
        </p:spPr>
        <p:txBody>
          <a:bodyPr>
            <a:normAutofit/>
          </a:bodyPr>
          <a:lstStyle/>
          <a:p>
            <a:pPr algn="ctr"/>
            <a:r>
              <a:rPr lang="ar-EG" dirty="0"/>
              <a:t>شرح اكواد مشروع النقل الذكي                   </a:t>
            </a:r>
            <a:br>
              <a:rPr lang="ar-EG" dirty="0"/>
            </a:br>
            <a:r>
              <a:rPr lang="ar-EG" dirty="0"/>
              <a:t>                صفحه تسجيل دخول </a:t>
            </a:r>
            <a:r>
              <a:rPr lang="ar-EG" dirty="0" err="1"/>
              <a:t>لى</a:t>
            </a:r>
            <a:r>
              <a:rPr lang="ar-EG" dirty="0"/>
              <a:t> وزاره النقل</a:t>
            </a:r>
            <a:br>
              <a:rPr lang="ar-EG" dirty="0"/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292EA6-4707-4E25-B68D-227B0AE91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616" y="1940312"/>
            <a:ext cx="7420177" cy="4839628"/>
          </a:xfrm>
        </p:spPr>
      </p:pic>
    </p:spTree>
    <p:extLst>
      <p:ext uri="{BB962C8B-B14F-4D97-AF65-F5344CB8AC3E}">
        <p14:creationId xmlns:p14="http://schemas.microsoft.com/office/powerpoint/2010/main" val="131171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80CD35-ABA1-4E6F-89AA-6967A366F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765"/>
            <a:ext cx="12192000" cy="698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8DC58B-5F89-4263-A5E4-445A71F8E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873" y="2156349"/>
            <a:ext cx="5928874" cy="25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0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9A0BAD-70F2-4561-B444-B439E9E0A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61" y="0"/>
            <a:ext cx="4221478" cy="36377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1C9D71-C97B-4FE8-9200-B99C391B0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944" y="3816003"/>
            <a:ext cx="7803556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6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4E425D-399E-45F9-9799-B48BD4F84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14" y="599150"/>
            <a:ext cx="4839119" cy="312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CBBF4F-EED0-4633-B02B-AA84C6414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99" y="2818540"/>
            <a:ext cx="7849280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8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A1BE37-886E-4DAF-BAFB-D7B376C0D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97" y="671527"/>
            <a:ext cx="4023709" cy="6248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32A5DA-AA81-42C0-8471-83D8B49A9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181" y="3040346"/>
            <a:ext cx="6210838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5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332ACF-D2EF-44C0-A7B8-22410655C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029" y="487319"/>
            <a:ext cx="1524132" cy="655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94262C-8C33-4CCC-9490-48AE233B0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259" y="2497363"/>
            <a:ext cx="4549534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16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55</TotalTime>
  <Words>38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مشروع النقل الذكى         </vt:lpstr>
      <vt:lpstr>شرح اكواد مشروع النقل الذكي                                    صفحه تسجيل دخول لى وزاره النقل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مشروع النقل الذكى</dc:title>
  <dc:creator>belal hesham</dc:creator>
  <cp:lastModifiedBy>belal hesham</cp:lastModifiedBy>
  <cp:revision>5</cp:revision>
  <dcterms:created xsi:type="dcterms:W3CDTF">2022-03-15T13:53:47Z</dcterms:created>
  <dcterms:modified xsi:type="dcterms:W3CDTF">2022-03-15T18:25:28Z</dcterms:modified>
</cp:coreProperties>
</file>