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5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9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9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9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23CC-5291-4D60-B522-2DE7C4B4515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0F22FB-9F0E-4085-B6F9-11EC6CF76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67BF-3085-61D7-041E-45F470DF3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des Entretien 2023/2024 PROFIL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A2A777-AAE5-5CF6-BF91-2387B4A14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0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96310-CB94-1DDD-F3C8-87CB0319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51363"/>
            <a:ext cx="9603275" cy="1049235"/>
          </a:xfrm>
        </p:spPr>
        <p:txBody>
          <a:bodyPr/>
          <a:lstStyle/>
          <a:p>
            <a:r>
              <a:rPr lang="fr-FR" dirty="0"/>
              <a:t>JAVA 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D7DF-6488-847F-46FA-E96CC582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55354"/>
            <a:ext cx="9603275" cy="394873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une class abstract et class final 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class abstract et interface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L’id</a:t>
            </a: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d’un objet en java dans la </a:t>
            </a:r>
            <a:r>
              <a:rPr lang="fr-FR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paramètre </a:t>
            </a:r>
            <a:r>
              <a:rPr lang="fr-FR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polymorphisme et héritage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peut instancier une class final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avoir un attribut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fr-FR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1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4B709-7FE1-CB86-7ADE-02BA2CD6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517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BCD43-8B68-82A0-11B1-D682C339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093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peut hériter une class abstract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surcharge et redéfinition ?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peut avoir un constructeur privé et justification votre réponse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Constructeur par défaut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la diff entre Exception et Exception Runtime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la diff entre </a:t>
            </a:r>
            <a:r>
              <a:rPr lang="fr-FR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peut avoir </a:t>
            </a:r>
            <a:r>
              <a:rPr lang="fr-FR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dans constructeur ?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None/>
            </a:pPr>
            <a:endParaRPr lang="fr-FR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fr-FR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7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15D11-8188-2AFB-1841-65348F66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JEE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9A783-F098-22C4-CEA2-0B3D2A51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892290"/>
          </a:xfrm>
        </p:spPr>
        <p:txBody>
          <a:bodyPr>
            <a:normAutofit fontScale="85000" lnSpcReduction="20000"/>
          </a:bodyPr>
          <a:lstStyle/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servlet et JSP, *</a:t>
            </a:r>
            <a:r>
              <a:rPr lang="fr-FR" sz="2400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taglibs</a:t>
            </a: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(en </a:t>
            </a:r>
            <a:r>
              <a:rPr lang="fr-FR" sz="2400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jee</a:t>
            </a: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POST et GET (méthodes des formulaires)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session et </a:t>
            </a:r>
            <a:r>
              <a:rPr lang="fr-FR" sz="2400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cokkies</a:t>
            </a:r>
            <a:endParaRPr lang="fr-FR" sz="2400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middleware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</a:t>
            </a:r>
            <a:r>
              <a:rPr lang="fr-FR" sz="2400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listener</a:t>
            </a: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4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le DAO * ?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n tiers * 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9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15652-1C25-14C0-B10E-4B082F4E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33F3E-FC02-F041-C371-3C4E7344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Maven ?</a:t>
            </a: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est quoi un artéfact ?</a:t>
            </a: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un module en Maven ?</a:t>
            </a: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on communique avec les modules ?</a:t>
            </a: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45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3917A-763E-062E-4948-3EA94E38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D0F3-DEF3-EE57-C9BB-D84D6B36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on fait injection des dépendances en </a:t>
            </a:r>
            <a:r>
              <a:rPr lang="fr-FR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?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diff </a:t>
            </a:r>
            <a:r>
              <a:rPr lang="fr-FR" sz="18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</a:t>
            </a:r>
            <a:r>
              <a:rPr lang="fr-FR" sz="1800" kern="1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fr-FR" sz="18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sz="1800" kern="1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fr-FR" sz="18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boot 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@Bean et @Component?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API créative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session </a:t>
            </a:r>
            <a:r>
              <a:rPr lang="fr-FR" sz="1800" kern="1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fr-FR" sz="18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Bean </a:t>
            </a:r>
            <a:r>
              <a:rPr lang="fr-FR" sz="1800" kern="1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fr-FR" sz="18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07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65CB3-1F85-FFA4-1D22-7AC52937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42258-EDB8-91F4-6E29-2CEEEE09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indiquer qu’une méthode est une méthode de Test (en java 2 </a:t>
            </a:r>
            <a:r>
              <a:rPr lang="fr-FR" dirty="0" err="1"/>
              <a:t>methodes</a:t>
            </a:r>
            <a:r>
              <a:rPr lang="fr-FR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58926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F642C-E77D-9F25-36D7-98A268C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ABA535-8183-86C9-120F-B4DF5C23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28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fr-FR" sz="2600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6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Parlez sur git 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6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 entre git et </a:t>
            </a:r>
            <a:r>
              <a:rPr lang="fr-FR" sz="2600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26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6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diff entre git push et pull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6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6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rebase  ?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6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cherry-</a:t>
            </a:r>
            <a:r>
              <a:rPr lang="fr-FR" sz="2600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</a:t>
            </a:r>
            <a:r>
              <a:rPr lang="fr-FR" sz="2600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fr-FR" sz="2600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26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merge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80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E9E4A-ABBF-4899-4B7F-C52ECC3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12D178-4DB9-6B98-9EE3-F87994EE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CI/CD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Jenkins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sonar ?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Citez quelque design pattern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Ecrire le design pattern singleton</a:t>
            </a:r>
          </a:p>
        </p:txBody>
      </p:sp>
    </p:spTree>
    <p:extLst>
      <p:ext uri="{BB962C8B-B14F-4D97-AF65-F5344CB8AC3E}">
        <p14:creationId xmlns:p14="http://schemas.microsoft.com/office/powerpoint/2010/main" val="502050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308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Galerie</vt:lpstr>
      <vt:lpstr>Questions des Entretien 2023/2024 PROFIL JAVA</vt:lpstr>
      <vt:lpstr>JAVA SE</vt:lpstr>
      <vt:lpstr>Présentation PowerPoint</vt:lpstr>
      <vt:lpstr>JAVA JEE</vt:lpstr>
      <vt:lpstr>MAVEN</vt:lpstr>
      <vt:lpstr>SPRING</vt:lpstr>
      <vt:lpstr>TEST</vt:lpstr>
      <vt:lpstr>GIT</vt:lpstr>
      <vt:lpstr>Autres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des Entretien 2023/2024 PROFIL JAVA</dc:title>
  <dc:creator>Ahmed Frikal</dc:creator>
  <cp:lastModifiedBy>Ahmed Frikal</cp:lastModifiedBy>
  <cp:revision>1</cp:revision>
  <dcterms:created xsi:type="dcterms:W3CDTF">2024-01-10T23:12:37Z</dcterms:created>
  <dcterms:modified xsi:type="dcterms:W3CDTF">2024-01-10T23:37:19Z</dcterms:modified>
</cp:coreProperties>
</file>