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5"/>
  </p:notesMasterIdLst>
  <p:sldIdLst>
    <p:sldId id="256" r:id="rId2"/>
    <p:sldId id="309" r:id="rId3"/>
    <p:sldId id="260" r:id="rId4"/>
    <p:sldId id="259" r:id="rId5"/>
    <p:sldId id="340" r:id="rId6"/>
    <p:sldId id="341" r:id="rId7"/>
    <p:sldId id="342" r:id="rId8"/>
    <p:sldId id="344" r:id="rId9"/>
    <p:sldId id="345" r:id="rId10"/>
    <p:sldId id="328" r:id="rId11"/>
    <p:sldId id="336" r:id="rId12"/>
    <p:sldId id="327" r:id="rId13"/>
    <p:sldId id="315" r:id="rId14"/>
    <p:sldId id="313" r:id="rId15"/>
    <p:sldId id="312" r:id="rId16"/>
    <p:sldId id="310" r:id="rId17"/>
    <p:sldId id="311" r:id="rId18"/>
    <p:sldId id="330" r:id="rId19"/>
    <p:sldId id="320" r:id="rId20"/>
    <p:sldId id="329" r:id="rId21"/>
    <p:sldId id="317" r:id="rId22"/>
    <p:sldId id="331" r:id="rId23"/>
    <p:sldId id="321" r:id="rId24"/>
    <p:sldId id="332" r:id="rId25"/>
    <p:sldId id="322" r:id="rId26"/>
    <p:sldId id="333" r:id="rId27"/>
    <p:sldId id="338" r:id="rId28"/>
    <p:sldId id="335" r:id="rId29"/>
    <p:sldId id="337" r:id="rId30"/>
    <p:sldId id="334" r:id="rId31"/>
    <p:sldId id="324" r:id="rId32"/>
    <p:sldId id="343" r:id="rId33"/>
    <p:sldId id="339" r:id="rId34"/>
  </p:sldIdLst>
  <p:sldSz cx="9144000" cy="5143500" type="screen16x9"/>
  <p:notesSz cx="6858000" cy="9144000"/>
  <p:embeddedFontLst>
    <p:embeddedFont>
      <p:font typeface="Fredoka One" panose="020B0604020202020204" charset="0"/>
      <p:regular r:id="rId36"/>
    </p:embeddedFont>
    <p:embeddedFont>
      <p:font typeface="Abadi" panose="020B0604020202020204" charset="0"/>
      <p:regular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BFF"/>
    <a:srgbClr val="51D2BB"/>
    <a:srgbClr val="466DBD"/>
    <a:srgbClr val="364F7A"/>
    <a:srgbClr val="E9F0F1"/>
    <a:srgbClr val="FFFFFF"/>
    <a:srgbClr val="305DBF"/>
    <a:srgbClr val="004AEF"/>
    <a:srgbClr val="32779B"/>
    <a:srgbClr val="116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244B66-B496-4597-B424-DE40EB90D486}">
  <a:tblStyle styleId="{92244B66-B496-4597-B424-DE40EB90D4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id="{5A6822CB-F4D0-C68F-33DF-F115C096D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:a16="http://schemas.microsoft.com/office/drawing/2014/main" id="{09B5FED4-A6CF-077A-6A17-E7201BD77C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:a16="http://schemas.microsoft.com/office/drawing/2014/main" id="{903F39DB-A43F-3261-5B62-505FBA28F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95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EA58BC9B-0E86-BC2B-041E-0B53B8FB7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662212F3-7D8C-A9A0-F6FC-2DAED9133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A1F20BEB-9939-4380-F3F2-341BCD75B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22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>
          <a:extLst>
            <a:ext uri="{FF2B5EF4-FFF2-40B4-BE49-F238E27FC236}">
              <a16:creationId xmlns:a16="http://schemas.microsoft.com/office/drawing/2014/main" id="{FF1C344A-A3BC-0C58-27CD-E706E527E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>
            <a:extLst>
              <a:ext uri="{FF2B5EF4-FFF2-40B4-BE49-F238E27FC236}">
                <a16:creationId xmlns:a16="http://schemas.microsoft.com/office/drawing/2014/main" id="{1C62C0DF-50EA-86F9-C793-0880CF707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>
            <a:extLst>
              <a:ext uri="{FF2B5EF4-FFF2-40B4-BE49-F238E27FC236}">
                <a16:creationId xmlns:a16="http://schemas.microsoft.com/office/drawing/2014/main" id="{11EA248F-83D7-5A58-C8ED-0CC06D703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29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B2FCF69B-BBE1-7731-CCB6-FA669269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FD75BFE7-1E68-9E5C-2821-9177A63D5F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7349D048-E517-7AE6-6D6D-0E4B8C5449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id="{9C4A7E0D-29A9-4CA5-1469-D08E5823B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:a16="http://schemas.microsoft.com/office/drawing/2014/main" id="{AFE2E0A5-F390-32F7-3BAE-73B524133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:a16="http://schemas.microsoft.com/office/drawing/2014/main" id="{8FF8FDFE-DB5B-E053-4ABE-A1BF77849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547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15FC9A01-8421-CE30-0AA8-F60751D0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A2769051-277F-19FF-482E-FE08F25D18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5744437D-CE9D-FA96-E421-3C85BAF7D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44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45D440D1-F825-801A-22ED-ED0B54788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>
            <a:extLst>
              <a:ext uri="{FF2B5EF4-FFF2-40B4-BE49-F238E27FC236}">
                <a16:creationId xmlns:a16="http://schemas.microsoft.com/office/drawing/2014/main" id="{767A655C-55D9-05C8-6710-ABCC6D097B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>
            <a:extLst>
              <a:ext uri="{FF2B5EF4-FFF2-40B4-BE49-F238E27FC236}">
                <a16:creationId xmlns:a16="http://schemas.microsoft.com/office/drawing/2014/main" id="{B89D4A99-1785-6ADD-B321-041B697D0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288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494BE900-D19A-BD98-02F9-740555CA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20900DCD-6FCA-BBD9-A857-D7F9B8A95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910E1EA8-ED9A-C18E-5DCE-370234FEA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62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3ECACE3F-DFCF-39AF-2EF6-F56C8EA93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>
            <a:extLst>
              <a:ext uri="{FF2B5EF4-FFF2-40B4-BE49-F238E27FC236}">
                <a16:creationId xmlns:a16="http://schemas.microsoft.com/office/drawing/2014/main" id="{DA075C42-4649-E072-2E86-6FB1B98BB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>
            <a:extLst>
              <a:ext uri="{FF2B5EF4-FFF2-40B4-BE49-F238E27FC236}">
                <a16:creationId xmlns:a16="http://schemas.microsoft.com/office/drawing/2014/main" id="{AB493B1D-7194-AC97-63AC-98CFC84F1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20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AAFBCCDF-603C-EA53-FFE0-CB0CF2D3C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E9D017F8-79BA-B5D4-789C-656AC0515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AC04E3E0-704E-21D9-B00F-8FB09CB7D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99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>
          <a:extLst>
            <a:ext uri="{FF2B5EF4-FFF2-40B4-BE49-F238E27FC236}">
              <a16:creationId xmlns:a16="http://schemas.microsoft.com/office/drawing/2014/main" id="{12395964-58DD-93B1-7A3C-8D653E4F0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>
            <a:extLst>
              <a:ext uri="{FF2B5EF4-FFF2-40B4-BE49-F238E27FC236}">
                <a16:creationId xmlns:a16="http://schemas.microsoft.com/office/drawing/2014/main" id="{BCEB46FB-683B-11F2-89EF-6C20D4A372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>
            <a:extLst>
              <a:ext uri="{FF2B5EF4-FFF2-40B4-BE49-F238E27FC236}">
                <a16:creationId xmlns:a16="http://schemas.microsoft.com/office/drawing/2014/main" id="{19A8FC1F-B024-DBF5-5D30-494A5A0187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793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>
          <a:extLst>
            <a:ext uri="{FF2B5EF4-FFF2-40B4-BE49-F238E27FC236}">
              <a16:creationId xmlns:a16="http://schemas.microsoft.com/office/drawing/2014/main" id="{60F27292-F668-A89F-5C27-EA4DBE074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>
            <a:extLst>
              <a:ext uri="{FF2B5EF4-FFF2-40B4-BE49-F238E27FC236}">
                <a16:creationId xmlns:a16="http://schemas.microsoft.com/office/drawing/2014/main" id="{B4982919-E40A-3FAF-A047-465A0D24A3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>
            <a:extLst>
              <a:ext uri="{FF2B5EF4-FFF2-40B4-BE49-F238E27FC236}">
                <a16:creationId xmlns:a16="http://schemas.microsoft.com/office/drawing/2014/main" id="{721E1A68-A226-6445-0A8C-BF96B3CFE8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5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3B516992-D95C-884B-7808-B4BBF81B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8BC7FEC3-D189-F58C-318D-0378F7645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D73F5674-B78C-F38D-3263-8F0FBD4792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04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>
          <a:extLst>
            <a:ext uri="{FF2B5EF4-FFF2-40B4-BE49-F238E27FC236}">
              <a16:creationId xmlns:a16="http://schemas.microsoft.com/office/drawing/2014/main" id="{2501C160-4FE0-1AE4-9EAD-2B6D37CA7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>
            <a:extLst>
              <a:ext uri="{FF2B5EF4-FFF2-40B4-BE49-F238E27FC236}">
                <a16:creationId xmlns:a16="http://schemas.microsoft.com/office/drawing/2014/main" id="{4947BA54-BC38-853A-7E3E-ECC7530D2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>
            <a:extLst>
              <a:ext uri="{FF2B5EF4-FFF2-40B4-BE49-F238E27FC236}">
                <a16:creationId xmlns:a16="http://schemas.microsoft.com/office/drawing/2014/main" id="{DE3CF78B-AA87-A80E-DF12-435C42760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993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26F7D67B-E1E9-0581-94B7-B58DBC53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2D82EC6A-BB24-909A-00AA-0DF8C5BE8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D74B7382-CF44-90FA-3A74-69EEEE38B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63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99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3DE781C4-2223-8B28-1855-D041F0FE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B3F670FE-30F2-3938-5BE5-DB0991368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AA323A32-D8A0-534E-2AC7-EA42C0F47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749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8ceba84788_0_2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8ceba84788_0_2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377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80C38B1C-29BD-AC38-A5F2-65DF61C4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8CB89442-6E95-43C8-5416-630434A0FB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1BE6D4FC-7B92-83D1-4C80-5FAB58CD8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419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41F26F94-68D0-166E-B3B4-03D964F31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>
            <a:extLst>
              <a:ext uri="{FF2B5EF4-FFF2-40B4-BE49-F238E27FC236}">
                <a16:creationId xmlns:a16="http://schemas.microsoft.com/office/drawing/2014/main" id="{755863F1-0306-557B-0B19-28477C7B5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>
            <a:extLst>
              <a:ext uri="{FF2B5EF4-FFF2-40B4-BE49-F238E27FC236}">
                <a16:creationId xmlns:a16="http://schemas.microsoft.com/office/drawing/2014/main" id="{8598B978-83A8-1E8D-8D4C-AAAEE09F86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555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8ceba84788_0_1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8ceba84788_0_1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59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5AEA87B8-808A-E732-2F38-9D3A87FE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8C6FC65D-927E-0B9E-85CF-668099D43E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1EC440FE-B4DB-F574-C4F3-5851F0381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35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CC606A8B-7B4E-750E-A6E5-D2EDC22D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8ceba84788_0_932:notes">
            <a:extLst>
              <a:ext uri="{FF2B5EF4-FFF2-40B4-BE49-F238E27FC236}">
                <a16:creationId xmlns:a16="http://schemas.microsoft.com/office/drawing/2014/main" id="{ED3B5F7F-8147-B622-4652-8156C4E17A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8ceba84788_0_932:notes">
            <a:extLst>
              <a:ext uri="{FF2B5EF4-FFF2-40B4-BE49-F238E27FC236}">
                <a16:creationId xmlns:a16="http://schemas.microsoft.com/office/drawing/2014/main" id="{F2A09A6F-4F4E-C698-D7A4-FCDE743EF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3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DCA4AECF-B7F7-E5F8-7BB8-EB4451B12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430A1227-8BDC-7F08-F00D-16DF7FBA4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BF69CC6C-905C-3956-9513-FCC660ED3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1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id="{EF6EBB62-7665-C056-CFBB-54A8750D8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:a16="http://schemas.microsoft.com/office/drawing/2014/main" id="{D931266F-BFD0-05F1-ABA5-9250645B1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:a16="http://schemas.microsoft.com/office/drawing/2014/main" id="{BE86E9EB-7DB1-2EB6-44FB-8F34F9E4A7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69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5431D96C-BEB1-8B3B-6B1F-3DBBA5F9C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>
            <a:extLst>
              <a:ext uri="{FF2B5EF4-FFF2-40B4-BE49-F238E27FC236}">
                <a16:creationId xmlns:a16="http://schemas.microsoft.com/office/drawing/2014/main" id="{D3B04896-DFC5-1ADA-4364-6D438B103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>
            <a:extLst>
              <a:ext uri="{FF2B5EF4-FFF2-40B4-BE49-F238E27FC236}">
                <a16:creationId xmlns:a16="http://schemas.microsoft.com/office/drawing/2014/main" id="{71F718CD-8BBE-CBD8-65F4-6BB5E45BE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95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732714" y="-2396143"/>
            <a:ext cx="10332728" cy="997942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90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455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78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1" r:id="rId8"/>
    <p:sldLayoutId id="2147483663" r:id="rId9"/>
    <p:sldLayoutId id="2147483664" r:id="rId10"/>
    <p:sldLayoutId id="2147483668" r:id="rId11"/>
    <p:sldLayoutId id="2147483670" r:id="rId12"/>
    <p:sldLayoutId id="2147483673" r:id="rId13"/>
    <p:sldLayoutId id="2147483681" r:id="rId14"/>
    <p:sldLayoutId id="2147483690" r:id="rId15"/>
    <p:sldLayoutId id="2147483691" r:id="rId16"/>
    <p:sldLayoutId id="214748369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521386" y="777615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LinkedIn Jobs</a:t>
            </a:r>
            <a:endParaRPr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1953D7-CDE2-8FCE-7F50-3748245AE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92" y="6885"/>
            <a:ext cx="1435521" cy="131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017308-A772-E2D2-1B99-2C02C0F28D3B}"/>
              </a:ext>
            </a:extLst>
          </p:cNvPr>
          <p:cNvSpPr txBox="1"/>
          <p:nvPr/>
        </p:nvSpPr>
        <p:spPr>
          <a:xfrm>
            <a:off x="716868" y="2398562"/>
            <a:ext cx="3579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  <a:lumOff val="90000"/>
                  </a:schemeClr>
                </a:solidFill>
                <a:latin typeface="Abadi" panose="020F0502020204030204" pitchFamily="34" charset="0"/>
                <a:sym typeface="Fredoka One"/>
              </a:rPr>
              <a:t>Unlocking</a:t>
            </a:r>
            <a:r>
              <a:rPr lang="en-US" sz="1600" dirty="0">
                <a:solidFill>
                  <a:schemeClr val="bg2">
                    <a:lumMod val="10000"/>
                    <a:lumOff val="90000"/>
                  </a:schemeClr>
                </a:solidFill>
                <a:latin typeface="Abadi" panose="020F0502020204030204" pitchFamily="34" charset="0"/>
              </a:rPr>
              <a:t> Insights in Job Trends and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A65DB986-48F8-3194-0894-76674034E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3B776662-FB4E-6A20-B26C-D6BAA95A1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5525" y="1376363"/>
            <a:ext cx="5310187" cy="1377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Type Overview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FAB3CEE3-6D23-981E-DAAD-05E06C58DF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9900" y="2769474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Insights into Full-Time, Contract, and Part-Time Employment Trends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B0C87914-6D3B-126F-DB3B-00EE04AFD1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9800" y="1869231"/>
            <a:ext cx="119628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88288972-C144-5BAD-27F8-AA04E548161C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C735CE02-D9B1-6CC8-BDC0-485A0E90DC8C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96CB0B3E-C98B-27B1-58D0-92EABCB1DE3D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787B9A3E-6FAC-12F2-4129-0773394E722F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4506E4F9-CC88-BC2A-0682-E0FBA3C43D33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283CC074-67D8-0AC3-2940-3470272CA26C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46E1334E-7E8C-47FF-314D-E01118236AC7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0C72F179-0A18-8EA3-441C-BA52BBBBC98B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3A69B20C-EB83-BD5E-E031-854130B7ACE8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6D297201-FEBB-6F0B-8362-55D4D03C9F02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B69986ED-E019-4561-90F7-244347421796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FCBD46CB-13F1-3305-0BDF-461B5D1AC189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E8CF1313-8001-4A15-A57F-11C946BCAE46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DCE5E25A-CBB2-5DD0-EBC2-5B7A5B34E34D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BF955E81-3DEE-31F1-E84F-92E5C66E2093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B1FC0997-CC7A-CC5B-9328-FCF2DA06D97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139D4996-ABA0-CD94-DE53-6C672E070750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0136B715-BB63-C5C9-DA60-00995548698C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7014EEC6-C186-223B-AA37-0D4EA1F63212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6D588160-5A9E-E2A0-AFD0-0267BC47AA09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17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id="{8BD5152D-BFA3-9E9E-849A-C33B4F024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3CAAC9-7FEC-DD80-E3D4-5B0ECEEE37CA}"/>
              </a:ext>
            </a:extLst>
          </p:cNvPr>
          <p:cNvSpPr txBox="1"/>
          <p:nvPr/>
        </p:nvSpPr>
        <p:spPr>
          <a:xfrm>
            <a:off x="4609616" y="1206439"/>
            <a:ext cx="38962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Overview of Work Types: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Bubble chart visualization of work type distribution in the job market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>
              <a:solidFill>
                <a:srgbClr val="4E79A7"/>
              </a:solidFill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rgbClr val="76B7B2"/>
                </a:solidFill>
                <a:latin typeface="Raleway" pitchFamily="2" charset="0"/>
              </a:rPr>
              <a:t>Key Findings: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Most Prevalent: </a:t>
            </a:r>
            <a:r>
              <a:rPr lang="en-US" sz="1200" b="1" dirty="0">
                <a:solidFill>
                  <a:schemeClr val="accent3"/>
                </a:solidFill>
                <a:latin typeface="Raleway" pitchFamily="2" charset="0"/>
              </a:rPr>
              <a:t>Full-time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Followed</a:t>
            </a:r>
            <a:r>
              <a:rPr lang="en-US" sz="1200" b="1" dirty="0">
                <a:solidFill>
                  <a:srgbClr val="407BFF"/>
                </a:solidFill>
                <a:latin typeface="Raleway" pitchFamily="2" charset="0"/>
              </a:rPr>
              <a:t> </a:t>
            </a: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by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Contract</a:t>
            </a:r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work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Part-time</a:t>
            </a:r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work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>
              <a:solidFill>
                <a:srgbClr val="4E79A7"/>
              </a:solidFill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rgbClr val="002060"/>
                </a:solidFill>
                <a:latin typeface="Raleway" pitchFamily="2" charset="0"/>
              </a:rPr>
              <a:t>Key Insights: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Highlights the distribution of different work types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Larger bubbles indicate more common work types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Provides a visual representation of the relative prevalence of work types</a:t>
            </a:r>
          </a:p>
        </p:txBody>
      </p:sp>
      <p:sp>
        <p:nvSpPr>
          <p:cNvPr id="7" name="Google Shape;1223;p51">
            <a:extLst>
              <a:ext uri="{FF2B5EF4-FFF2-40B4-BE49-F238E27FC236}">
                <a16:creationId xmlns:a16="http://schemas.microsoft.com/office/drawing/2014/main" id="{DB1050B8-3578-7F0A-775B-3D63B8312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6933" y="200417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Type Overview</a:t>
            </a:r>
            <a:endParaRPr dirty="0"/>
          </a:p>
        </p:txBody>
      </p:sp>
      <p:pic>
        <p:nvPicPr>
          <p:cNvPr id="8" name="Picture 7" descr="A blue circles with white text&#10;&#10;Description automatically generated">
            <a:extLst>
              <a:ext uri="{FF2B5EF4-FFF2-40B4-BE49-F238E27FC236}">
                <a16:creationId xmlns:a16="http://schemas.microsoft.com/office/drawing/2014/main" id="{453B2C1B-B216-36F9-536B-7565FF24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7" t="15001" r="44840" b="12591"/>
          <a:stretch/>
        </p:blipFill>
        <p:spPr>
          <a:xfrm>
            <a:off x="-41753" y="1206439"/>
            <a:ext cx="3896213" cy="2990822"/>
          </a:xfrm>
          <a:prstGeom prst="rect">
            <a:avLst/>
          </a:prstGeom>
        </p:spPr>
      </p:pic>
      <p:pic>
        <p:nvPicPr>
          <p:cNvPr id="5122" name="Picture 2" descr="Working hours, workweek, work, full-time, part-time, attendance, employee  icon - Download on Iconfi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61" y="1769156"/>
            <a:ext cx="1104674" cy="11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2671;p73"/>
          <p:cNvGrpSpPr/>
          <p:nvPr/>
        </p:nvGrpSpPr>
        <p:grpSpPr>
          <a:xfrm>
            <a:off x="128686" y="101117"/>
            <a:ext cx="561787" cy="573841"/>
            <a:chOff x="2254275" y="841050"/>
            <a:chExt cx="713875" cy="714700"/>
          </a:xfrm>
        </p:grpSpPr>
        <p:sp>
          <p:nvSpPr>
            <p:cNvPr id="9" name="Google Shape;2672;p73"/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73;p73"/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4;p73"/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75;p73"/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164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87CF12FE-ECD4-C254-B6F3-77C39A84B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22F0ACF7-0A31-C5A4-9EFC-F0086087B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6361" y="1266825"/>
            <a:ext cx="5219351" cy="1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Remote Work Allowance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4B7D49F1-1DF9-ABDD-AE62-C306E15B02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9900" y="2769474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Understanding Trends in Remote Work Allowances Among Employers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C9A1D034-F4A4-4335-7640-E98DC0E8583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82171" y="1538813"/>
            <a:ext cx="113171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2D25CE30-73D7-F2F1-2C5E-B91C0E7EF847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503DCC34-605A-0A74-021E-47E642016497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2775D171-6BBB-A255-ADA7-59BD60DFDDE2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0C1CF285-B493-6B09-7CED-664F6B5E51A7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038CCCF0-729A-09D6-B597-14610790C1EA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45D54EB9-0E05-DD43-1CE0-F4044C73B795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A60455E6-A867-51EE-AA49-EC553766F9BE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5130627B-7C31-A090-586A-E6D908E4B0E1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5FB7C6BA-1372-6297-0D9B-679DE1674B05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C0CF75EF-E6C1-8B21-0E48-744BD2B8B344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C577374C-E2A1-9B8E-6515-EAE6616B2DB2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DF535D09-0935-79FA-442A-3C694E38C106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7A84FE0C-6298-755C-7E5E-83C303B2B30D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2F19237B-D1C3-DBA6-DA35-DCE8D80EC8BC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91E0C53B-EA5F-6506-9C5E-192826D9E6FA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A23D72AB-F587-7AF4-C643-3D154379ACC7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4809C936-2FF4-8D13-E0E1-DD7AFD875F5B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31401A41-5550-79A8-AB61-A0B8E03BC06B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7447752E-8E54-5963-3663-876292E13D53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FCBBD0F7-889D-6C2D-E603-20C619B1EEB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42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id="{CEF0C73F-5330-0A75-97ED-99EAFEB6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1">
            <a:extLst>
              <a:ext uri="{FF2B5EF4-FFF2-40B4-BE49-F238E27FC236}">
                <a16:creationId xmlns:a16="http://schemas.microsoft.com/office/drawing/2014/main" id="{31704940-17E9-24D3-1D0A-11018C3EB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Remote Work Allowance</a:t>
            </a:r>
            <a:endParaRPr dirty="0"/>
          </a:p>
        </p:txBody>
      </p:sp>
      <p:pic>
        <p:nvPicPr>
          <p:cNvPr id="5" name="Picture 4" descr="A blue pie chart with a few segments&#10;&#10;Description automatically generated">
            <a:extLst>
              <a:ext uri="{FF2B5EF4-FFF2-40B4-BE49-F238E27FC236}">
                <a16:creationId xmlns:a16="http://schemas.microsoft.com/office/drawing/2014/main" id="{D24EA608-82C3-274A-3DCB-4E87026A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058" t="19338" r="33381" b="15370"/>
          <a:stretch/>
        </p:blipFill>
        <p:spPr>
          <a:xfrm>
            <a:off x="493501" y="1185121"/>
            <a:ext cx="2962275" cy="335830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0CB59B7-3025-80E8-D581-C861BB538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2" y="1476427"/>
            <a:ext cx="532923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Overview of Remote Work Allowances: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88% 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of jobs offer remote work allowances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12% 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do not offer remote work allowances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>
              <a:solidFill>
                <a:srgbClr val="59ACBE"/>
              </a:solidFill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rgbClr val="59ACBE"/>
                </a:solidFill>
                <a:latin typeface="Raleway" pitchFamily="2" charset="0"/>
              </a:rPr>
              <a:t>Key Insights: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Strong preference for remote work flexibility among employers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Significant trend reflecting employee expectations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>
              <a:solidFill>
                <a:srgbClr val="4E79A7"/>
              </a:solidFill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solidFill>
                  <a:srgbClr val="AEDCD5"/>
                </a:solidFill>
                <a:latin typeface="Raleway" pitchFamily="2" charset="0"/>
              </a:rPr>
              <a:t>Purpose of the Chart: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Visual</a:t>
            </a:r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representation of the prevalence of remote work allowances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Provides valuable insights for job seekers prioritizing flexibility</a:t>
            </a:r>
          </a:p>
        </p:txBody>
      </p:sp>
      <p:pic>
        <p:nvPicPr>
          <p:cNvPr id="6146" name="Picture 2" descr="Remote Working - Free professions and jobs icon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0" y="413977"/>
            <a:ext cx="1152625" cy="11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2671;p73"/>
          <p:cNvGrpSpPr/>
          <p:nvPr/>
        </p:nvGrpSpPr>
        <p:grpSpPr>
          <a:xfrm>
            <a:off x="106914" y="14432"/>
            <a:ext cx="561787" cy="573841"/>
            <a:chOff x="2254275" y="841050"/>
            <a:chExt cx="713875" cy="714700"/>
          </a:xfrm>
        </p:grpSpPr>
        <p:sp>
          <p:nvSpPr>
            <p:cNvPr id="8" name="Google Shape;2672;p73"/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73;p73"/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74;p73"/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5;p73"/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89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3059C2AF-94EB-CF3F-6CDF-5CDCB3F5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D0626712-3BAD-9F68-CDEE-DEE72024E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3546" y="1643541"/>
            <a:ext cx="5857875" cy="1429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Most Popular Job Postings</a:t>
            </a:r>
            <a:endParaRPr sz="4800"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B562384F-437D-D269-07F3-56E972237D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3870" y="3144936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A Look at In-Demand Roles on LinkedIn in 2023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047D3338-3C65-28B0-93F2-CC8F49BCDF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139244" y="1702629"/>
            <a:ext cx="10086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154D25BE-D8F7-1C31-AA50-D98C51D84743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663BEE98-7580-A9DE-242B-BD1021C2A786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A292187D-A3DF-A27A-CF7F-40C74029371A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9B5723AF-91AE-16F7-2CDB-CFBA6E09C610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DB10713D-5A74-1875-3E71-54AD7C049DA1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68712ACF-9A44-132A-1D96-1E33447E84D0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AB86355C-42A8-0951-DA3F-F44779F573F9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871B397B-3259-328F-5331-20C7BFB9EA3F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78AA54F8-50E5-467A-7C45-0C9040B96034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9CBF3DE7-74CD-356B-B339-995AA248FFF5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A03E6683-A4F0-5D9D-3113-1EF074E209B4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941B11A1-C1C4-094E-DE7A-9933D5F1B428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2E08D7E1-B38D-B9F9-F50C-F24654CD6110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31D440E1-0106-F4E4-CA3C-D3602AA5A3C8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F86FC577-4409-0E24-2369-3A66F1C57A29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560B9FBC-2C57-6F74-E97C-1BDBEEC8AE5A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74AF87AC-EDBA-4AAD-2A4A-52D5F5F3CC8C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987C1BBA-A5F1-1C86-4BB9-29C5291D108A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FCC21E4F-445B-21DA-05DE-F9ED9AB5AA3D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23EDFDDA-36BE-E0A0-380D-26188C1D906D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90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>
          <a:extLst>
            <a:ext uri="{FF2B5EF4-FFF2-40B4-BE49-F238E27FC236}">
              <a16:creationId xmlns:a16="http://schemas.microsoft.com/office/drawing/2014/main" id="{ACF66160-7ECB-69B4-1053-9ECF4CD87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0">
            <a:extLst>
              <a:ext uri="{FF2B5EF4-FFF2-40B4-BE49-F238E27FC236}">
                <a16:creationId xmlns:a16="http://schemas.microsoft.com/office/drawing/2014/main" id="{875C3D44-4101-AAC4-F53C-96A96E089A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878" y="619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PopularJob Posting</a:t>
            </a:r>
            <a:endParaRPr dirty="0"/>
          </a:p>
        </p:txBody>
      </p:sp>
      <p:sp>
        <p:nvSpPr>
          <p:cNvPr id="1177" name="Google Shape;1177;p50">
            <a:extLst>
              <a:ext uri="{FF2B5EF4-FFF2-40B4-BE49-F238E27FC236}">
                <a16:creationId xmlns:a16="http://schemas.microsoft.com/office/drawing/2014/main" id="{37902788-E924-0A74-0882-94D29C019C8F}"/>
              </a:ext>
            </a:extLst>
          </p:cNvPr>
          <p:cNvSpPr/>
          <p:nvPr/>
        </p:nvSpPr>
        <p:spPr>
          <a:xfrm>
            <a:off x="243876" y="233190"/>
            <a:ext cx="583438" cy="5315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in</a:t>
            </a:r>
            <a:endParaRPr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188" name="Google Shape;1188;p50">
            <a:extLst>
              <a:ext uri="{FF2B5EF4-FFF2-40B4-BE49-F238E27FC236}">
                <a16:creationId xmlns:a16="http://schemas.microsoft.com/office/drawing/2014/main" id="{3B7063FE-4027-9A4D-6497-7A21159DA7BB}"/>
              </a:ext>
            </a:extLst>
          </p:cNvPr>
          <p:cNvGrpSpPr/>
          <p:nvPr/>
        </p:nvGrpSpPr>
        <p:grpSpPr>
          <a:xfrm>
            <a:off x="8162924" y="3101027"/>
            <a:ext cx="877308" cy="2042473"/>
            <a:chOff x="731955" y="2811840"/>
            <a:chExt cx="564367" cy="1313910"/>
          </a:xfrm>
        </p:grpSpPr>
        <p:sp>
          <p:nvSpPr>
            <p:cNvPr id="1189" name="Google Shape;1189;p50">
              <a:extLst>
                <a:ext uri="{FF2B5EF4-FFF2-40B4-BE49-F238E27FC236}">
                  <a16:creationId xmlns:a16="http://schemas.microsoft.com/office/drawing/2014/main" id="{7DF13563-BFC9-4B95-5F8C-B0D6928518A0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>
              <a:extLst>
                <a:ext uri="{FF2B5EF4-FFF2-40B4-BE49-F238E27FC236}">
                  <a16:creationId xmlns:a16="http://schemas.microsoft.com/office/drawing/2014/main" id="{C152BCF4-3E8B-9112-441D-0E4539D348BB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>
              <a:extLst>
                <a:ext uri="{FF2B5EF4-FFF2-40B4-BE49-F238E27FC236}">
                  <a16:creationId xmlns:a16="http://schemas.microsoft.com/office/drawing/2014/main" id="{C80ED568-05C9-6DD8-0693-7959F84888DE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>
              <a:extLst>
                <a:ext uri="{FF2B5EF4-FFF2-40B4-BE49-F238E27FC236}">
                  <a16:creationId xmlns:a16="http://schemas.microsoft.com/office/drawing/2014/main" id="{EAB7A918-7483-CD0D-9F2F-F24E0AE57E0E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>
              <a:extLst>
                <a:ext uri="{FF2B5EF4-FFF2-40B4-BE49-F238E27FC236}">
                  <a16:creationId xmlns:a16="http://schemas.microsoft.com/office/drawing/2014/main" id="{E6EA3E61-B462-53AE-826B-9570842E9D28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>
              <a:extLst>
                <a:ext uri="{FF2B5EF4-FFF2-40B4-BE49-F238E27FC236}">
                  <a16:creationId xmlns:a16="http://schemas.microsoft.com/office/drawing/2014/main" id="{117BAF96-8182-1285-FA35-9DDFFB87AB6D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>
              <a:extLst>
                <a:ext uri="{FF2B5EF4-FFF2-40B4-BE49-F238E27FC236}">
                  <a16:creationId xmlns:a16="http://schemas.microsoft.com/office/drawing/2014/main" id="{CC7A773B-600D-43A8-66E7-114B8CA22F63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>
              <a:extLst>
                <a:ext uri="{FF2B5EF4-FFF2-40B4-BE49-F238E27FC236}">
                  <a16:creationId xmlns:a16="http://schemas.microsoft.com/office/drawing/2014/main" id="{5C61E41E-4D14-F844-56F6-F959EC89FE0C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>
              <a:extLst>
                <a:ext uri="{FF2B5EF4-FFF2-40B4-BE49-F238E27FC236}">
                  <a16:creationId xmlns:a16="http://schemas.microsoft.com/office/drawing/2014/main" id="{A81B0026-95F2-1F3B-3F3C-1F05F173CA2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>
              <a:extLst>
                <a:ext uri="{FF2B5EF4-FFF2-40B4-BE49-F238E27FC236}">
                  <a16:creationId xmlns:a16="http://schemas.microsoft.com/office/drawing/2014/main" id="{38151663-718A-6777-1E42-9339F7F3DF61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>
              <a:extLst>
                <a:ext uri="{FF2B5EF4-FFF2-40B4-BE49-F238E27FC236}">
                  <a16:creationId xmlns:a16="http://schemas.microsoft.com/office/drawing/2014/main" id="{D7F36B94-75C6-EA3D-268C-EAC326FD6E98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>
              <a:extLst>
                <a:ext uri="{FF2B5EF4-FFF2-40B4-BE49-F238E27FC236}">
                  <a16:creationId xmlns:a16="http://schemas.microsoft.com/office/drawing/2014/main" id="{A751E372-A8FE-9A20-FCB9-C1ED36184AB2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>
              <a:extLst>
                <a:ext uri="{FF2B5EF4-FFF2-40B4-BE49-F238E27FC236}">
                  <a16:creationId xmlns:a16="http://schemas.microsoft.com/office/drawing/2014/main" id="{FDB6D4A9-60C3-419C-7326-1142BBE77B24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>
              <a:extLst>
                <a:ext uri="{FF2B5EF4-FFF2-40B4-BE49-F238E27FC236}">
                  <a16:creationId xmlns:a16="http://schemas.microsoft.com/office/drawing/2014/main" id="{12BE4751-7AD0-E275-67C6-DB2C86D10829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>
              <a:extLst>
                <a:ext uri="{FF2B5EF4-FFF2-40B4-BE49-F238E27FC236}">
                  <a16:creationId xmlns:a16="http://schemas.microsoft.com/office/drawing/2014/main" id="{C63A6B6A-8B10-269D-E9D5-F8AF692B3191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>
              <a:extLst>
                <a:ext uri="{FF2B5EF4-FFF2-40B4-BE49-F238E27FC236}">
                  <a16:creationId xmlns:a16="http://schemas.microsoft.com/office/drawing/2014/main" id="{085F539F-AAB6-F587-3279-652C75865A5B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>
              <a:extLst>
                <a:ext uri="{FF2B5EF4-FFF2-40B4-BE49-F238E27FC236}">
                  <a16:creationId xmlns:a16="http://schemas.microsoft.com/office/drawing/2014/main" id="{FAFA1AF4-72D5-5D40-B6E1-2FD102FF1DF6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>
              <a:extLst>
                <a:ext uri="{FF2B5EF4-FFF2-40B4-BE49-F238E27FC236}">
                  <a16:creationId xmlns:a16="http://schemas.microsoft.com/office/drawing/2014/main" id="{80429E42-04D2-9AEA-38FC-25D30F996BA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>
              <a:extLst>
                <a:ext uri="{FF2B5EF4-FFF2-40B4-BE49-F238E27FC236}">
                  <a16:creationId xmlns:a16="http://schemas.microsoft.com/office/drawing/2014/main" id="{842B1F2B-D862-F7D1-B184-3D0DB8BC5BDB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>
              <a:extLst>
                <a:ext uri="{FF2B5EF4-FFF2-40B4-BE49-F238E27FC236}">
                  <a16:creationId xmlns:a16="http://schemas.microsoft.com/office/drawing/2014/main" id="{AB09C122-A284-3D9A-B069-AF707DC2A3E1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>
              <a:extLst>
                <a:ext uri="{FF2B5EF4-FFF2-40B4-BE49-F238E27FC236}">
                  <a16:creationId xmlns:a16="http://schemas.microsoft.com/office/drawing/2014/main" id="{237AE8D7-3683-CFD5-7A49-2E9387502ED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>
              <a:extLst>
                <a:ext uri="{FF2B5EF4-FFF2-40B4-BE49-F238E27FC236}">
                  <a16:creationId xmlns:a16="http://schemas.microsoft.com/office/drawing/2014/main" id="{1509B821-CC3D-AD79-CBDE-87498411C90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>
              <a:extLst>
                <a:ext uri="{FF2B5EF4-FFF2-40B4-BE49-F238E27FC236}">
                  <a16:creationId xmlns:a16="http://schemas.microsoft.com/office/drawing/2014/main" id="{A4FF9DB6-7497-A5C3-2DC5-48A85AA7EC6C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>
              <a:extLst>
                <a:ext uri="{FF2B5EF4-FFF2-40B4-BE49-F238E27FC236}">
                  <a16:creationId xmlns:a16="http://schemas.microsoft.com/office/drawing/2014/main" id="{1021E330-7D75-4BEA-84AC-23D6176BF750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>
              <a:extLst>
                <a:ext uri="{FF2B5EF4-FFF2-40B4-BE49-F238E27FC236}">
                  <a16:creationId xmlns:a16="http://schemas.microsoft.com/office/drawing/2014/main" id="{49478EB0-899A-3CF3-FBB7-801F7BC5095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>
              <a:extLst>
                <a:ext uri="{FF2B5EF4-FFF2-40B4-BE49-F238E27FC236}">
                  <a16:creationId xmlns:a16="http://schemas.microsoft.com/office/drawing/2014/main" id="{9EBA1B39-30AB-8561-92B1-9B78A426C9A0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>
              <a:extLst>
                <a:ext uri="{FF2B5EF4-FFF2-40B4-BE49-F238E27FC236}">
                  <a16:creationId xmlns:a16="http://schemas.microsoft.com/office/drawing/2014/main" id="{EFDE1F5D-7D00-3C4C-3A29-C8C15DA66E9A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>
              <a:extLst>
                <a:ext uri="{FF2B5EF4-FFF2-40B4-BE49-F238E27FC236}">
                  <a16:creationId xmlns:a16="http://schemas.microsoft.com/office/drawing/2014/main" id="{694E8E7A-790E-CCEF-AFC6-D8F41A6617C0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>
              <a:extLst>
                <a:ext uri="{FF2B5EF4-FFF2-40B4-BE49-F238E27FC236}">
                  <a16:creationId xmlns:a16="http://schemas.microsoft.com/office/drawing/2014/main" id="{E36C9221-39BD-FEBB-87FD-0A2AC5F15B81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>
              <a:extLst>
                <a:ext uri="{FF2B5EF4-FFF2-40B4-BE49-F238E27FC236}">
                  <a16:creationId xmlns:a16="http://schemas.microsoft.com/office/drawing/2014/main" id="{C688F3A8-480D-AD31-750C-B0FDA84DAFAC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FF5213-7772-859F-AF73-26DB699E7D9C}"/>
              </a:ext>
            </a:extLst>
          </p:cNvPr>
          <p:cNvSpPr txBox="1"/>
          <p:nvPr/>
        </p:nvSpPr>
        <p:spPr>
          <a:xfrm>
            <a:off x="1338753" y="2448102"/>
            <a:ext cx="6215933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>
                <a:solidFill>
                  <a:srgbClr val="4E79A7"/>
                </a:solidFill>
                <a:latin typeface="Raleway" pitchFamily="2" charset="0"/>
              </a:rPr>
              <a:t>Overview of Popular Job Postings: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407BFF"/>
                </a:solidFill>
                <a:latin typeface="Raleway" pitchFamily="2" charset="0"/>
              </a:rPr>
              <a:t>Highlights demand for various roles in the job market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407BFF"/>
                </a:solidFill>
                <a:latin typeface="Raleway" pitchFamily="2" charset="0"/>
              </a:rPr>
              <a:t>Leading Position: </a:t>
            </a:r>
            <a:r>
              <a:rPr lang="en-US" altLang="en-US" sz="1200" b="1" u="sng" dirty="0">
                <a:solidFill>
                  <a:srgbClr val="004AEF"/>
                </a:solidFill>
                <a:latin typeface="Raleway" pitchFamily="2" charset="0"/>
              </a:rPr>
              <a:t>Data Analysts</a:t>
            </a:r>
          </a:p>
          <a:p>
            <a:pPr marL="914400" lvl="2" indent="0" defTabSz="914400" eaLnBrk="0" fontAlgn="base" latinLnBrk="0" hangingPunct="0"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Most sought-after role, reflecting reliance on data-driven decision-making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407BFF"/>
                </a:solidFill>
                <a:latin typeface="Raleway" pitchFamily="2" charset="0"/>
              </a:rPr>
              <a:t>Following Positions: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004AEF"/>
                </a:solidFill>
                <a:latin typeface="Raleway" pitchFamily="2" charset="0"/>
              </a:rPr>
              <a:t>Software Engineers</a:t>
            </a: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: High demand for technology and development expertise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004AEF"/>
                </a:solidFill>
                <a:latin typeface="Raleway" pitchFamily="2" charset="0"/>
              </a:rPr>
              <a:t>Marketing Assistants</a:t>
            </a: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: Crucial in supporting marketing initiatives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pPr marL="0" lvl="0" indent="0" defTabSz="914400" eaLnBrk="0" fontAlgn="base" latinLnBrk="0" hangingPunct="0">
              <a:buSzTx/>
              <a:tabLst/>
            </a:pPr>
            <a:r>
              <a:rPr lang="en-US" altLang="en-US" sz="1200" b="1" dirty="0">
                <a:solidFill>
                  <a:srgbClr val="76B7B2"/>
                </a:solidFill>
                <a:latin typeface="Raleway" pitchFamily="2" charset="0"/>
              </a:rPr>
              <a:t>Key Insights:</a:t>
            </a:r>
          </a:p>
          <a:p>
            <a:pPr marL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Provides a clear overview of popular job titles</a:t>
            </a:r>
          </a:p>
          <a:p>
            <a:pPr marL="457200" lvl="1" indent="0" defTabSz="914400" eaLnBrk="0" fontAlgn="base" latinLnBrk="0" hangingPunct="0"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Valuable resource for job seekers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Helps align skills with current market trends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 descr="A blue and white bar chart&#10;&#10;Description automatically generated">
            <a:extLst>
              <a:ext uri="{FF2B5EF4-FFF2-40B4-BE49-F238E27FC236}">
                <a16:creationId xmlns:a16="http://schemas.microsoft.com/office/drawing/2014/main" id="{AA96D6F6-6C35-8D94-766F-23246141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547"/>
          <a:stretch/>
        </p:blipFill>
        <p:spPr>
          <a:xfrm>
            <a:off x="37308" y="864029"/>
            <a:ext cx="9144000" cy="1484828"/>
          </a:xfrm>
          <a:prstGeom prst="rect">
            <a:avLst/>
          </a:prstGeom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F304A6EF-7EF9-436F-6C19-6A216E6CA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9EA4748-8A7F-9B98-787D-1386EC088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4" name="Picture 2" descr="Job search - Free professions and jobs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48" y="2048889"/>
            <a:ext cx="1081327" cy="135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C415B3EE-14A2-A5C3-7BF1-D6ECEF3F1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985F2A60-058C-6D21-F310-F1EC51A7F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5525" y="1911625"/>
            <a:ext cx="531018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Paid Jobs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90474DB6-9AB6-A9DD-AC32-EEAD8CA05F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9900" y="2769474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Insights into High-Earning Career Opportunities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010B2724-18BE-2D41-7EB9-1A9237C8A3A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9800" y="1869231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05A8CF2C-4650-2E6F-7460-B820EA8A12D8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9E9D3654-6E6A-95E2-C20C-89396A691C68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07B39DDE-4113-C245-3EEB-97403BE9929D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8CED3D7B-D436-6640-510C-2C1B724099B6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0508DF10-DB6E-A0D4-CD31-7712F5C33725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BF9FA703-6CFB-1E72-5697-CA8266C3D415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5F541F2D-0AEB-EEC1-9DDE-E94F4F65898F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CB570992-50A8-C521-F359-FD500F308993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B836395F-6692-2C7D-2F46-F35590E0C701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EC90AF54-9825-C350-2844-5DE6E0FDE63F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FCBB6290-FC79-670F-28B5-99371FD10E11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F87E9D0F-D245-33F0-EA43-C678D96AD3A2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6A2ABE78-3765-C317-7E16-A7A163F89CF0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1CB0D737-9F42-CC13-E6B9-34A120563C21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8762D7CA-DFB0-3EB2-105A-559E84C807C7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1F294312-BF20-7E61-D093-31DCA45335BE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7B2D637B-45D3-BDC0-3E60-1E41A8907EAD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627B6170-CCB2-092F-483B-6BCFB0328183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0B51FBCB-0F9F-68E3-00F7-76996ACF1EE2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CB4E29C6-3D65-D91A-B5F5-1F1877E28CDA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1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id="{1D4CAF17-C352-2410-E857-D3A67F0A8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1">
            <a:extLst>
              <a:ext uri="{FF2B5EF4-FFF2-40B4-BE49-F238E27FC236}">
                <a16:creationId xmlns:a16="http://schemas.microsoft.com/office/drawing/2014/main" id="{4474ACD8-F988-1296-9526-F2B8CA5A5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88" y="52387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Paid Jobs</a:t>
            </a:r>
            <a:endParaRPr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568AEA-1641-34C9-4C70-E41F3002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39"/>
          <a:stretch/>
        </p:blipFill>
        <p:spPr>
          <a:xfrm>
            <a:off x="106914" y="1181100"/>
            <a:ext cx="4924346" cy="3057525"/>
          </a:xfrm>
          <a:prstGeom prst="rect">
            <a:avLst/>
          </a:prstGeom>
          <a:ln w="12700">
            <a:solidFill>
              <a:srgbClr val="B2DFD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B98CB-823D-22E8-6DC2-BC947E85A3D4}"/>
              </a:ext>
            </a:extLst>
          </p:cNvPr>
          <p:cNvSpPr txBox="1"/>
          <p:nvPr/>
        </p:nvSpPr>
        <p:spPr>
          <a:xfrm>
            <a:off x="5094131" y="619185"/>
            <a:ext cx="3300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C5985"/>
                </a:solidFill>
                <a:latin typeface="Raleway" pitchFamily="2" charset="0"/>
              </a:rPr>
              <a:t>Overview of Highest-Paying Job Titles: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6"/>
                </a:solidFill>
                <a:latin typeface="Raleway" pitchFamily="2" charset="0"/>
              </a:rPr>
              <a:t>Treemap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 visualization showcases job titles on LinkedIn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Provides essential insights for career seekers</a:t>
            </a:r>
          </a:p>
          <a:p>
            <a:pPr marL="457200" lvl="1"/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76BDC8"/>
                </a:solidFill>
                <a:latin typeface="Raleway" pitchFamily="2" charset="0"/>
              </a:rPr>
              <a:t>Key Findings:</a:t>
            </a:r>
            <a:endParaRPr lang="en-US" sz="1200" dirty="0">
              <a:solidFill>
                <a:srgbClr val="76BDC8"/>
              </a:solidFill>
              <a:latin typeface="Raleway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Largest Rectangle</a:t>
            </a:r>
            <a:r>
              <a:rPr lang="en-US" sz="1200" b="1" dirty="0">
                <a:latin typeface="Raleway" pitchFamily="2" charset="0"/>
              </a:rPr>
              <a:t>:</a:t>
            </a:r>
            <a:r>
              <a:rPr lang="en-US" sz="1200" dirty="0">
                <a:latin typeface="Raleway" pitchFamily="2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Marketing Directors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Command the highest average salary among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AEF"/>
                </a:solidFill>
                <a:latin typeface="Raleway" pitchFamily="2" charset="0"/>
              </a:rPr>
              <a:t>Other lucrative positions include: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Customer Service Representatives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Project Managers</a:t>
            </a:r>
          </a:p>
          <a:p>
            <a:pPr marL="914400" lvl="2"/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chemeClr val="accent3"/>
                </a:solidFill>
                <a:latin typeface="Raleway" pitchFamily="2" charset="0"/>
              </a:rPr>
              <a:t>Key Insights:</a:t>
            </a:r>
            <a:endParaRPr lang="en-US" sz="1200" dirty="0">
              <a:solidFill>
                <a:schemeClr val="accent3"/>
              </a:solidFill>
              <a:latin typeface="Raleway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Data-driven visualization serves as a valuable resource</a:t>
            </a:r>
            <a:br>
              <a:rPr lang="en-US" sz="1200" dirty="0">
                <a:solidFill>
                  <a:schemeClr val="accent6"/>
                </a:solidFill>
                <a:latin typeface="Raleway" pitchFamily="2" charset="0"/>
              </a:rPr>
            </a:br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Helps individuals explore potential career paths and salary expectations</a:t>
            </a:r>
          </a:p>
          <a:p>
            <a:endParaRPr lang="en-US" sz="1200" dirty="0">
              <a:solidFill>
                <a:schemeClr val="accent3"/>
              </a:solidFill>
              <a:latin typeface="Raleway" pitchFamily="2" charset="0"/>
            </a:endParaRPr>
          </a:p>
        </p:txBody>
      </p:sp>
      <p:pic>
        <p:nvPicPr>
          <p:cNvPr id="9218" name="Picture 2" descr="High Paying Jobs Illustration - Free Download Business Illustrations |  IconSc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235" y="2881342"/>
            <a:ext cx="900169" cy="90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2671;p73"/>
          <p:cNvGrpSpPr/>
          <p:nvPr/>
        </p:nvGrpSpPr>
        <p:grpSpPr>
          <a:xfrm>
            <a:off x="106914" y="14432"/>
            <a:ext cx="561787" cy="573841"/>
            <a:chOff x="2254275" y="841050"/>
            <a:chExt cx="713875" cy="714700"/>
          </a:xfrm>
        </p:grpSpPr>
        <p:sp>
          <p:nvSpPr>
            <p:cNvPr id="8" name="Google Shape;2672;p73"/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73;p73"/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74;p73"/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5;p73"/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9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3D80518F-D5FA-992C-25FD-5D9553FA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351DCCAD-E8E2-6A2E-6814-4CE7467F9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7106" y="1965139"/>
            <a:ext cx="531018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of Job Benefits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D2BBBF2B-DB78-CA17-4FDA-9216DF3C33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9900" y="3069405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Insights into the Most Common Employee Benefits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693E7EAA-04A0-CBEF-E20F-6A0A2190511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59700" y="1614595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CE68FA0D-B322-6F4F-55BD-13726AD6B2F5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2A271B4D-32EE-82A3-A848-483383D39803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8F0661B3-3976-9750-699F-483CB57D2DE8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1854233B-35D7-12C2-3CFE-FE3A3522A05D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C1C53628-866B-8990-95C3-83B6AE2B28B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7C18C427-4D1A-DD09-B780-AEDEE5242678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856A2A6E-9DB9-BF78-3A03-EE1B7803882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DFD6C86A-1EE5-5418-A69F-C9F0AE67858B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2BEC22A3-A96E-11D0-A7B6-41CDCF7AA27E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566884BE-9141-ECF4-FDE6-60E256E79B69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D03490D0-0E36-DDAF-D9FE-9B5E804FB766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4FA618AD-7C00-3252-C748-5FB7A13BD859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9A62CE0D-6B0A-FA7B-6348-50DCA2A65A88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7562F1F5-65FA-7670-947C-5E25AAB81B1B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A2995C02-68AD-5725-45A9-7B3B29F2AF12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AF20A56A-DF92-C23A-6A56-E0DD272E3553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FB7F4385-E08C-2887-1CE3-08E1C05769BF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76D9C436-0EC7-BCFA-8EFE-E35E04934EA4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A59BDA12-F705-A551-CDBD-5E74DC8B9603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F5BE4A6A-2565-FDF1-18B6-45F35A1360C3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1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>
          <a:extLst>
            <a:ext uri="{FF2B5EF4-FFF2-40B4-BE49-F238E27FC236}">
              <a16:creationId xmlns:a16="http://schemas.microsoft.com/office/drawing/2014/main" id="{4D86E991-463B-3757-2B7C-5F3E4A4C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1">
            <a:extLst>
              <a:ext uri="{FF2B5EF4-FFF2-40B4-BE49-F238E27FC236}">
                <a16:creationId xmlns:a16="http://schemas.microsoft.com/office/drawing/2014/main" id="{7EA45649-F32E-36B6-B2B0-D17CF9802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of Job Benefits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FC0235-5AA4-0E1F-B6D8-949921DA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1" t="8398" r="14725" b="1263"/>
          <a:stretch/>
        </p:blipFill>
        <p:spPr>
          <a:xfrm>
            <a:off x="180994" y="1236190"/>
            <a:ext cx="5006980" cy="3089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2F3BA5-8A26-CF4F-D292-4430819D8FAA}"/>
              </a:ext>
            </a:extLst>
          </p:cNvPr>
          <p:cNvSpPr txBox="1"/>
          <p:nvPr/>
        </p:nvSpPr>
        <p:spPr>
          <a:xfrm>
            <a:off x="5448961" y="1236190"/>
            <a:ext cx="315211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Overview of Job Benefits:</a:t>
            </a:r>
          </a:p>
          <a:p>
            <a:r>
              <a:rPr lang="en-US" sz="1200" dirty="0" err="1">
                <a:solidFill>
                  <a:schemeClr val="accent6"/>
                </a:solidFill>
                <a:latin typeface="Raleway" pitchFamily="2" charset="0"/>
              </a:rPr>
              <a:t>Treemap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 visualization of job benefits among companies</a:t>
            </a:r>
          </a:p>
          <a:p>
            <a:r>
              <a:rPr lang="en-US" sz="1200" b="1" dirty="0">
                <a:solidFill>
                  <a:srgbClr val="3B96B2"/>
                </a:solidFill>
                <a:latin typeface="Raleway" pitchFamily="2" charset="0"/>
              </a:rPr>
              <a:t/>
            </a:r>
            <a:br>
              <a:rPr lang="en-US" sz="1200" b="1" dirty="0">
                <a:solidFill>
                  <a:srgbClr val="3B96B2"/>
                </a:solidFill>
                <a:latin typeface="Raleway" pitchFamily="2" charset="0"/>
              </a:rPr>
            </a:br>
            <a:r>
              <a:rPr lang="en-US" sz="1200" b="1" dirty="0">
                <a:solidFill>
                  <a:srgbClr val="3B96B2"/>
                </a:solidFill>
                <a:latin typeface="Raleway" pitchFamily="2" charset="0"/>
              </a:rPr>
              <a:t>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Most Common Benefit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: </a:t>
            </a:r>
            <a:r>
              <a:rPr lang="en-US" sz="1200" u="sng" dirty="0">
                <a:solidFill>
                  <a:schemeClr val="accent3"/>
                </a:solidFill>
                <a:latin typeface="Raleway" pitchFamily="2" charset="0"/>
              </a:rPr>
              <a:t>401(k)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Followed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Medical insurance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Vision insurance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Disability insurance</a:t>
            </a:r>
            <a:br>
              <a:rPr lang="en-US" sz="1200" dirty="0">
                <a:solidFill>
                  <a:schemeClr val="accent6"/>
                </a:solidFill>
                <a:latin typeface="Raleway" pitchFamily="2" charset="0"/>
              </a:rPr>
            </a:br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89C8CC"/>
                </a:solidFill>
                <a:latin typeface="Raleway" pitchFamily="2" charset="0"/>
              </a:rPr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Highlights the importance of healthcare benefits for employees</a:t>
            </a:r>
            <a:br>
              <a:rPr lang="en-US" sz="1200" dirty="0">
                <a:solidFill>
                  <a:schemeClr val="accent6"/>
                </a:solidFill>
                <a:latin typeface="Raleway" pitchFamily="2" charset="0"/>
              </a:rPr>
            </a:br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Provides a clear visual representation of the distribution of job benefits</a:t>
            </a:r>
          </a:p>
        </p:txBody>
      </p:sp>
      <p:grpSp>
        <p:nvGrpSpPr>
          <p:cNvPr id="12" name="Google Shape;8798;p89"/>
          <p:cNvGrpSpPr/>
          <p:nvPr/>
        </p:nvGrpSpPr>
        <p:grpSpPr>
          <a:xfrm>
            <a:off x="7963747" y="2641089"/>
            <a:ext cx="442495" cy="421856"/>
            <a:chOff x="-27691025" y="3175300"/>
            <a:chExt cx="251275" cy="295375"/>
          </a:xfrm>
          <a:solidFill>
            <a:schemeClr val="accent2">
              <a:lumMod val="50000"/>
            </a:schemeClr>
          </a:solidFill>
        </p:grpSpPr>
        <p:sp>
          <p:nvSpPr>
            <p:cNvPr id="13" name="Google Shape;8799;p89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00;p89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01;p89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02;p89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AutoShape 2" descr="Employee benefits Generic Blue icon | Freep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mployee benefits Generic Blue icon | Freepik"/>
          <p:cNvSpPr>
            <a:spLocks noChangeAspect="1" noChangeArrowheads="1"/>
          </p:cNvSpPr>
          <p:nvPr/>
        </p:nvSpPr>
        <p:spPr bwMode="auto">
          <a:xfrm>
            <a:off x="464089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Employee benefits Generic Blue icon |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63" y="358966"/>
            <a:ext cx="1022359" cy="10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>
          <a:extLst>
            <a:ext uri="{FF2B5EF4-FFF2-40B4-BE49-F238E27FC236}">
              <a16:creationId xmlns:a16="http://schemas.microsoft.com/office/drawing/2014/main" id="{A5532702-A117-D81C-AF57-2DD061014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>
            <a:extLst>
              <a:ext uri="{FF2B5EF4-FFF2-40B4-BE49-F238E27FC236}">
                <a16:creationId xmlns:a16="http://schemas.microsoft.com/office/drawing/2014/main" id="{945FBD3A-A216-9005-E224-8C32E3977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Mavericks</a:t>
            </a:r>
            <a:r>
              <a:rPr lang="en" dirty="0"/>
              <a:t> Members</a:t>
            </a:r>
            <a:endParaRPr dirty="0"/>
          </a:p>
        </p:txBody>
      </p:sp>
      <p:grpSp>
        <p:nvGrpSpPr>
          <p:cNvPr id="1857" name="Google Shape;1857;p60">
            <a:extLst>
              <a:ext uri="{FF2B5EF4-FFF2-40B4-BE49-F238E27FC236}">
                <a16:creationId xmlns:a16="http://schemas.microsoft.com/office/drawing/2014/main" id="{3CCA4043-E924-EDAC-D3D5-53389DFA7894}"/>
              </a:ext>
            </a:extLst>
          </p:cNvPr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>
              <a:extLst>
                <a:ext uri="{FF2B5EF4-FFF2-40B4-BE49-F238E27FC236}">
                  <a16:creationId xmlns:a16="http://schemas.microsoft.com/office/drawing/2014/main" id="{92714A6D-33D9-737D-8913-4ADED19283CC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>
              <a:extLst>
                <a:ext uri="{FF2B5EF4-FFF2-40B4-BE49-F238E27FC236}">
                  <a16:creationId xmlns:a16="http://schemas.microsoft.com/office/drawing/2014/main" id="{F99AFF25-FFA3-5664-DB9D-12760FB6CDE7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>
              <a:extLst>
                <a:ext uri="{FF2B5EF4-FFF2-40B4-BE49-F238E27FC236}">
                  <a16:creationId xmlns:a16="http://schemas.microsoft.com/office/drawing/2014/main" id="{9B7DE7D8-27A7-DD8B-220C-B3EFF0D8F4D7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>
              <a:extLst>
                <a:ext uri="{FF2B5EF4-FFF2-40B4-BE49-F238E27FC236}">
                  <a16:creationId xmlns:a16="http://schemas.microsoft.com/office/drawing/2014/main" id="{F4AA378C-4EEA-B4C5-7249-14D47F345706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>
              <a:extLst>
                <a:ext uri="{FF2B5EF4-FFF2-40B4-BE49-F238E27FC236}">
                  <a16:creationId xmlns:a16="http://schemas.microsoft.com/office/drawing/2014/main" id="{6911E71B-0F84-6AF3-A9D3-DEDE760611E4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>
              <a:extLst>
                <a:ext uri="{FF2B5EF4-FFF2-40B4-BE49-F238E27FC236}">
                  <a16:creationId xmlns:a16="http://schemas.microsoft.com/office/drawing/2014/main" id="{EFA8C04A-5D1A-451D-5F9D-E2CD2428C5E7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>
              <a:extLst>
                <a:ext uri="{FF2B5EF4-FFF2-40B4-BE49-F238E27FC236}">
                  <a16:creationId xmlns:a16="http://schemas.microsoft.com/office/drawing/2014/main" id="{A425CFA8-F389-4E44-A2FD-87729F746860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>
              <a:extLst>
                <a:ext uri="{FF2B5EF4-FFF2-40B4-BE49-F238E27FC236}">
                  <a16:creationId xmlns:a16="http://schemas.microsoft.com/office/drawing/2014/main" id="{382B0750-2EB0-ECAD-26D0-2D910197AFD9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>
              <a:extLst>
                <a:ext uri="{FF2B5EF4-FFF2-40B4-BE49-F238E27FC236}">
                  <a16:creationId xmlns:a16="http://schemas.microsoft.com/office/drawing/2014/main" id="{6AE52195-9EE8-24A3-F477-FE8CADF36427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>
              <a:extLst>
                <a:ext uri="{FF2B5EF4-FFF2-40B4-BE49-F238E27FC236}">
                  <a16:creationId xmlns:a16="http://schemas.microsoft.com/office/drawing/2014/main" id="{6A2027F7-2C3A-0BAE-B8FA-85DD7B3C53D1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>
              <a:extLst>
                <a:ext uri="{FF2B5EF4-FFF2-40B4-BE49-F238E27FC236}">
                  <a16:creationId xmlns:a16="http://schemas.microsoft.com/office/drawing/2014/main" id="{52B84ABC-655E-FFE0-6CA5-24A0C02CA271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>
              <a:extLst>
                <a:ext uri="{FF2B5EF4-FFF2-40B4-BE49-F238E27FC236}">
                  <a16:creationId xmlns:a16="http://schemas.microsoft.com/office/drawing/2014/main" id="{4207BDB7-AF97-F534-FC2B-6D72DF235B55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>
            <a:extLst>
              <a:ext uri="{FF2B5EF4-FFF2-40B4-BE49-F238E27FC236}">
                <a16:creationId xmlns:a16="http://schemas.microsoft.com/office/drawing/2014/main" id="{ED0753B2-6223-EF07-214D-20DFB99C5302}"/>
              </a:ext>
            </a:extLst>
          </p:cNvPr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>
              <a:extLst>
                <a:ext uri="{FF2B5EF4-FFF2-40B4-BE49-F238E27FC236}">
                  <a16:creationId xmlns:a16="http://schemas.microsoft.com/office/drawing/2014/main" id="{B99C30F0-29FE-E8BE-26E7-EA83D3D5661A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>
              <a:extLst>
                <a:ext uri="{FF2B5EF4-FFF2-40B4-BE49-F238E27FC236}">
                  <a16:creationId xmlns:a16="http://schemas.microsoft.com/office/drawing/2014/main" id="{693FC997-B92B-3504-E209-5F4DE3A84C1B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>
              <a:extLst>
                <a:ext uri="{FF2B5EF4-FFF2-40B4-BE49-F238E27FC236}">
                  <a16:creationId xmlns:a16="http://schemas.microsoft.com/office/drawing/2014/main" id="{49C31AE4-68A2-6FED-9240-9DEFD8F7C805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>
              <a:extLst>
                <a:ext uri="{FF2B5EF4-FFF2-40B4-BE49-F238E27FC236}">
                  <a16:creationId xmlns:a16="http://schemas.microsoft.com/office/drawing/2014/main" id="{426CFD3E-2DD9-4D72-1AE0-F677641BED94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>
              <a:extLst>
                <a:ext uri="{FF2B5EF4-FFF2-40B4-BE49-F238E27FC236}">
                  <a16:creationId xmlns:a16="http://schemas.microsoft.com/office/drawing/2014/main" id="{7EBA0A23-755F-C427-47FD-66F5F1249230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>
              <a:extLst>
                <a:ext uri="{FF2B5EF4-FFF2-40B4-BE49-F238E27FC236}">
                  <a16:creationId xmlns:a16="http://schemas.microsoft.com/office/drawing/2014/main" id="{581900CF-C8C1-30BC-AA2F-222AF43213C8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2767;p76">
            <a:extLst>
              <a:ext uri="{FF2B5EF4-FFF2-40B4-BE49-F238E27FC236}">
                <a16:creationId xmlns:a16="http://schemas.microsoft.com/office/drawing/2014/main" id="{D2AC0B23-6215-FAB0-AB7F-E23B152E9903}"/>
              </a:ext>
            </a:extLst>
          </p:cNvPr>
          <p:cNvGrpSpPr/>
          <p:nvPr/>
        </p:nvGrpSpPr>
        <p:grpSpPr>
          <a:xfrm>
            <a:off x="423197" y="2009763"/>
            <a:ext cx="1991391" cy="2016411"/>
            <a:chOff x="1668025" y="747500"/>
            <a:chExt cx="4519100" cy="4476625"/>
          </a:xfrm>
        </p:grpSpPr>
        <p:sp>
          <p:nvSpPr>
            <p:cNvPr id="5" name="Google Shape;2768;p76">
              <a:extLst>
                <a:ext uri="{FF2B5EF4-FFF2-40B4-BE49-F238E27FC236}">
                  <a16:creationId xmlns:a16="http://schemas.microsoft.com/office/drawing/2014/main" id="{65CA4DFB-2607-D3CF-4CBF-A921A2714BDD}"/>
                </a:ext>
              </a:extLst>
            </p:cNvPr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69;p76">
              <a:extLst>
                <a:ext uri="{FF2B5EF4-FFF2-40B4-BE49-F238E27FC236}">
                  <a16:creationId xmlns:a16="http://schemas.microsoft.com/office/drawing/2014/main" id="{37C1EDD6-1904-A053-5C6F-B691F1D97BE9}"/>
                </a:ext>
              </a:extLst>
            </p:cNvPr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70;p76">
              <a:extLst>
                <a:ext uri="{FF2B5EF4-FFF2-40B4-BE49-F238E27FC236}">
                  <a16:creationId xmlns:a16="http://schemas.microsoft.com/office/drawing/2014/main" id="{D969A5B5-9815-AD93-7DD7-92F8F887B911}"/>
                </a:ext>
              </a:extLst>
            </p:cNvPr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71;p76">
              <a:extLst>
                <a:ext uri="{FF2B5EF4-FFF2-40B4-BE49-F238E27FC236}">
                  <a16:creationId xmlns:a16="http://schemas.microsoft.com/office/drawing/2014/main" id="{6F29E6C2-71F0-31D1-B46F-879EA4C7053A}"/>
                </a:ext>
              </a:extLst>
            </p:cNvPr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72;p76">
              <a:extLst>
                <a:ext uri="{FF2B5EF4-FFF2-40B4-BE49-F238E27FC236}">
                  <a16:creationId xmlns:a16="http://schemas.microsoft.com/office/drawing/2014/main" id="{8B2011E0-1443-2BB4-043A-55E4470A5F7B}"/>
                </a:ext>
              </a:extLst>
            </p:cNvPr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73;p76">
              <a:extLst>
                <a:ext uri="{FF2B5EF4-FFF2-40B4-BE49-F238E27FC236}">
                  <a16:creationId xmlns:a16="http://schemas.microsoft.com/office/drawing/2014/main" id="{C47A5648-9532-3274-F241-1F9801575A37}"/>
                </a:ext>
              </a:extLst>
            </p:cNvPr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4;p76">
              <a:extLst>
                <a:ext uri="{FF2B5EF4-FFF2-40B4-BE49-F238E27FC236}">
                  <a16:creationId xmlns:a16="http://schemas.microsoft.com/office/drawing/2014/main" id="{6577A4FD-8E87-7521-CE7D-72C510AC1B4C}"/>
                </a:ext>
              </a:extLst>
            </p:cNvPr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5;p76">
              <a:extLst>
                <a:ext uri="{FF2B5EF4-FFF2-40B4-BE49-F238E27FC236}">
                  <a16:creationId xmlns:a16="http://schemas.microsoft.com/office/drawing/2014/main" id="{6CC667A2-FFC0-EFAC-D401-EEE19C173250}"/>
                </a:ext>
              </a:extLst>
            </p:cNvPr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6;p76">
              <a:extLst>
                <a:ext uri="{FF2B5EF4-FFF2-40B4-BE49-F238E27FC236}">
                  <a16:creationId xmlns:a16="http://schemas.microsoft.com/office/drawing/2014/main" id="{9F8ECEE0-A056-221F-89AB-47515DCF4E86}"/>
                </a:ext>
              </a:extLst>
            </p:cNvPr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77;p76">
              <a:extLst>
                <a:ext uri="{FF2B5EF4-FFF2-40B4-BE49-F238E27FC236}">
                  <a16:creationId xmlns:a16="http://schemas.microsoft.com/office/drawing/2014/main" id="{51F8DECC-ADAF-17D1-EA50-C766E4DF73CB}"/>
                </a:ext>
              </a:extLst>
            </p:cNvPr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78;p76">
              <a:extLst>
                <a:ext uri="{FF2B5EF4-FFF2-40B4-BE49-F238E27FC236}">
                  <a16:creationId xmlns:a16="http://schemas.microsoft.com/office/drawing/2014/main" id="{CD221C73-6AEB-15DC-589F-A8019F9E5CBA}"/>
                </a:ext>
              </a:extLst>
            </p:cNvPr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79;p76">
              <a:extLst>
                <a:ext uri="{FF2B5EF4-FFF2-40B4-BE49-F238E27FC236}">
                  <a16:creationId xmlns:a16="http://schemas.microsoft.com/office/drawing/2014/main" id="{421FA17D-988C-3F4F-9FE0-5D5A45CB2092}"/>
                </a:ext>
              </a:extLst>
            </p:cNvPr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0;p76">
              <a:extLst>
                <a:ext uri="{FF2B5EF4-FFF2-40B4-BE49-F238E27FC236}">
                  <a16:creationId xmlns:a16="http://schemas.microsoft.com/office/drawing/2014/main" id="{E09A4FD5-5A9A-2D39-7043-93F2FDE0716F}"/>
                </a:ext>
              </a:extLst>
            </p:cNvPr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1;p76">
              <a:extLst>
                <a:ext uri="{FF2B5EF4-FFF2-40B4-BE49-F238E27FC236}">
                  <a16:creationId xmlns:a16="http://schemas.microsoft.com/office/drawing/2014/main" id="{DD03E8F6-18C8-3D1A-E892-F90C4D545374}"/>
                </a:ext>
              </a:extLst>
            </p:cNvPr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2;p76">
              <a:extLst>
                <a:ext uri="{FF2B5EF4-FFF2-40B4-BE49-F238E27FC236}">
                  <a16:creationId xmlns:a16="http://schemas.microsoft.com/office/drawing/2014/main" id="{03E93FA6-AA21-0771-902C-18B1F8949017}"/>
                </a:ext>
              </a:extLst>
            </p:cNvPr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83;p76">
              <a:extLst>
                <a:ext uri="{FF2B5EF4-FFF2-40B4-BE49-F238E27FC236}">
                  <a16:creationId xmlns:a16="http://schemas.microsoft.com/office/drawing/2014/main" id="{1F13243C-74FF-3DB2-7F78-39648BF2D463}"/>
                </a:ext>
              </a:extLst>
            </p:cNvPr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4;p76">
              <a:extLst>
                <a:ext uri="{FF2B5EF4-FFF2-40B4-BE49-F238E27FC236}">
                  <a16:creationId xmlns:a16="http://schemas.microsoft.com/office/drawing/2014/main" id="{3AD4ADB4-5236-A740-D7A4-92700DC2F11C}"/>
                </a:ext>
              </a:extLst>
            </p:cNvPr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85;p76">
              <a:extLst>
                <a:ext uri="{FF2B5EF4-FFF2-40B4-BE49-F238E27FC236}">
                  <a16:creationId xmlns:a16="http://schemas.microsoft.com/office/drawing/2014/main" id="{8780BB7D-69DA-1AD2-580C-9E51EE9F1846}"/>
                </a:ext>
              </a:extLst>
            </p:cNvPr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6;p76">
              <a:extLst>
                <a:ext uri="{FF2B5EF4-FFF2-40B4-BE49-F238E27FC236}">
                  <a16:creationId xmlns:a16="http://schemas.microsoft.com/office/drawing/2014/main" id="{44345AF8-5317-CCDE-238B-7D644D451FE3}"/>
                </a:ext>
              </a:extLst>
            </p:cNvPr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7;p76">
              <a:extLst>
                <a:ext uri="{FF2B5EF4-FFF2-40B4-BE49-F238E27FC236}">
                  <a16:creationId xmlns:a16="http://schemas.microsoft.com/office/drawing/2014/main" id="{014AF3B4-B43C-1822-7465-03A2BF1A144E}"/>
                </a:ext>
              </a:extLst>
            </p:cNvPr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88;p76">
              <a:extLst>
                <a:ext uri="{FF2B5EF4-FFF2-40B4-BE49-F238E27FC236}">
                  <a16:creationId xmlns:a16="http://schemas.microsoft.com/office/drawing/2014/main" id="{85C6632C-88CE-4A17-8251-6781A745F307}"/>
                </a:ext>
              </a:extLst>
            </p:cNvPr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89;p76">
              <a:extLst>
                <a:ext uri="{FF2B5EF4-FFF2-40B4-BE49-F238E27FC236}">
                  <a16:creationId xmlns:a16="http://schemas.microsoft.com/office/drawing/2014/main" id="{3CCD1BDE-40DD-9F1E-DF4C-F9F39E431570}"/>
                </a:ext>
              </a:extLst>
            </p:cNvPr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90;p76">
              <a:extLst>
                <a:ext uri="{FF2B5EF4-FFF2-40B4-BE49-F238E27FC236}">
                  <a16:creationId xmlns:a16="http://schemas.microsoft.com/office/drawing/2014/main" id="{9611D91F-0EFD-5627-56E1-7446A7034683}"/>
                </a:ext>
              </a:extLst>
            </p:cNvPr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91;p76">
              <a:extLst>
                <a:ext uri="{FF2B5EF4-FFF2-40B4-BE49-F238E27FC236}">
                  <a16:creationId xmlns:a16="http://schemas.microsoft.com/office/drawing/2014/main" id="{463BEF4D-3708-060A-2BDF-7F6668EFDA5A}"/>
                </a:ext>
              </a:extLst>
            </p:cNvPr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92;p76">
              <a:extLst>
                <a:ext uri="{FF2B5EF4-FFF2-40B4-BE49-F238E27FC236}">
                  <a16:creationId xmlns:a16="http://schemas.microsoft.com/office/drawing/2014/main" id="{08F7B645-83CD-AFC0-3CC3-CA5552E14559}"/>
                </a:ext>
              </a:extLst>
            </p:cNvPr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93;p76">
              <a:extLst>
                <a:ext uri="{FF2B5EF4-FFF2-40B4-BE49-F238E27FC236}">
                  <a16:creationId xmlns:a16="http://schemas.microsoft.com/office/drawing/2014/main" id="{577E9600-114E-E3A8-ADD0-977FCE03D257}"/>
                </a:ext>
              </a:extLst>
            </p:cNvPr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94;p76">
              <a:extLst>
                <a:ext uri="{FF2B5EF4-FFF2-40B4-BE49-F238E27FC236}">
                  <a16:creationId xmlns:a16="http://schemas.microsoft.com/office/drawing/2014/main" id="{926A3D03-067A-0E0A-A3CA-C3201692C9A0}"/>
                </a:ext>
              </a:extLst>
            </p:cNvPr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95;p76">
              <a:extLst>
                <a:ext uri="{FF2B5EF4-FFF2-40B4-BE49-F238E27FC236}">
                  <a16:creationId xmlns:a16="http://schemas.microsoft.com/office/drawing/2014/main" id="{1B462F10-A0C8-8928-80D0-BF6D7480233E}"/>
                </a:ext>
              </a:extLst>
            </p:cNvPr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96;p76">
              <a:extLst>
                <a:ext uri="{FF2B5EF4-FFF2-40B4-BE49-F238E27FC236}">
                  <a16:creationId xmlns:a16="http://schemas.microsoft.com/office/drawing/2014/main" id="{7C8FE3B5-BF0F-4E55-77FB-69007B48CBA5}"/>
                </a:ext>
              </a:extLst>
            </p:cNvPr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97;p76">
              <a:extLst>
                <a:ext uri="{FF2B5EF4-FFF2-40B4-BE49-F238E27FC236}">
                  <a16:creationId xmlns:a16="http://schemas.microsoft.com/office/drawing/2014/main" id="{60A23368-D23C-3829-83E2-5B4AF7A0228B}"/>
                </a:ext>
              </a:extLst>
            </p:cNvPr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98;p76">
              <a:extLst>
                <a:ext uri="{FF2B5EF4-FFF2-40B4-BE49-F238E27FC236}">
                  <a16:creationId xmlns:a16="http://schemas.microsoft.com/office/drawing/2014/main" id="{42429AC2-4C42-6B74-4730-37330D8041E1}"/>
                </a:ext>
              </a:extLst>
            </p:cNvPr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99;p76">
              <a:extLst>
                <a:ext uri="{FF2B5EF4-FFF2-40B4-BE49-F238E27FC236}">
                  <a16:creationId xmlns:a16="http://schemas.microsoft.com/office/drawing/2014/main" id="{1BE9BFAB-12B6-6817-4CB4-ED74C77B2ED2}"/>
                </a:ext>
              </a:extLst>
            </p:cNvPr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00;p76">
              <a:extLst>
                <a:ext uri="{FF2B5EF4-FFF2-40B4-BE49-F238E27FC236}">
                  <a16:creationId xmlns:a16="http://schemas.microsoft.com/office/drawing/2014/main" id="{BB19D695-5B21-B304-AE54-46D684D47F96}"/>
                </a:ext>
              </a:extLst>
            </p:cNvPr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01;p76">
              <a:extLst>
                <a:ext uri="{FF2B5EF4-FFF2-40B4-BE49-F238E27FC236}">
                  <a16:creationId xmlns:a16="http://schemas.microsoft.com/office/drawing/2014/main" id="{D3FCADDC-51E0-B62E-437B-03141979D327}"/>
                </a:ext>
              </a:extLst>
            </p:cNvPr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02;p76">
              <a:extLst>
                <a:ext uri="{FF2B5EF4-FFF2-40B4-BE49-F238E27FC236}">
                  <a16:creationId xmlns:a16="http://schemas.microsoft.com/office/drawing/2014/main" id="{B0DAC073-009E-0FF5-882F-DE0325F2812C}"/>
                </a:ext>
              </a:extLst>
            </p:cNvPr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03;p76">
              <a:extLst>
                <a:ext uri="{FF2B5EF4-FFF2-40B4-BE49-F238E27FC236}">
                  <a16:creationId xmlns:a16="http://schemas.microsoft.com/office/drawing/2014/main" id="{F983E955-C865-F18C-F772-1F68638A8BCA}"/>
                </a:ext>
              </a:extLst>
            </p:cNvPr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04;p76">
              <a:extLst>
                <a:ext uri="{FF2B5EF4-FFF2-40B4-BE49-F238E27FC236}">
                  <a16:creationId xmlns:a16="http://schemas.microsoft.com/office/drawing/2014/main" id="{B5368E32-C044-F51A-197B-A41550B1A83A}"/>
                </a:ext>
              </a:extLst>
            </p:cNvPr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05;p76">
              <a:extLst>
                <a:ext uri="{FF2B5EF4-FFF2-40B4-BE49-F238E27FC236}">
                  <a16:creationId xmlns:a16="http://schemas.microsoft.com/office/drawing/2014/main" id="{39612711-96A1-2718-AEF8-921AFF0ECDCE}"/>
                </a:ext>
              </a:extLst>
            </p:cNvPr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06;p76">
              <a:extLst>
                <a:ext uri="{FF2B5EF4-FFF2-40B4-BE49-F238E27FC236}">
                  <a16:creationId xmlns:a16="http://schemas.microsoft.com/office/drawing/2014/main" id="{624284CD-2794-36C2-CDF7-61E70B709D15}"/>
                </a:ext>
              </a:extLst>
            </p:cNvPr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07;p76">
              <a:extLst>
                <a:ext uri="{FF2B5EF4-FFF2-40B4-BE49-F238E27FC236}">
                  <a16:creationId xmlns:a16="http://schemas.microsoft.com/office/drawing/2014/main" id="{AF2B586F-517E-D96D-5BBC-D907C5C782D7}"/>
                </a:ext>
              </a:extLst>
            </p:cNvPr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08;p76">
              <a:extLst>
                <a:ext uri="{FF2B5EF4-FFF2-40B4-BE49-F238E27FC236}">
                  <a16:creationId xmlns:a16="http://schemas.microsoft.com/office/drawing/2014/main" id="{ACFA7B96-562F-AE79-A32B-46FA167196F8}"/>
                </a:ext>
              </a:extLst>
            </p:cNvPr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09;p76">
              <a:extLst>
                <a:ext uri="{FF2B5EF4-FFF2-40B4-BE49-F238E27FC236}">
                  <a16:creationId xmlns:a16="http://schemas.microsoft.com/office/drawing/2014/main" id="{FDFC498E-E833-FAC8-AA09-1C7CB572E896}"/>
                </a:ext>
              </a:extLst>
            </p:cNvPr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10;p76">
              <a:extLst>
                <a:ext uri="{FF2B5EF4-FFF2-40B4-BE49-F238E27FC236}">
                  <a16:creationId xmlns:a16="http://schemas.microsoft.com/office/drawing/2014/main" id="{95AD195F-BDBB-DA2F-6E10-26AF3C785060}"/>
                </a:ext>
              </a:extLst>
            </p:cNvPr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11;p76">
              <a:extLst>
                <a:ext uri="{FF2B5EF4-FFF2-40B4-BE49-F238E27FC236}">
                  <a16:creationId xmlns:a16="http://schemas.microsoft.com/office/drawing/2014/main" id="{FF63DBB3-858B-2BCF-16E1-866A8D44C916}"/>
                </a:ext>
              </a:extLst>
            </p:cNvPr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12;p76">
              <a:extLst>
                <a:ext uri="{FF2B5EF4-FFF2-40B4-BE49-F238E27FC236}">
                  <a16:creationId xmlns:a16="http://schemas.microsoft.com/office/drawing/2014/main" id="{DE1668CA-369D-C53B-224C-64E52F9DB0B7}"/>
                </a:ext>
              </a:extLst>
            </p:cNvPr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13;p76">
              <a:extLst>
                <a:ext uri="{FF2B5EF4-FFF2-40B4-BE49-F238E27FC236}">
                  <a16:creationId xmlns:a16="http://schemas.microsoft.com/office/drawing/2014/main" id="{186D38D3-421E-1D36-DA04-76A7F228B85D}"/>
                </a:ext>
              </a:extLst>
            </p:cNvPr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14;p76">
              <a:extLst>
                <a:ext uri="{FF2B5EF4-FFF2-40B4-BE49-F238E27FC236}">
                  <a16:creationId xmlns:a16="http://schemas.microsoft.com/office/drawing/2014/main" id="{F10E617E-E684-310F-E578-2ECE1E1B308E}"/>
                </a:ext>
              </a:extLst>
            </p:cNvPr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5;p76">
              <a:extLst>
                <a:ext uri="{FF2B5EF4-FFF2-40B4-BE49-F238E27FC236}">
                  <a16:creationId xmlns:a16="http://schemas.microsoft.com/office/drawing/2014/main" id="{F43AD45A-A3CF-4C77-F2D3-1A00FE1D4471}"/>
                </a:ext>
              </a:extLst>
            </p:cNvPr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6;p76">
              <a:extLst>
                <a:ext uri="{FF2B5EF4-FFF2-40B4-BE49-F238E27FC236}">
                  <a16:creationId xmlns:a16="http://schemas.microsoft.com/office/drawing/2014/main" id="{624B5A8C-8702-0B4E-1AF5-68FCDC827529}"/>
                </a:ext>
              </a:extLst>
            </p:cNvPr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17;p76">
              <a:extLst>
                <a:ext uri="{FF2B5EF4-FFF2-40B4-BE49-F238E27FC236}">
                  <a16:creationId xmlns:a16="http://schemas.microsoft.com/office/drawing/2014/main" id="{8470A8CC-00BB-301C-190E-DA962D1F27C6}"/>
                </a:ext>
              </a:extLst>
            </p:cNvPr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18;p76">
              <a:extLst>
                <a:ext uri="{FF2B5EF4-FFF2-40B4-BE49-F238E27FC236}">
                  <a16:creationId xmlns:a16="http://schemas.microsoft.com/office/drawing/2014/main" id="{799BEF8D-CCE3-E2B2-5BC4-C73753DE90AD}"/>
                </a:ext>
              </a:extLst>
            </p:cNvPr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19;p76">
              <a:extLst>
                <a:ext uri="{FF2B5EF4-FFF2-40B4-BE49-F238E27FC236}">
                  <a16:creationId xmlns:a16="http://schemas.microsoft.com/office/drawing/2014/main" id="{51D07E95-CBA0-BA6F-D61C-6EB3223D4229}"/>
                </a:ext>
              </a:extLst>
            </p:cNvPr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20;p76">
              <a:extLst>
                <a:ext uri="{FF2B5EF4-FFF2-40B4-BE49-F238E27FC236}">
                  <a16:creationId xmlns:a16="http://schemas.microsoft.com/office/drawing/2014/main" id="{8D403950-B154-D947-F1D2-7B4EBDEB36F1}"/>
                </a:ext>
              </a:extLst>
            </p:cNvPr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21;p76">
              <a:extLst>
                <a:ext uri="{FF2B5EF4-FFF2-40B4-BE49-F238E27FC236}">
                  <a16:creationId xmlns:a16="http://schemas.microsoft.com/office/drawing/2014/main" id="{C0253D9D-1472-6FA0-EC80-AD966567A0DC}"/>
                </a:ext>
              </a:extLst>
            </p:cNvPr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22;p76">
              <a:extLst>
                <a:ext uri="{FF2B5EF4-FFF2-40B4-BE49-F238E27FC236}">
                  <a16:creationId xmlns:a16="http://schemas.microsoft.com/office/drawing/2014/main" id="{A201C624-076D-9492-2274-D31E16993EF7}"/>
                </a:ext>
              </a:extLst>
            </p:cNvPr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23;p76">
              <a:extLst>
                <a:ext uri="{FF2B5EF4-FFF2-40B4-BE49-F238E27FC236}">
                  <a16:creationId xmlns:a16="http://schemas.microsoft.com/office/drawing/2014/main" id="{999C437B-0BF0-52ED-B586-4E0EC43606A7}"/>
                </a:ext>
              </a:extLst>
            </p:cNvPr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24;p76">
              <a:extLst>
                <a:ext uri="{FF2B5EF4-FFF2-40B4-BE49-F238E27FC236}">
                  <a16:creationId xmlns:a16="http://schemas.microsoft.com/office/drawing/2014/main" id="{D7F8DDB6-C5DB-F585-23E3-E6D3E68A91B5}"/>
                </a:ext>
              </a:extLst>
            </p:cNvPr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25;p76">
              <a:extLst>
                <a:ext uri="{FF2B5EF4-FFF2-40B4-BE49-F238E27FC236}">
                  <a16:creationId xmlns:a16="http://schemas.microsoft.com/office/drawing/2014/main" id="{CB456039-B3A1-26BC-014C-F6C15650DB96}"/>
                </a:ext>
              </a:extLst>
            </p:cNvPr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26;p76">
              <a:extLst>
                <a:ext uri="{FF2B5EF4-FFF2-40B4-BE49-F238E27FC236}">
                  <a16:creationId xmlns:a16="http://schemas.microsoft.com/office/drawing/2014/main" id="{234A87F4-DD55-4A40-67F8-E27C0299D215}"/>
                </a:ext>
              </a:extLst>
            </p:cNvPr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2827;p76">
              <a:extLst>
                <a:ext uri="{FF2B5EF4-FFF2-40B4-BE49-F238E27FC236}">
                  <a16:creationId xmlns:a16="http://schemas.microsoft.com/office/drawing/2014/main" id="{64AE897F-31F0-EE09-49E9-263664BDCD8B}"/>
                </a:ext>
              </a:extLst>
            </p:cNvPr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2828;p76">
              <a:extLst>
                <a:ext uri="{FF2B5EF4-FFF2-40B4-BE49-F238E27FC236}">
                  <a16:creationId xmlns:a16="http://schemas.microsoft.com/office/drawing/2014/main" id="{B36BE19C-A1AF-CB7F-B129-DC402FB168F4}"/>
                </a:ext>
              </a:extLst>
            </p:cNvPr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2829;p76">
              <a:extLst>
                <a:ext uri="{FF2B5EF4-FFF2-40B4-BE49-F238E27FC236}">
                  <a16:creationId xmlns:a16="http://schemas.microsoft.com/office/drawing/2014/main" id="{CCC15537-071C-B334-59F9-B776348113CE}"/>
                </a:ext>
              </a:extLst>
            </p:cNvPr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2830;p76">
              <a:extLst>
                <a:ext uri="{FF2B5EF4-FFF2-40B4-BE49-F238E27FC236}">
                  <a16:creationId xmlns:a16="http://schemas.microsoft.com/office/drawing/2014/main" id="{F34D4F74-4C72-88DF-9E5C-A5F99DA213BD}"/>
                </a:ext>
              </a:extLst>
            </p:cNvPr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2831;p76">
              <a:extLst>
                <a:ext uri="{FF2B5EF4-FFF2-40B4-BE49-F238E27FC236}">
                  <a16:creationId xmlns:a16="http://schemas.microsoft.com/office/drawing/2014/main" id="{4C8E0300-F7A7-6125-FC11-D6DAA4ACD8C6}"/>
                </a:ext>
              </a:extLst>
            </p:cNvPr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2832;p76">
              <a:extLst>
                <a:ext uri="{FF2B5EF4-FFF2-40B4-BE49-F238E27FC236}">
                  <a16:creationId xmlns:a16="http://schemas.microsoft.com/office/drawing/2014/main" id="{F9599A6F-33F0-458B-CACE-8B4109397C86}"/>
                </a:ext>
              </a:extLst>
            </p:cNvPr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2833;p76">
              <a:extLst>
                <a:ext uri="{FF2B5EF4-FFF2-40B4-BE49-F238E27FC236}">
                  <a16:creationId xmlns:a16="http://schemas.microsoft.com/office/drawing/2014/main" id="{9DD9A62E-84B5-0B73-3FF0-FB6A69A4E250}"/>
                </a:ext>
              </a:extLst>
            </p:cNvPr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2834;p76">
              <a:extLst>
                <a:ext uri="{FF2B5EF4-FFF2-40B4-BE49-F238E27FC236}">
                  <a16:creationId xmlns:a16="http://schemas.microsoft.com/office/drawing/2014/main" id="{9BCBDA30-C157-2725-5BA7-23354218E20B}"/>
                </a:ext>
              </a:extLst>
            </p:cNvPr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2835;p76">
              <a:extLst>
                <a:ext uri="{FF2B5EF4-FFF2-40B4-BE49-F238E27FC236}">
                  <a16:creationId xmlns:a16="http://schemas.microsoft.com/office/drawing/2014/main" id="{22037C60-8E5A-0087-15E0-82D15EA4D6B9}"/>
                </a:ext>
              </a:extLst>
            </p:cNvPr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2836;p76">
              <a:extLst>
                <a:ext uri="{FF2B5EF4-FFF2-40B4-BE49-F238E27FC236}">
                  <a16:creationId xmlns:a16="http://schemas.microsoft.com/office/drawing/2014/main" id="{5B53D43D-2BD4-F8A1-4E24-24F06CF17C45}"/>
                </a:ext>
              </a:extLst>
            </p:cNvPr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2837;p76">
              <a:extLst>
                <a:ext uri="{FF2B5EF4-FFF2-40B4-BE49-F238E27FC236}">
                  <a16:creationId xmlns:a16="http://schemas.microsoft.com/office/drawing/2014/main" id="{EC0F9EB5-EC1B-F34F-139A-D41095195165}"/>
                </a:ext>
              </a:extLst>
            </p:cNvPr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2838;p76">
              <a:extLst>
                <a:ext uri="{FF2B5EF4-FFF2-40B4-BE49-F238E27FC236}">
                  <a16:creationId xmlns:a16="http://schemas.microsoft.com/office/drawing/2014/main" id="{8833808D-C364-ED44-6F44-0C07631ACD6B}"/>
                </a:ext>
              </a:extLst>
            </p:cNvPr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2839;p76">
              <a:extLst>
                <a:ext uri="{FF2B5EF4-FFF2-40B4-BE49-F238E27FC236}">
                  <a16:creationId xmlns:a16="http://schemas.microsoft.com/office/drawing/2014/main" id="{DAD65C07-013C-1EBA-A373-77F38E9647B4}"/>
                </a:ext>
              </a:extLst>
            </p:cNvPr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2840;p76">
              <a:extLst>
                <a:ext uri="{FF2B5EF4-FFF2-40B4-BE49-F238E27FC236}">
                  <a16:creationId xmlns:a16="http://schemas.microsoft.com/office/drawing/2014/main" id="{4251F8E9-B469-3625-2D25-5A41C219BFE1}"/>
                </a:ext>
              </a:extLst>
            </p:cNvPr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2841;p76">
              <a:extLst>
                <a:ext uri="{FF2B5EF4-FFF2-40B4-BE49-F238E27FC236}">
                  <a16:creationId xmlns:a16="http://schemas.microsoft.com/office/drawing/2014/main" id="{724BF616-EC51-63A3-EB4E-0C5E9E2E0155}"/>
                </a:ext>
              </a:extLst>
            </p:cNvPr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2842;p76">
              <a:extLst>
                <a:ext uri="{FF2B5EF4-FFF2-40B4-BE49-F238E27FC236}">
                  <a16:creationId xmlns:a16="http://schemas.microsoft.com/office/drawing/2014/main" id="{AFB65D48-A9A3-06A2-E348-2D032707E1ED}"/>
                </a:ext>
              </a:extLst>
            </p:cNvPr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2843;p76">
              <a:extLst>
                <a:ext uri="{FF2B5EF4-FFF2-40B4-BE49-F238E27FC236}">
                  <a16:creationId xmlns:a16="http://schemas.microsoft.com/office/drawing/2014/main" id="{ABC6A9B7-8212-1CBE-FE8A-36307B4AEF91}"/>
                </a:ext>
              </a:extLst>
            </p:cNvPr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2844;p76">
              <a:extLst>
                <a:ext uri="{FF2B5EF4-FFF2-40B4-BE49-F238E27FC236}">
                  <a16:creationId xmlns:a16="http://schemas.microsoft.com/office/drawing/2014/main" id="{66D75D6F-0708-7E2B-F657-81D769C97477}"/>
                </a:ext>
              </a:extLst>
            </p:cNvPr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2845;p76">
              <a:extLst>
                <a:ext uri="{FF2B5EF4-FFF2-40B4-BE49-F238E27FC236}">
                  <a16:creationId xmlns:a16="http://schemas.microsoft.com/office/drawing/2014/main" id="{7410306D-DFB3-BD34-7050-376FCC1D8862}"/>
                </a:ext>
              </a:extLst>
            </p:cNvPr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2846;p76">
              <a:extLst>
                <a:ext uri="{FF2B5EF4-FFF2-40B4-BE49-F238E27FC236}">
                  <a16:creationId xmlns:a16="http://schemas.microsoft.com/office/drawing/2014/main" id="{184518B7-A64B-E115-9B40-E3A180217F8B}"/>
                </a:ext>
              </a:extLst>
            </p:cNvPr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2847;p76">
              <a:extLst>
                <a:ext uri="{FF2B5EF4-FFF2-40B4-BE49-F238E27FC236}">
                  <a16:creationId xmlns:a16="http://schemas.microsoft.com/office/drawing/2014/main" id="{14AFEE52-E0A9-0450-370B-2DFBD0927653}"/>
                </a:ext>
              </a:extLst>
            </p:cNvPr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2848;p76">
              <a:extLst>
                <a:ext uri="{FF2B5EF4-FFF2-40B4-BE49-F238E27FC236}">
                  <a16:creationId xmlns:a16="http://schemas.microsoft.com/office/drawing/2014/main" id="{73A6F3FE-2FD3-E4B0-5A31-1272A7623D23}"/>
                </a:ext>
              </a:extLst>
            </p:cNvPr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2849;p76">
              <a:extLst>
                <a:ext uri="{FF2B5EF4-FFF2-40B4-BE49-F238E27FC236}">
                  <a16:creationId xmlns:a16="http://schemas.microsoft.com/office/drawing/2014/main" id="{899EA4A9-35CD-2F7F-7C5D-4D0143256FFA}"/>
                </a:ext>
              </a:extLst>
            </p:cNvPr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2850;p76">
              <a:extLst>
                <a:ext uri="{FF2B5EF4-FFF2-40B4-BE49-F238E27FC236}">
                  <a16:creationId xmlns:a16="http://schemas.microsoft.com/office/drawing/2014/main" id="{322B9163-D18F-85D0-A50F-2AA1DCCA7852}"/>
                </a:ext>
              </a:extLst>
            </p:cNvPr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2851;p76">
              <a:extLst>
                <a:ext uri="{FF2B5EF4-FFF2-40B4-BE49-F238E27FC236}">
                  <a16:creationId xmlns:a16="http://schemas.microsoft.com/office/drawing/2014/main" id="{5F228DDA-1174-B4A2-EE1D-5FB94F60958D}"/>
                </a:ext>
              </a:extLst>
            </p:cNvPr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2852;p76">
              <a:extLst>
                <a:ext uri="{FF2B5EF4-FFF2-40B4-BE49-F238E27FC236}">
                  <a16:creationId xmlns:a16="http://schemas.microsoft.com/office/drawing/2014/main" id="{DD6B9692-BDA0-96B1-6FE4-5721CDDE3E10}"/>
                </a:ext>
              </a:extLst>
            </p:cNvPr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2853;p76">
              <a:extLst>
                <a:ext uri="{FF2B5EF4-FFF2-40B4-BE49-F238E27FC236}">
                  <a16:creationId xmlns:a16="http://schemas.microsoft.com/office/drawing/2014/main" id="{E1D05DD4-D820-E8E1-0AA8-D29B8EFD1376}"/>
                </a:ext>
              </a:extLst>
            </p:cNvPr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2854;p76">
              <a:extLst>
                <a:ext uri="{FF2B5EF4-FFF2-40B4-BE49-F238E27FC236}">
                  <a16:creationId xmlns:a16="http://schemas.microsoft.com/office/drawing/2014/main" id="{2B258D5B-0261-8512-B45C-A8EC2316E4A3}"/>
                </a:ext>
              </a:extLst>
            </p:cNvPr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2855;p76">
              <a:extLst>
                <a:ext uri="{FF2B5EF4-FFF2-40B4-BE49-F238E27FC236}">
                  <a16:creationId xmlns:a16="http://schemas.microsoft.com/office/drawing/2014/main" id="{D3C5C7A9-06BC-4141-FBF1-DBDAE288B03F}"/>
                </a:ext>
              </a:extLst>
            </p:cNvPr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2856;p76">
              <a:extLst>
                <a:ext uri="{FF2B5EF4-FFF2-40B4-BE49-F238E27FC236}">
                  <a16:creationId xmlns:a16="http://schemas.microsoft.com/office/drawing/2014/main" id="{67CBD237-7948-832A-7E2D-2C480A34B926}"/>
                </a:ext>
              </a:extLst>
            </p:cNvPr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2857;p76">
              <a:extLst>
                <a:ext uri="{FF2B5EF4-FFF2-40B4-BE49-F238E27FC236}">
                  <a16:creationId xmlns:a16="http://schemas.microsoft.com/office/drawing/2014/main" id="{7DE25623-7878-BF10-F5DA-C6E618012EC9}"/>
                </a:ext>
              </a:extLst>
            </p:cNvPr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2858;p76">
              <a:extLst>
                <a:ext uri="{FF2B5EF4-FFF2-40B4-BE49-F238E27FC236}">
                  <a16:creationId xmlns:a16="http://schemas.microsoft.com/office/drawing/2014/main" id="{7232188D-619B-A1ED-C5F1-CAE41A1476D6}"/>
                </a:ext>
              </a:extLst>
            </p:cNvPr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2859;p76">
              <a:extLst>
                <a:ext uri="{FF2B5EF4-FFF2-40B4-BE49-F238E27FC236}">
                  <a16:creationId xmlns:a16="http://schemas.microsoft.com/office/drawing/2014/main" id="{D0283421-78D7-B8B6-4608-01E315F7F516}"/>
                </a:ext>
              </a:extLst>
            </p:cNvPr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2860;p76">
              <a:extLst>
                <a:ext uri="{FF2B5EF4-FFF2-40B4-BE49-F238E27FC236}">
                  <a16:creationId xmlns:a16="http://schemas.microsoft.com/office/drawing/2014/main" id="{425CDD3E-5BB7-E165-62EE-5875E155EF41}"/>
                </a:ext>
              </a:extLst>
            </p:cNvPr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2861;p76">
              <a:extLst>
                <a:ext uri="{FF2B5EF4-FFF2-40B4-BE49-F238E27FC236}">
                  <a16:creationId xmlns:a16="http://schemas.microsoft.com/office/drawing/2014/main" id="{7FCF6B00-42B5-A9C9-B803-6F3E0C15DD4F}"/>
                </a:ext>
              </a:extLst>
            </p:cNvPr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2862;p76">
              <a:extLst>
                <a:ext uri="{FF2B5EF4-FFF2-40B4-BE49-F238E27FC236}">
                  <a16:creationId xmlns:a16="http://schemas.microsoft.com/office/drawing/2014/main" id="{4915A507-0EC0-1DAE-08C0-7E26DA134FEC}"/>
                </a:ext>
              </a:extLst>
            </p:cNvPr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2863;p76">
              <a:extLst>
                <a:ext uri="{FF2B5EF4-FFF2-40B4-BE49-F238E27FC236}">
                  <a16:creationId xmlns:a16="http://schemas.microsoft.com/office/drawing/2014/main" id="{F929BA59-35A4-1FC1-CBE1-110CC11A71AE}"/>
                </a:ext>
              </a:extLst>
            </p:cNvPr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2864;p76">
              <a:extLst>
                <a:ext uri="{FF2B5EF4-FFF2-40B4-BE49-F238E27FC236}">
                  <a16:creationId xmlns:a16="http://schemas.microsoft.com/office/drawing/2014/main" id="{32E3D092-3961-40C0-39BE-FA5A618419A5}"/>
                </a:ext>
              </a:extLst>
            </p:cNvPr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2865;p76">
              <a:extLst>
                <a:ext uri="{FF2B5EF4-FFF2-40B4-BE49-F238E27FC236}">
                  <a16:creationId xmlns:a16="http://schemas.microsoft.com/office/drawing/2014/main" id="{9ED8B679-261F-52C5-5BF0-D934337656DB}"/>
                </a:ext>
              </a:extLst>
            </p:cNvPr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2866;p76">
              <a:extLst>
                <a:ext uri="{FF2B5EF4-FFF2-40B4-BE49-F238E27FC236}">
                  <a16:creationId xmlns:a16="http://schemas.microsoft.com/office/drawing/2014/main" id="{16182C6D-6594-75B6-9041-30AF246AC179}"/>
                </a:ext>
              </a:extLst>
            </p:cNvPr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2867;p76">
              <a:extLst>
                <a:ext uri="{FF2B5EF4-FFF2-40B4-BE49-F238E27FC236}">
                  <a16:creationId xmlns:a16="http://schemas.microsoft.com/office/drawing/2014/main" id="{EA73552D-409F-9C81-81F6-B9CCBDBDFA81}"/>
                </a:ext>
              </a:extLst>
            </p:cNvPr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2868;p76">
              <a:extLst>
                <a:ext uri="{FF2B5EF4-FFF2-40B4-BE49-F238E27FC236}">
                  <a16:creationId xmlns:a16="http://schemas.microsoft.com/office/drawing/2014/main" id="{F26B9A8D-B67E-3DE4-53CF-AE3BAABDA5CE}"/>
                </a:ext>
              </a:extLst>
            </p:cNvPr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2869;p76">
              <a:extLst>
                <a:ext uri="{FF2B5EF4-FFF2-40B4-BE49-F238E27FC236}">
                  <a16:creationId xmlns:a16="http://schemas.microsoft.com/office/drawing/2014/main" id="{CC87A037-F090-C016-F1CD-FA78EB83CDD9}"/>
                </a:ext>
              </a:extLst>
            </p:cNvPr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2870;p76">
              <a:extLst>
                <a:ext uri="{FF2B5EF4-FFF2-40B4-BE49-F238E27FC236}">
                  <a16:creationId xmlns:a16="http://schemas.microsoft.com/office/drawing/2014/main" id="{F9E4634D-C822-6A29-186D-5FF941FD7809}"/>
                </a:ext>
              </a:extLst>
            </p:cNvPr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2871;p76">
              <a:extLst>
                <a:ext uri="{FF2B5EF4-FFF2-40B4-BE49-F238E27FC236}">
                  <a16:creationId xmlns:a16="http://schemas.microsoft.com/office/drawing/2014/main" id="{EA472CD0-104C-BA79-90AF-4DCF53E67EB8}"/>
                </a:ext>
              </a:extLst>
            </p:cNvPr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2872;p76">
              <a:extLst>
                <a:ext uri="{FF2B5EF4-FFF2-40B4-BE49-F238E27FC236}">
                  <a16:creationId xmlns:a16="http://schemas.microsoft.com/office/drawing/2014/main" id="{2F5365B6-B48F-FADB-45B4-A6AACCEE630D}"/>
                </a:ext>
              </a:extLst>
            </p:cNvPr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2873;p76">
              <a:extLst>
                <a:ext uri="{FF2B5EF4-FFF2-40B4-BE49-F238E27FC236}">
                  <a16:creationId xmlns:a16="http://schemas.microsoft.com/office/drawing/2014/main" id="{FAEDDDB1-9303-F228-5C85-7E2C8C789308}"/>
                </a:ext>
              </a:extLst>
            </p:cNvPr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2874;p76">
              <a:extLst>
                <a:ext uri="{FF2B5EF4-FFF2-40B4-BE49-F238E27FC236}">
                  <a16:creationId xmlns:a16="http://schemas.microsoft.com/office/drawing/2014/main" id="{5B395D89-FE30-8D23-7E1F-8391C35058F6}"/>
                </a:ext>
              </a:extLst>
            </p:cNvPr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2875;p76">
              <a:extLst>
                <a:ext uri="{FF2B5EF4-FFF2-40B4-BE49-F238E27FC236}">
                  <a16:creationId xmlns:a16="http://schemas.microsoft.com/office/drawing/2014/main" id="{1C27E521-685D-B744-6AEB-42AC30160D67}"/>
                </a:ext>
              </a:extLst>
            </p:cNvPr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2876;p76">
              <a:extLst>
                <a:ext uri="{FF2B5EF4-FFF2-40B4-BE49-F238E27FC236}">
                  <a16:creationId xmlns:a16="http://schemas.microsoft.com/office/drawing/2014/main" id="{06C9096B-7E45-395F-D502-2E604103CFD9}"/>
                </a:ext>
              </a:extLst>
            </p:cNvPr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2877;p76">
              <a:extLst>
                <a:ext uri="{FF2B5EF4-FFF2-40B4-BE49-F238E27FC236}">
                  <a16:creationId xmlns:a16="http://schemas.microsoft.com/office/drawing/2014/main" id="{160265E3-0461-A116-8452-8D6B4232A767}"/>
                </a:ext>
              </a:extLst>
            </p:cNvPr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2878;p76">
              <a:extLst>
                <a:ext uri="{FF2B5EF4-FFF2-40B4-BE49-F238E27FC236}">
                  <a16:creationId xmlns:a16="http://schemas.microsoft.com/office/drawing/2014/main" id="{39B7EB99-E593-91E2-B381-BB33F7447EAB}"/>
                </a:ext>
              </a:extLst>
            </p:cNvPr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2879;p76">
              <a:extLst>
                <a:ext uri="{FF2B5EF4-FFF2-40B4-BE49-F238E27FC236}">
                  <a16:creationId xmlns:a16="http://schemas.microsoft.com/office/drawing/2014/main" id="{BD16BEB9-4006-49AE-7A6F-6D7F557693B1}"/>
                </a:ext>
              </a:extLst>
            </p:cNvPr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2880;p76">
              <a:extLst>
                <a:ext uri="{FF2B5EF4-FFF2-40B4-BE49-F238E27FC236}">
                  <a16:creationId xmlns:a16="http://schemas.microsoft.com/office/drawing/2014/main" id="{8971D314-D053-81CB-15D3-1F2D093C6292}"/>
                </a:ext>
              </a:extLst>
            </p:cNvPr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2881;p76">
              <a:extLst>
                <a:ext uri="{FF2B5EF4-FFF2-40B4-BE49-F238E27FC236}">
                  <a16:creationId xmlns:a16="http://schemas.microsoft.com/office/drawing/2014/main" id="{7F673240-FF4D-60F2-FD33-9159AA0BFE40}"/>
                </a:ext>
              </a:extLst>
            </p:cNvPr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2882;p76">
              <a:extLst>
                <a:ext uri="{FF2B5EF4-FFF2-40B4-BE49-F238E27FC236}">
                  <a16:creationId xmlns:a16="http://schemas.microsoft.com/office/drawing/2014/main" id="{85009FD8-DE8D-48A1-ED2D-47D0C2F18C24}"/>
                </a:ext>
              </a:extLst>
            </p:cNvPr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2883;p76">
              <a:extLst>
                <a:ext uri="{FF2B5EF4-FFF2-40B4-BE49-F238E27FC236}">
                  <a16:creationId xmlns:a16="http://schemas.microsoft.com/office/drawing/2014/main" id="{568DA4DC-24F4-00CA-92D0-584E9F1F2569}"/>
                </a:ext>
              </a:extLst>
            </p:cNvPr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2884;p76">
              <a:extLst>
                <a:ext uri="{FF2B5EF4-FFF2-40B4-BE49-F238E27FC236}">
                  <a16:creationId xmlns:a16="http://schemas.microsoft.com/office/drawing/2014/main" id="{83D2A94E-9FBC-4140-8583-EADBCA0CE716}"/>
                </a:ext>
              </a:extLst>
            </p:cNvPr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2885;p76">
              <a:extLst>
                <a:ext uri="{FF2B5EF4-FFF2-40B4-BE49-F238E27FC236}">
                  <a16:creationId xmlns:a16="http://schemas.microsoft.com/office/drawing/2014/main" id="{92F66070-D2D2-C162-7DB3-A09F0AC5BA29}"/>
                </a:ext>
              </a:extLst>
            </p:cNvPr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2886;p76">
              <a:extLst>
                <a:ext uri="{FF2B5EF4-FFF2-40B4-BE49-F238E27FC236}">
                  <a16:creationId xmlns:a16="http://schemas.microsoft.com/office/drawing/2014/main" id="{E6AD24C3-0ADF-722B-D61E-044FB4ADF5C3}"/>
                </a:ext>
              </a:extLst>
            </p:cNvPr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2887;p76">
              <a:extLst>
                <a:ext uri="{FF2B5EF4-FFF2-40B4-BE49-F238E27FC236}">
                  <a16:creationId xmlns:a16="http://schemas.microsoft.com/office/drawing/2014/main" id="{788E6FBD-A2C3-201E-2963-5C08606B5B51}"/>
                </a:ext>
              </a:extLst>
            </p:cNvPr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2888;p76">
              <a:extLst>
                <a:ext uri="{FF2B5EF4-FFF2-40B4-BE49-F238E27FC236}">
                  <a16:creationId xmlns:a16="http://schemas.microsoft.com/office/drawing/2014/main" id="{A9A46E9A-8655-4D72-84B5-1BCF2C55B05E}"/>
                </a:ext>
              </a:extLst>
            </p:cNvPr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2889;p76">
              <a:extLst>
                <a:ext uri="{FF2B5EF4-FFF2-40B4-BE49-F238E27FC236}">
                  <a16:creationId xmlns:a16="http://schemas.microsoft.com/office/drawing/2014/main" id="{578F8CD5-6FE6-9019-C4F8-E606AAC9DE57}"/>
                </a:ext>
              </a:extLst>
            </p:cNvPr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2890;p76">
              <a:extLst>
                <a:ext uri="{FF2B5EF4-FFF2-40B4-BE49-F238E27FC236}">
                  <a16:creationId xmlns:a16="http://schemas.microsoft.com/office/drawing/2014/main" id="{CC7B40BF-372E-FA3A-BD53-D9191064CF95}"/>
                </a:ext>
              </a:extLst>
            </p:cNvPr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2891;p76">
              <a:extLst>
                <a:ext uri="{FF2B5EF4-FFF2-40B4-BE49-F238E27FC236}">
                  <a16:creationId xmlns:a16="http://schemas.microsoft.com/office/drawing/2014/main" id="{AE987557-4C16-7138-1F1F-CA9991153505}"/>
                </a:ext>
              </a:extLst>
            </p:cNvPr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2892;p76">
              <a:extLst>
                <a:ext uri="{FF2B5EF4-FFF2-40B4-BE49-F238E27FC236}">
                  <a16:creationId xmlns:a16="http://schemas.microsoft.com/office/drawing/2014/main" id="{72F502CF-5040-5A70-6E07-5EA8656BDC69}"/>
                </a:ext>
              </a:extLst>
            </p:cNvPr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2893;p76">
              <a:extLst>
                <a:ext uri="{FF2B5EF4-FFF2-40B4-BE49-F238E27FC236}">
                  <a16:creationId xmlns:a16="http://schemas.microsoft.com/office/drawing/2014/main" id="{777D22CC-AC36-54FF-103F-B2BC7C448DBF}"/>
                </a:ext>
              </a:extLst>
            </p:cNvPr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2894;p76">
              <a:extLst>
                <a:ext uri="{FF2B5EF4-FFF2-40B4-BE49-F238E27FC236}">
                  <a16:creationId xmlns:a16="http://schemas.microsoft.com/office/drawing/2014/main" id="{4C213550-A3BF-B839-56D0-0E874FCA7475}"/>
                </a:ext>
              </a:extLst>
            </p:cNvPr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2895;p76">
              <a:extLst>
                <a:ext uri="{FF2B5EF4-FFF2-40B4-BE49-F238E27FC236}">
                  <a16:creationId xmlns:a16="http://schemas.microsoft.com/office/drawing/2014/main" id="{044A5D92-0FC7-C4E7-1C25-D0057514A6A0}"/>
                </a:ext>
              </a:extLst>
            </p:cNvPr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2896;p76">
              <a:extLst>
                <a:ext uri="{FF2B5EF4-FFF2-40B4-BE49-F238E27FC236}">
                  <a16:creationId xmlns:a16="http://schemas.microsoft.com/office/drawing/2014/main" id="{6FFA86E6-10CB-0E80-9389-6DA07A2DF2E0}"/>
                </a:ext>
              </a:extLst>
            </p:cNvPr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897;p76">
              <a:extLst>
                <a:ext uri="{FF2B5EF4-FFF2-40B4-BE49-F238E27FC236}">
                  <a16:creationId xmlns:a16="http://schemas.microsoft.com/office/drawing/2014/main" id="{25E7FFAA-CC6C-47CF-5F82-C778D62D9C53}"/>
                </a:ext>
              </a:extLst>
            </p:cNvPr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898;p76">
              <a:extLst>
                <a:ext uri="{FF2B5EF4-FFF2-40B4-BE49-F238E27FC236}">
                  <a16:creationId xmlns:a16="http://schemas.microsoft.com/office/drawing/2014/main" id="{83286390-CA29-9F2B-A3AE-29C37A928DC2}"/>
                </a:ext>
              </a:extLst>
            </p:cNvPr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899;p76">
              <a:extLst>
                <a:ext uri="{FF2B5EF4-FFF2-40B4-BE49-F238E27FC236}">
                  <a16:creationId xmlns:a16="http://schemas.microsoft.com/office/drawing/2014/main" id="{490C9E89-5DC0-F2E3-8CF7-B410725FD218}"/>
                </a:ext>
              </a:extLst>
            </p:cNvPr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900;p76">
              <a:extLst>
                <a:ext uri="{FF2B5EF4-FFF2-40B4-BE49-F238E27FC236}">
                  <a16:creationId xmlns:a16="http://schemas.microsoft.com/office/drawing/2014/main" id="{3D9A34E2-2321-49A6-7492-AF7739731475}"/>
                </a:ext>
              </a:extLst>
            </p:cNvPr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901;p76">
              <a:extLst>
                <a:ext uri="{FF2B5EF4-FFF2-40B4-BE49-F238E27FC236}">
                  <a16:creationId xmlns:a16="http://schemas.microsoft.com/office/drawing/2014/main" id="{649C56C6-542A-6769-39BB-B9485319DEC6}"/>
                </a:ext>
              </a:extLst>
            </p:cNvPr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902;p76">
              <a:extLst>
                <a:ext uri="{FF2B5EF4-FFF2-40B4-BE49-F238E27FC236}">
                  <a16:creationId xmlns:a16="http://schemas.microsoft.com/office/drawing/2014/main" id="{A51288D3-D975-E611-33F0-53FD5786E17A}"/>
                </a:ext>
              </a:extLst>
            </p:cNvPr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903;p76">
              <a:extLst>
                <a:ext uri="{FF2B5EF4-FFF2-40B4-BE49-F238E27FC236}">
                  <a16:creationId xmlns:a16="http://schemas.microsoft.com/office/drawing/2014/main" id="{05B163CA-C6B7-303F-C8AD-5CAFB666F616}"/>
                </a:ext>
              </a:extLst>
            </p:cNvPr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1" name="TextBox 1890">
            <a:extLst>
              <a:ext uri="{FF2B5EF4-FFF2-40B4-BE49-F238E27FC236}">
                <a16:creationId xmlns:a16="http://schemas.microsoft.com/office/drawing/2014/main" id="{3CD45548-F310-31D2-67BA-EA3FCA8DD57B}"/>
              </a:ext>
            </a:extLst>
          </p:cNvPr>
          <p:cNvSpPr txBox="1"/>
          <p:nvPr/>
        </p:nvSpPr>
        <p:spPr>
          <a:xfrm>
            <a:off x="2464416" y="1624183"/>
            <a:ext cx="4153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3"/>
                </a:solidFill>
                <a:latin typeface="Fredoka One" panose="02000000000000000000" pitchFamily="2" charset="0"/>
              </a:rPr>
              <a:t>Ahmed Gamal</a:t>
            </a:r>
            <a:br>
              <a:rPr lang="en-US" sz="1800" dirty="0">
                <a:solidFill>
                  <a:schemeClr val="accent3"/>
                </a:solidFill>
                <a:latin typeface="Fredoka One" panose="02000000000000000000" pitchFamily="2" charset="0"/>
              </a:rPr>
            </a:br>
            <a:r>
              <a:rPr lang="en-US" sz="1800" dirty="0" err="1">
                <a:solidFill>
                  <a:srgbClr val="407BFF"/>
                </a:solidFill>
                <a:latin typeface="Fredoka One" panose="02000000000000000000" pitchFamily="2" charset="0"/>
              </a:rPr>
              <a:t>Logain</a:t>
            </a:r>
            <a:r>
              <a:rPr lang="en-US" sz="1800" dirty="0">
                <a:solidFill>
                  <a:srgbClr val="407BFF"/>
                </a:solidFill>
                <a:latin typeface="Fredoka One" panose="02000000000000000000" pitchFamily="2" charset="0"/>
              </a:rPr>
              <a:t> Emad</a:t>
            </a:r>
            <a:r>
              <a:rPr lang="en-US" sz="1800" dirty="0">
                <a:solidFill>
                  <a:schemeClr val="accent3"/>
                </a:solidFill>
                <a:latin typeface="Fredoka One" panose="02000000000000000000" pitchFamily="2" charset="0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Fredoka One" panose="02000000000000000000" pitchFamily="2" charset="0"/>
              </a:rPr>
            </a:br>
            <a:r>
              <a:rPr lang="en-US" sz="1800" dirty="0">
                <a:solidFill>
                  <a:schemeClr val="accent3"/>
                </a:solidFill>
                <a:latin typeface="Fredoka One" panose="02000000000000000000" pitchFamily="2" charset="0"/>
              </a:rPr>
              <a:t>Ahmed Ragab</a:t>
            </a:r>
            <a:br>
              <a:rPr lang="en-US" sz="1800" dirty="0">
                <a:solidFill>
                  <a:schemeClr val="accent3"/>
                </a:solidFill>
                <a:latin typeface="Fredoka One" panose="02000000000000000000" pitchFamily="2" charset="0"/>
              </a:rPr>
            </a:br>
            <a:r>
              <a:rPr lang="en-US" sz="1800" dirty="0">
                <a:solidFill>
                  <a:srgbClr val="407BFF"/>
                </a:solidFill>
                <a:latin typeface="Fredoka One" panose="02000000000000000000" pitchFamily="2" charset="0"/>
              </a:rPr>
              <a:t>Hager Wael</a:t>
            </a:r>
            <a:r>
              <a:rPr lang="en-US" sz="1800" dirty="0">
                <a:solidFill>
                  <a:schemeClr val="accent3"/>
                </a:solidFill>
                <a:latin typeface="Fredoka One" panose="02000000000000000000" pitchFamily="2" charset="0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Fredoka One" panose="02000000000000000000" pitchFamily="2" charset="0"/>
              </a:rPr>
            </a:br>
            <a:r>
              <a:rPr lang="en-US" sz="1800" dirty="0">
                <a:solidFill>
                  <a:schemeClr val="accent3"/>
                </a:solidFill>
                <a:latin typeface="Fredoka One" panose="02000000000000000000" pitchFamily="2" charset="0"/>
              </a:rPr>
              <a:t>Saleh Mohamed</a:t>
            </a:r>
          </a:p>
        </p:txBody>
      </p:sp>
      <p:sp>
        <p:nvSpPr>
          <p:cNvPr id="1892" name="TextBox 1891">
            <a:extLst>
              <a:ext uri="{FF2B5EF4-FFF2-40B4-BE49-F238E27FC236}">
                <a16:creationId xmlns:a16="http://schemas.microsoft.com/office/drawing/2014/main" id="{2B3C3D7C-0D78-473C-0F40-047EBDB1998A}"/>
              </a:ext>
            </a:extLst>
          </p:cNvPr>
          <p:cNvSpPr txBox="1"/>
          <p:nvPr/>
        </p:nvSpPr>
        <p:spPr>
          <a:xfrm>
            <a:off x="3079182" y="3713072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Fredoka One" panose="02000000000000000000" pitchFamily="2" charset="0"/>
              </a:rPr>
              <a:t>Supervised by:</a:t>
            </a:r>
          </a:p>
          <a:p>
            <a:pPr algn="ctr"/>
            <a:r>
              <a:rPr lang="en-US" sz="1600" dirty="0">
                <a:solidFill>
                  <a:srgbClr val="407BFF"/>
                </a:solidFill>
                <a:latin typeface="Fredoka One" panose="02000000000000000000" pitchFamily="2" charset="0"/>
              </a:rPr>
              <a:t>Ahmed </a:t>
            </a:r>
            <a:r>
              <a:rPr lang="en-US" sz="1600" dirty="0" err="1">
                <a:solidFill>
                  <a:srgbClr val="407BFF"/>
                </a:solidFill>
                <a:latin typeface="Fredoka One" panose="02000000000000000000" pitchFamily="2" charset="0"/>
              </a:rPr>
              <a:t>Abdellatif</a:t>
            </a:r>
            <a:endParaRPr lang="en-US" sz="1600" dirty="0">
              <a:solidFill>
                <a:srgbClr val="407BFF"/>
              </a:solidFill>
              <a:latin typeface="Fredoka One" panose="02000000000000000000" pitchFamily="2" charset="0"/>
            </a:endParaRPr>
          </a:p>
        </p:txBody>
      </p:sp>
      <p:sp>
        <p:nvSpPr>
          <p:cNvPr id="1893" name="Google Shape;11249;p94">
            <a:extLst>
              <a:ext uri="{FF2B5EF4-FFF2-40B4-BE49-F238E27FC236}">
                <a16:creationId xmlns:a16="http://schemas.microsoft.com/office/drawing/2014/main" id="{0CE56674-6A39-731D-CDBE-CE0262A9A668}"/>
              </a:ext>
            </a:extLst>
          </p:cNvPr>
          <p:cNvSpPr/>
          <p:nvPr/>
        </p:nvSpPr>
        <p:spPr>
          <a:xfrm>
            <a:off x="8582663" y="145109"/>
            <a:ext cx="390795" cy="387661"/>
          </a:xfrm>
          <a:custGeom>
            <a:avLst/>
            <a:gdLst/>
            <a:ahLst/>
            <a:cxnLst/>
            <a:rect l="l" t="t" r="r" b="b"/>
            <a:pathLst>
              <a:path w="19065" h="19065" extrusionOk="0">
                <a:moveTo>
                  <a:pt x="4506" y="2271"/>
                </a:moveTo>
                <a:cubicBezTo>
                  <a:pt x="5429" y="2271"/>
                  <a:pt x="6181" y="3023"/>
                  <a:pt x="6181" y="3947"/>
                </a:cubicBezTo>
                <a:cubicBezTo>
                  <a:pt x="6181" y="4872"/>
                  <a:pt x="5429" y="5622"/>
                  <a:pt x="4506" y="5622"/>
                </a:cubicBezTo>
                <a:cubicBezTo>
                  <a:pt x="3583" y="5622"/>
                  <a:pt x="2831" y="4872"/>
                  <a:pt x="2831" y="3947"/>
                </a:cubicBezTo>
                <a:cubicBezTo>
                  <a:pt x="2831" y="3023"/>
                  <a:pt x="3583" y="2271"/>
                  <a:pt x="4506" y="2271"/>
                </a:cubicBezTo>
                <a:close/>
                <a:moveTo>
                  <a:pt x="5622" y="6740"/>
                </a:moveTo>
                <a:cubicBezTo>
                  <a:pt x="5932" y="6740"/>
                  <a:pt x="6181" y="6989"/>
                  <a:pt x="6181" y="7299"/>
                </a:cubicBezTo>
                <a:lnTo>
                  <a:pt x="6181" y="16234"/>
                </a:lnTo>
                <a:cubicBezTo>
                  <a:pt x="6181" y="16544"/>
                  <a:pt x="5932" y="16793"/>
                  <a:pt x="5622" y="16793"/>
                </a:cubicBezTo>
                <a:lnTo>
                  <a:pt x="3388" y="16793"/>
                </a:lnTo>
                <a:cubicBezTo>
                  <a:pt x="3080" y="16793"/>
                  <a:pt x="2831" y="16544"/>
                  <a:pt x="2831" y="16234"/>
                </a:cubicBezTo>
                <a:lnTo>
                  <a:pt x="2831" y="7299"/>
                </a:lnTo>
                <a:cubicBezTo>
                  <a:pt x="2831" y="6989"/>
                  <a:pt x="3080" y="6740"/>
                  <a:pt x="3388" y="6740"/>
                </a:cubicBezTo>
                <a:close/>
                <a:moveTo>
                  <a:pt x="12596" y="6721"/>
                </a:moveTo>
                <a:cubicBezTo>
                  <a:pt x="12811" y="6721"/>
                  <a:pt x="13027" y="6739"/>
                  <a:pt x="13241" y="6774"/>
                </a:cubicBezTo>
                <a:cubicBezTo>
                  <a:pt x="15058" y="7069"/>
                  <a:pt x="16235" y="8557"/>
                  <a:pt x="16235" y="10223"/>
                </a:cubicBezTo>
                <a:lnTo>
                  <a:pt x="16235" y="16234"/>
                </a:lnTo>
                <a:cubicBezTo>
                  <a:pt x="16235" y="16544"/>
                  <a:pt x="15985" y="16793"/>
                  <a:pt x="15676" y="16793"/>
                </a:cubicBezTo>
                <a:lnTo>
                  <a:pt x="13441" y="16793"/>
                </a:lnTo>
                <a:cubicBezTo>
                  <a:pt x="13133" y="16793"/>
                  <a:pt x="12884" y="16544"/>
                  <a:pt x="12884" y="16234"/>
                </a:cubicBezTo>
                <a:lnTo>
                  <a:pt x="12884" y="11209"/>
                </a:lnTo>
                <a:cubicBezTo>
                  <a:pt x="12884" y="10593"/>
                  <a:pt x="12382" y="10091"/>
                  <a:pt x="11766" y="10091"/>
                </a:cubicBezTo>
                <a:cubicBezTo>
                  <a:pt x="11150" y="10091"/>
                  <a:pt x="10650" y="10593"/>
                  <a:pt x="10650" y="11209"/>
                </a:cubicBezTo>
                <a:lnTo>
                  <a:pt x="10650" y="16234"/>
                </a:lnTo>
                <a:cubicBezTo>
                  <a:pt x="10650" y="16544"/>
                  <a:pt x="10399" y="16793"/>
                  <a:pt x="10091" y="16793"/>
                </a:cubicBezTo>
                <a:lnTo>
                  <a:pt x="7857" y="16793"/>
                </a:lnTo>
                <a:cubicBezTo>
                  <a:pt x="7547" y="16793"/>
                  <a:pt x="7298" y="16544"/>
                  <a:pt x="7298" y="16234"/>
                </a:cubicBezTo>
                <a:lnTo>
                  <a:pt x="7298" y="7299"/>
                </a:lnTo>
                <a:cubicBezTo>
                  <a:pt x="7298" y="6989"/>
                  <a:pt x="7547" y="6740"/>
                  <a:pt x="7857" y="6740"/>
                </a:cubicBezTo>
                <a:lnTo>
                  <a:pt x="10091" y="6740"/>
                </a:lnTo>
                <a:cubicBezTo>
                  <a:pt x="10377" y="6740"/>
                  <a:pt x="10613" y="6956"/>
                  <a:pt x="10644" y="7234"/>
                </a:cubicBezTo>
                <a:cubicBezTo>
                  <a:pt x="11219" y="6901"/>
                  <a:pt x="11901" y="6721"/>
                  <a:pt x="12596" y="6721"/>
                </a:cubicBezTo>
                <a:close/>
                <a:moveTo>
                  <a:pt x="2831" y="0"/>
                </a:moveTo>
                <a:cubicBezTo>
                  <a:pt x="1290" y="0"/>
                  <a:pt x="0" y="1290"/>
                  <a:pt x="0" y="2831"/>
                </a:cubicBezTo>
                <a:lnTo>
                  <a:pt x="0" y="16234"/>
                </a:lnTo>
                <a:cubicBezTo>
                  <a:pt x="0" y="17775"/>
                  <a:pt x="1290" y="19065"/>
                  <a:pt x="2831" y="19065"/>
                </a:cubicBezTo>
                <a:lnTo>
                  <a:pt x="16235" y="19065"/>
                </a:lnTo>
                <a:cubicBezTo>
                  <a:pt x="17774" y="19065"/>
                  <a:pt x="19065" y="17775"/>
                  <a:pt x="19065" y="16234"/>
                </a:cubicBezTo>
                <a:lnTo>
                  <a:pt x="19065" y="2831"/>
                </a:lnTo>
                <a:cubicBezTo>
                  <a:pt x="19065" y="1290"/>
                  <a:pt x="17774" y="0"/>
                  <a:pt x="16235" y="0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" grpId="0"/>
      <p:bldP spid="1891" grpId="0"/>
      <p:bldP spid="18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7B4138AE-75EE-F5F8-BE4A-0530EE63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58E2D1BB-5CF7-B83E-FA02-0CC0D6F2E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5525" y="1309688"/>
            <a:ext cx="5310187" cy="14437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Required Skills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770D0469-3E6E-A362-F1FF-381E3B8911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9900" y="2769474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Insights into the Most In-Demand Skills Across Industries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ED75FE1B-0613-D115-0517-54CC68FE96C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9800" y="1869231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2A558710-CFE3-F618-4AFF-0E6CFB325F35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F4896F5A-FB86-15EA-2EC5-BD980CB4B8BD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A65040E2-6439-DCC0-893D-00AE6BE08E2E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14C1A191-6986-A5B9-1DB3-B5B6891214BE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AF83715A-945C-303C-496B-40261F2CD8F4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C714FF3D-C83D-E78C-531B-CBAA6E2D63D7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9B892010-961F-0460-0A02-09DC67AFD591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12C8F91E-8D67-A33A-4C74-C928816DE667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DA7A2B8E-3F07-85D8-2961-F4144AB562C0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B8B0FF7E-C88A-25C9-F97C-C2C203188F44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6DDBC3D0-95E3-A10B-1EB4-A11D40D66534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F184BC0F-B222-2DC7-9DAB-0BDC98BCC04B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C3F97602-4F97-4A10-2B26-9477429F4A06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B96B3399-A8F4-0ECE-8359-AEAB62698232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8C36961A-96E7-5941-219F-271D1F876CB1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632DB033-1B86-89B3-130D-2721A7835E8B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8AA6FE22-9679-2916-F65D-707D83533A85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8FE72ADD-78BD-5795-3872-7E5E1001CAC9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86C8BE47-F780-2DB7-E1BA-1EEA3D450329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CF05DE83-A2B2-742E-39DC-0E63880A33A5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919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>
          <a:extLst>
            <a:ext uri="{FF2B5EF4-FFF2-40B4-BE49-F238E27FC236}">
              <a16:creationId xmlns:a16="http://schemas.microsoft.com/office/drawing/2014/main" id="{5B8C00E1-736B-86AC-D023-394FDB21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1">
            <a:extLst>
              <a:ext uri="{FF2B5EF4-FFF2-40B4-BE49-F238E27FC236}">
                <a16:creationId xmlns:a16="http://schemas.microsoft.com/office/drawing/2014/main" id="{BF7BE7F8-3F97-03CF-0835-73C248E72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3300" y="57542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Required Skills</a:t>
            </a:r>
            <a:endParaRPr dirty="0"/>
          </a:p>
        </p:txBody>
      </p:sp>
      <p:sp>
        <p:nvSpPr>
          <p:cNvPr id="2018" name="Google Shape;2018;p61">
            <a:extLst>
              <a:ext uri="{FF2B5EF4-FFF2-40B4-BE49-F238E27FC236}">
                <a16:creationId xmlns:a16="http://schemas.microsoft.com/office/drawing/2014/main" id="{2DA85E07-82D9-8AB4-ECB1-21928D8B19DD}"/>
              </a:ext>
            </a:extLst>
          </p:cNvPr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A6088-2A5A-D0B6-E9F4-77AFA6224479}"/>
              </a:ext>
            </a:extLst>
          </p:cNvPr>
          <p:cNvSpPr txBox="1"/>
          <p:nvPr/>
        </p:nvSpPr>
        <p:spPr>
          <a:xfrm>
            <a:off x="1201025" y="2717691"/>
            <a:ext cx="68740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Overview of Required Skills: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Bar chart displays the most in-demand skills in the job market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b="1" dirty="0">
                <a:solidFill>
                  <a:srgbClr val="3B96B2"/>
                </a:solidFill>
                <a:latin typeface="Raleway" pitchFamily="2" charset="0"/>
              </a:rPr>
              <a:t>Key Findings: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Most In-Demand Skill: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 </a:t>
            </a:r>
            <a:r>
              <a:rPr lang="en-US" sz="1200" u="sng" dirty="0">
                <a:solidFill>
                  <a:srgbClr val="004AEF"/>
                </a:solidFill>
                <a:latin typeface="Raleway" pitchFamily="2" charset="0"/>
              </a:rPr>
              <a:t>Information Technology skills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Followed by: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Business Development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Marketing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b="1" dirty="0">
                <a:solidFill>
                  <a:srgbClr val="89C8CC"/>
                </a:solidFill>
                <a:latin typeface="Raleway" pitchFamily="2" charset="0"/>
              </a:rPr>
              <a:t>Key Insights: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Highlights the importance of technical and business skills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Provides a clear visual representation of sought-after skills among employers</a:t>
            </a:r>
          </a:p>
        </p:txBody>
      </p:sp>
      <p:pic>
        <p:nvPicPr>
          <p:cNvPr id="5" name="Picture 4" descr="A blue and white bar chart&#10;&#10;Description automatically generated">
            <a:extLst>
              <a:ext uri="{FF2B5EF4-FFF2-40B4-BE49-F238E27FC236}">
                <a16:creationId xmlns:a16="http://schemas.microsoft.com/office/drawing/2014/main" id="{B6004004-74CA-F605-4ABB-56F33649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" t="20287" r="4219"/>
          <a:stretch/>
        </p:blipFill>
        <p:spPr>
          <a:xfrm>
            <a:off x="257175" y="1076325"/>
            <a:ext cx="8693944" cy="1561080"/>
          </a:xfrm>
          <a:prstGeom prst="rect">
            <a:avLst/>
          </a:prstGeom>
        </p:spPr>
      </p:pic>
      <p:pic>
        <p:nvPicPr>
          <p:cNvPr id="4098" name="Picture 2" descr="Key skills - Free people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571" y="48777"/>
            <a:ext cx="1027548" cy="102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2754;p75"/>
          <p:cNvGrpSpPr/>
          <p:nvPr/>
        </p:nvGrpSpPr>
        <p:grpSpPr>
          <a:xfrm>
            <a:off x="190504" y="105173"/>
            <a:ext cx="558208" cy="531627"/>
            <a:chOff x="2254275" y="841050"/>
            <a:chExt cx="713875" cy="714700"/>
          </a:xfrm>
        </p:grpSpPr>
        <p:sp>
          <p:nvSpPr>
            <p:cNvPr id="9" name="Google Shape;2755;p75"/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56;p75"/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57;p75"/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58;p75"/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01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7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DAC994A1-4201-0A9C-D8B2-0AD725B0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47CB2AC6-1A0E-35A6-9799-ABEA26314B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629" y="1949845"/>
            <a:ext cx="578434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Job Skillset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EC1491EA-82C3-A802-15C5-B57F3FE75C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4702" y="301554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Insights into In-Demand Skills for Data Analysts, Engineers, and Scientists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68A8155C-9CB5-7EE9-3954-CBEB6D6105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01253" y="1949845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73EE7E74-C82D-ED46-5C4D-231E9FF47849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C72510F0-C55A-6B4B-925B-33590AE77654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9DCA3810-3D05-E61B-38E5-F203FFB51F72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95632EC9-B0F4-E7D7-35E2-C4F306AA79BD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82CD67A5-02FE-B66F-F589-1F846640057E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46F4A823-7348-4EA7-F4FC-29996D3969AB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F6C76337-F62D-F359-A0B4-79772D404401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1724C794-D532-DDCC-F002-0E7A9800A284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BE87D725-C4A5-5DBF-C0FC-C03752094029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8D3FCA7B-2A07-E68F-7427-E68416766663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988763EF-46EB-9222-CC19-94939674AD45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080C1CCA-27A5-C668-E634-D93CAF47F1DF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92854945-0EF3-EBAE-64E9-649536279612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9CAF6A86-6152-FFFA-9129-81231C3E6E2E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4411C264-341E-763C-ECF2-189D40C8A5DF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3574A674-BA5A-D991-7201-EF192C9DC0A5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E15D331A-C916-E969-199C-D3E18E1B644B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0BBC8231-262C-7ADC-32E2-934050E61B8B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25308966-3238-27D3-079C-75D0902A552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56C34FAD-E5A8-FBE4-4166-8327F54ECA84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64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>
          <a:extLst>
            <a:ext uri="{FF2B5EF4-FFF2-40B4-BE49-F238E27FC236}">
              <a16:creationId xmlns:a16="http://schemas.microsoft.com/office/drawing/2014/main" id="{6AE062A0-95A6-9A02-9562-EB6D72C95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DF2AB3-DACE-3FD8-0A99-9198DF13532E}"/>
              </a:ext>
            </a:extLst>
          </p:cNvPr>
          <p:cNvSpPr txBox="1"/>
          <p:nvPr/>
        </p:nvSpPr>
        <p:spPr>
          <a:xfrm>
            <a:off x="6718840" y="823334"/>
            <a:ext cx="21919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Overview of Job Skills: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6"/>
                </a:solidFill>
                <a:latin typeface="Raleway" pitchFamily="2" charset="0"/>
              </a:rPr>
              <a:t>Treemap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 visualization of in-demand skills in the job market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116985"/>
                </a:solidFill>
                <a:latin typeface="Raleway" pitchFamily="2" charset="0"/>
              </a:rPr>
              <a:t>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AEF"/>
                </a:solidFill>
                <a:latin typeface="Raleway" pitchFamily="2" charset="0"/>
              </a:rPr>
              <a:t>Most Sought-After Skill: </a:t>
            </a:r>
            <a:r>
              <a:rPr lang="en-US" sz="1200" u="sng" dirty="0">
                <a:solidFill>
                  <a:srgbClr val="407BFF"/>
                </a:solidFill>
                <a:latin typeface="Raleway" pitchFamily="2" charset="0"/>
              </a:rPr>
              <a:t>Data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AEF"/>
                </a:solidFill>
                <a:latin typeface="Raleway" pitchFamily="2" charset="0"/>
              </a:rPr>
              <a:t>Followed by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Data Engineer, Data Scientist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51D2BB"/>
                </a:solidFill>
                <a:latin typeface="Raleway" pitchFamily="2" charset="0"/>
              </a:rPr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Highlights the growing demand for data-related skills</a:t>
            </a:r>
          </a:p>
          <a:p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Provides a clear visual representation of the most in-demand skills for data-focused roles</a:t>
            </a:r>
          </a:p>
        </p:txBody>
      </p:sp>
      <p:sp>
        <p:nvSpPr>
          <p:cNvPr id="13" name="Google Shape;1897;p61">
            <a:extLst>
              <a:ext uri="{FF2B5EF4-FFF2-40B4-BE49-F238E27FC236}">
                <a16:creationId xmlns:a16="http://schemas.microsoft.com/office/drawing/2014/main" id="{B840A3A6-DC88-B2E5-C73B-BECC23B691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2691" y="-27908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Job Skillset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3F396C-EE22-DD61-A57D-0CD0296C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16"/>
          <a:stretch/>
        </p:blipFill>
        <p:spPr>
          <a:xfrm>
            <a:off x="106908" y="995021"/>
            <a:ext cx="6611932" cy="292277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63F396C-EE22-DD61-A57D-0CD0296C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16"/>
          <a:stretch/>
        </p:blipFill>
        <p:spPr>
          <a:xfrm>
            <a:off x="0" y="923658"/>
            <a:ext cx="9032958" cy="3992978"/>
          </a:xfrm>
          <a:prstGeom prst="rect">
            <a:avLst/>
          </a:prstGeom>
        </p:spPr>
      </p:pic>
      <p:grpSp>
        <p:nvGrpSpPr>
          <p:cNvPr id="6" name="Google Shape;2754;p75"/>
          <p:cNvGrpSpPr/>
          <p:nvPr/>
        </p:nvGrpSpPr>
        <p:grpSpPr>
          <a:xfrm>
            <a:off x="269106" y="105173"/>
            <a:ext cx="601751" cy="606027"/>
            <a:chOff x="2254275" y="841050"/>
            <a:chExt cx="713875" cy="714700"/>
          </a:xfrm>
        </p:grpSpPr>
        <p:sp>
          <p:nvSpPr>
            <p:cNvPr id="7" name="Google Shape;2755;p75"/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56;p75"/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7;p75"/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58;p75"/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2" descr="Premium Vector | Skills icon with check sign Skilled employee icon and  approved confirm done tick completed symbol Icon capability skills employee  faculty expertise ability accept agree apply approve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2" t="16131" r="23563" b="14923"/>
          <a:stretch/>
        </p:blipFill>
        <p:spPr bwMode="auto">
          <a:xfrm>
            <a:off x="8390330" y="57334"/>
            <a:ext cx="634982" cy="84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4715201E-9B84-0951-5EBA-64567008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4FFE62DE-D3C6-7887-A0EE-D5E3CCB49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5525" y="1911625"/>
            <a:ext cx="531018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Companies by Industry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3E640B06-C7E2-0375-4126-F68AB56D64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4702" y="3191068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Insights into Industry Prevalence in the Job Market</a:t>
            </a: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81ADA11F-3A94-83A4-FC6A-A1CC0B44D5D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9800" y="1869231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817F6980-96C5-30D8-65DB-BE9D12B2F9B1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2D241842-DAC0-CA73-D50B-08049B8B3F7D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437EA180-20A4-C628-34C7-FABFFD498B51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48D955AA-A384-D17E-6191-3EBC48B0DB0E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6FE6AE03-8BE3-0A97-8E3F-7E718FDFD1F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B8FAC955-B9A8-E075-C491-8B37788FB8FC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83732792-C76C-6301-4CD3-DA041F58D3D4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4028E3D8-F673-E174-FC22-BC4B6C6E653E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D0CBAC56-B955-DA33-6244-BA9548EAC731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3EB3C33C-A588-5C9C-2CCC-AB8D6A8E315F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F18ABA26-435C-3166-0539-A0E6C724FE9C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7A00E11D-8770-B769-89F3-1A6EE571FF94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4E886B60-1828-2A69-9E72-E9D00F9D7162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61F63441-5B86-3FCE-1D59-72F80EEB4900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92E4C7C6-FA43-F104-A90D-D9D97B6500ED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D3E0F048-D02A-94B5-0444-671F04E13396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920409C4-F67E-B637-F734-F9DACC79E58C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F3AE4115-B517-2540-6D0E-86AEBE5FE14B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DB8640AE-3D7E-1A39-563A-E1DF51B5ACF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0BD9959D-7566-C58E-729D-3E7B80C72C75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01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>
          <a:extLst>
            <a:ext uri="{FF2B5EF4-FFF2-40B4-BE49-F238E27FC236}">
              <a16:creationId xmlns:a16="http://schemas.microsoft.com/office/drawing/2014/main" id="{1E8B11E8-8621-BA1E-32C5-023CF319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>
            <a:extLst>
              <a:ext uri="{FF2B5EF4-FFF2-40B4-BE49-F238E27FC236}">
                <a16:creationId xmlns:a16="http://schemas.microsoft.com/office/drawing/2014/main" id="{A5EAC3BE-907A-3A49-395B-2864E6958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112" y="476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Companies by Industry</a:t>
            </a:r>
            <a:endParaRPr dirty="0"/>
          </a:p>
        </p:txBody>
      </p:sp>
      <p:grpSp>
        <p:nvGrpSpPr>
          <p:cNvPr id="1296" name="Google Shape;1296;p52">
            <a:extLst>
              <a:ext uri="{FF2B5EF4-FFF2-40B4-BE49-F238E27FC236}">
                <a16:creationId xmlns:a16="http://schemas.microsoft.com/office/drawing/2014/main" id="{F9309949-4E28-7662-3014-FDC70752B888}"/>
              </a:ext>
            </a:extLst>
          </p:cNvPr>
          <p:cNvGrpSpPr/>
          <p:nvPr/>
        </p:nvGrpSpPr>
        <p:grpSpPr>
          <a:xfrm flipH="1">
            <a:off x="380466" y="4072343"/>
            <a:ext cx="557414" cy="1071157"/>
            <a:chOff x="4002401" y="6360650"/>
            <a:chExt cx="930575" cy="1788241"/>
          </a:xfrm>
        </p:grpSpPr>
        <p:sp>
          <p:nvSpPr>
            <p:cNvPr id="1297" name="Google Shape;1297;p52">
              <a:extLst>
                <a:ext uri="{FF2B5EF4-FFF2-40B4-BE49-F238E27FC236}">
                  <a16:creationId xmlns:a16="http://schemas.microsoft.com/office/drawing/2014/main" id="{E90D8CCE-47F5-5C79-3A6D-4E98052262E8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>
              <a:extLst>
                <a:ext uri="{FF2B5EF4-FFF2-40B4-BE49-F238E27FC236}">
                  <a16:creationId xmlns:a16="http://schemas.microsoft.com/office/drawing/2014/main" id="{6AC92F2F-15E6-57B1-EB24-274CB9E5F13F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>
              <a:extLst>
                <a:ext uri="{FF2B5EF4-FFF2-40B4-BE49-F238E27FC236}">
                  <a16:creationId xmlns:a16="http://schemas.microsoft.com/office/drawing/2014/main" id="{1BB86AF8-1D79-A9E7-7E37-34F7FF4EBA9F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>
              <a:extLst>
                <a:ext uri="{FF2B5EF4-FFF2-40B4-BE49-F238E27FC236}">
                  <a16:creationId xmlns:a16="http://schemas.microsoft.com/office/drawing/2014/main" id="{DBD56A9F-BFB3-6EB6-3449-231F1F3DBDF3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>
              <a:extLst>
                <a:ext uri="{FF2B5EF4-FFF2-40B4-BE49-F238E27FC236}">
                  <a16:creationId xmlns:a16="http://schemas.microsoft.com/office/drawing/2014/main" id="{6E106293-4D0F-A374-69E2-37C099E369CB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>
              <a:extLst>
                <a:ext uri="{FF2B5EF4-FFF2-40B4-BE49-F238E27FC236}">
                  <a16:creationId xmlns:a16="http://schemas.microsoft.com/office/drawing/2014/main" id="{6B45BE74-9391-E805-575F-5EAE05BD5261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>
              <a:extLst>
                <a:ext uri="{FF2B5EF4-FFF2-40B4-BE49-F238E27FC236}">
                  <a16:creationId xmlns:a16="http://schemas.microsoft.com/office/drawing/2014/main" id="{97AF0E66-46F5-89FF-6578-AE2C5D7D9075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6D29084-A136-21DC-04A4-0EA8E9A333D5}"/>
              </a:ext>
            </a:extLst>
          </p:cNvPr>
          <p:cNvSpPr txBox="1"/>
          <p:nvPr/>
        </p:nvSpPr>
        <p:spPr>
          <a:xfrm>
            <a:off x="841707" y="2508848"/>
            <a:ext cx="56752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Overview of Companies by Industry:</a:t>
            </a: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Bar chart visualization of companies across various industries</a:t>
            </a:r>
          </a:p>
          <a:p>
            <a:pPr>
              <a:buFont typeface="Arial"/>
              <a:buChar char="•"/>
            </a:pPr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3B96B2"/>
                </a:solidFill>
                <a:latin typeface="Raleway" pitchFamily="2" charset="0"/>
              </a:rPr>
              <a:t>Key Findings:</a:t>
            </a: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Industry with the Highest Number of Companies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: </a:t>
            </a:r>
            <a:r>
              <a:rPr lang="en-US" sz="1200" u="sng" dirty="0">
                <a:solidFill>
                  <a:srgbClr val="004AEF"/>
                </a:solidFill>
                <a:latin typeface="Raleway" pitchFamily="2" charset="0"/>
              </a:rPr>
              <a:t>Staffing and Recruiting</a:t>
            </a:r>
          </a:p>
          <a:p>
            <a:pPr>
              <a:buFont typeface="Arial"/>
              <a:buChar char="•"/>
            </a:pPr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Followed by: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IT Services</a:t>
            </a:r>
          </a:p>
          <a:p>
            <a:pPr marL="457200" lvl="1"/>
            <a:endParaRPr lang="en-US" sz="1200" dirty="0">
              <a:solidFill>
                <a:schemeClr val="accent6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76BDC8"/>
                </a:solidFill>
                <a:latin typeface="Raleway" pitchFamily="2" charset="0"/>
              </a:rPr>
              <a:t>Key Insights:</a:t>
            </a: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Highlights </a:t>
            </a:r>
            <a:r>
              <a:rPr lang="en-US" sz="1200" dirty="0" err="1">
                <a:solidFill>
                  <a:schemeClr val="accent6"/>
                </a:solidFill>
                <a:latin typeface="Raleway" pitchFamily="2" charset="0"/>
              </a:rPr>
              <a:t>representthe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 prevalence of certain industries in the job market</a:t>
            </a: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Provides a clear visual </a:t>
            </a:r>
            <a:r>
              <a:rPr lang="en-US" sz="1200" dirty="0" err="1">
                <a:solidFill>
                  <a:schemeClr val="accent6"/>
                </a:solidFill>
                <a:latin typeface="Raleway" pitchFamily="2" charset="0"/>
              </a:rPr>
              <a:t>ation</a:t>
            </a:r>
            <a:r>
              <a:rPr lang="en-US" sz="1200" dirty="0">
                <a:solidFill>
                  <a:schemeClr val="accent6"/>
                </a:solidFill>
                <a:latin typeface="Raleway" pitchFamily="2" charset="0"/>
              </a:rPr>
              <a:t> of the distribution of companies by industry</a:t>
            </a:r>
          </a:p>
        </p:txBody>
      </p:sp>
      <p:pic>
        <p:nvPicPr>
          <p:cNvPr id="17" name="Picture 16" descr="A blue and white bar&#10;&#10;Description automatically generated">
            <a:extLst>
              <a:ext uri="{FF2B5EF4-FFF2-40B4-BE49-F238E27FC236}">
                <a16:creationId xmlns:a16="http://schemas.microsoft.com/office/drawing/2014/main" id="{5F47DE3E-1368-CDA3-4257-64CD5FF7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4" t="19976" r="3907" b="3982"/>
          <a:stretch/>
        </p:blipFill>
        <p:spPr>
          <a:xfrm>
            <a:off x="183112" y="792778"/>
            <a:ext cx="8729663" cy="1535877"/>
          </a:xfrm>
          <a:prstGeom prst="rect">
            <a:avLst/>
          </a:prstGeom>
        </p:spPr>
      </p:pic>
      <p:grpSp>
        <p:nvGrpSpPr>
          <p:cNvPr id="20" name="Google Shape;2754;p75"/>
          <p:cNvGrpSpPr/>
          <p:nvPr/>
        </p:nvGrpSpPr>
        <p:grpSpPr>
          <a:xfrm>
            <a:off x="110625" y="75407"/>
            <a:ext cx="517710" cy="537178"/>
            <a:chOff x="2254275" y="841050"/>
            <a:chExt cx="713875" cy="714700"/>
          </a:xfrm>
        </p:grpSpPr>
        <p:sp>
          <p:nvSpPr>
            <p:cNvPr id="21" name="Google Shape;2755;p75"/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6;p75"/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7;p75"/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8;p75"/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14" name="Picture 2" descr="Company - Free industry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83" y="2501125"/>
            <a:ext cx="1177245" cy="11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A1262FF2-79B6-B566-395C-F4864A7C2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69121393-14A1-39EC-55FB-16D079DD54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5525" y="1911625"/>
            <a:ext cx="531018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Company Size Distribution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9712029D-6393-ABF5-D83B-06F7B71800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4702" y="3072705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Insights into the Distribution of Companies by Size Category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7977902A-DEBE-2A8D-5651-2420E9DF4D0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9800" y="1869231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058391F8-AF73-BC9B-CE20-23961782037B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A0050EDC-DED4-3CEE-1297-5A264CCCC3B0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C94A54A7-8DEA-8B2B-66FD-9BAAE7C67185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86E2D48B-469D-1DEB-88AA-72D649E82012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6AD8CFB1-DC32-706D-3916-0FB1A171E9F7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8A578C9A-9548-3F36-33EB-873DC381D316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F2D83D6D-F301-446C-EF87-F36A77BF39B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959FDE22-E247-311C-25C6-CBDB19E61666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536CE561-CADC-7360-F3DA-74A8A8716121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B1A92958-AD5D-4EF9-A982-9FE1B8463E93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DE0D1669-A527-48C2-E3CE-7B0A0C9FE0A7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F5B33A26-A813-E2CA-B117-DBBB2E3FF48C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2447DE46-F58F-632B-ECFC-CD32D4E4CE9B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24D1A98C-D42D-3091-6CD9-6D4FF4DFE973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9DB9FCD2-2A35-F7BE-E3F8-B6BFD7BDF40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285A6237-F351-F0BF-BF26-86C27CB96912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292EA886-47F8-202E-1F20-9D91E06F51F9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C42F536E-3190-66DB-D5CE-BDACA205901D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A7E06026-D190-3746-C44A-8FCD8D7C6F5F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F1412F24-6121-1190-CB2E-E66E6B7860C7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98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568;p56">
            <a:extLst>
              <a:ext uri="{FF2B5EF4-FFF2-40B4-BE49-F238E27FC236}">
                <a16:creationId xmlns:a16="http://schemas.microsoft.com/office/drawing/2014/main" id="{3E79DB1B-13BA-86AC-2F7E-B5CE785C60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475" y="64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Company Size Distribution</a:t>
            </a:r>
            <a:endParaRPr dirty="0"/>
          </a:p>
        </p:txBody>
      </p:sp>
      <p:grpSp>
        <p:nvGrpSpPr>
          <p:cNvPr id="40" name="Google Shape;2754;p75"/>
          <p:cNvGrpSpPr/>
          <p:nvPr/>
        </p:nvGrpSpPr>
        <p:grpSpPr>
          <a:xfrm>
            <a:off x="8279288" y="92211"/>
            <a:ext cx="858982" cy="874736"/>
            <a:chOff x="2254275" y="841050"/>
            <a:chExt cx="713875" cy="714700"/>
          </a:xfrm>
        </p:grpSpPr>
        <p:sp>
          <p:nvSpPr>
            <p:cNvPr id="41" name="Google Shape;2755;p75"/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56;p75"/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57;p75"/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58;p75"/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255;p90"/>
          <p:cNvGrpSpPr/>
          <p:nvPr/>
        </p:nvGrpSpPr>
        <p:grpSpPr>
          <a:xfrm>
            <a:off x="216630" y="135954"/>
            <a:ext cx="351941" cy="351675"/>
            <a:chOff x="1310075" y="3980250"/>
            <a:chExt cx="297750" cy="297525"/>
          </a:xfrm>
          <a:solidFill>
            <a:schemeClr val="bg1"/>
          </a:solidFill>
        </p:grpSpPr>
        <p:sp>
          <p:nvSpPr>
            <p:cNvPr id="46" name="Google Shape;9256;p90"/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57;p90"/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58;p90"/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59;p90"/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90" name="Picture 2" descr="11,193 Company Size Icons Royalty-Free Photos and Stock Images | 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8" t="12185" r="19498" b="10934"/>
          <a:stretch/>
        </p:blipFill>
        <p:spPr bwMode="auto">
          <a:xfrm>
            <a:off x="8172450" y="2380342"/>
            <a:ext cx="812800" cy="10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05562" y="821736"/>
            <a:ext cx="39832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/>
            <a:r>
              <a:rPr lang="en-US" altLang="en-US" sz="1200" b="1" dirty="0">
                <a:solidFill>
                  <a:srgbClr val="4E79A7"/>
                </a:solidFill>
                <a:latin typeface="Raleway" pitchFamily="2" charset="0"/>
              </a:rPr>
              <a:t>Overview of Company Size </a:t>
            </a:r>
            <a:r>
              <a:rPr lang="en-US" altLang="en-US" sz="1200" b="1" dirty="0" smtClean="0">
                <a:solidFill>
                  <a:srgbClr val="4E79A7"/>
                </a:solidFill>
                <a:latin typeface="Raleway" pitchFamily="2" charset="0"/>
              </a:rPr>
              <a:t>Distribution:</a:t>
            </a:r>
            <a:endParaRPr lang="en-US" altLang="en-US" sz="1200" b="1" dirty="0">
              <a:solidFill>
                <a:srgbClr val="4E79A7"/>
              </a:solidFill>
              <a:latin typeface="Raleway" pitchFamily="2" charset="0"/>
            </a:endParaRPr>
          </a:p>
          <a:p>
            <a:pPr lvl="0" eaLnBrk="0" fontAlgn="base" hangingPunct="0"/>
            <a:r>
              <a:rPr lang="en-US" altLang="en-US" sz="1200" dirty="0" smtClean="0">
                <a:solidFill>
                  <a:srgbClr val="4E79A7"/>
                </a:solidFill>
                <a:latin typeface="Raleway" pitchFamily="2" charset="0"/>
              </a:rPr>
              <a:t>Bubble Chart Visualization of Companies by Size Category</a:t>
            </a:r>
          </a:p>
          <a:p>
            <a:pPr lvl="0" eaLnBrk="0" fontAlgn="base" hangingPunct="0"/>
            <a:endParaRPr lang="en-US" altLang="en-US" sz="1200" dirty="0" smtClean="0">
              <a:solidFill>
                <a:srgbClr val="4E79A7"/>
              </a:solidFill>
              <a:latin typeface="Raleway" pitchFamily="2" charset="0"/>
            </a:endParaRPr>
          </a:p>
          <a:p>
            <a:pPr lvl="0" eaLnBrk="0" fontAlgn="base" hangingPunct="0"/>
            <a:r>
              <a:rPr lang="en-US" altLang="en-US" sz="1200" b="1" dirty="0">
                <a:solidFill>
                  <a:srgbClr val="116985"/>
                </a:solidFill>
                <a:latin typeface="Raleway" pitchFamily="2" charset="0"/>
              </a:rPr>
              <a:t>Key Findings:</a:t>
            </a:r>
          </a:p>
          <a:p>
            <a:pPr lvl="0" eaLnBrk="0" fontAlgn="base" hangingPunct="0">
              <a:buFont typeface="Arial"/>
              <a:buChar char="•"/>
            </a:pPr>
            <a:r>
              <a:rPr lang="en-US" altLang="en-US" sz="1200" b="1" dirty="0" smtClean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   Most </a:t>
            </a:r>
            <a:r>
              <a:rPr lang="en-US" altLang="en-US" sz="12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Prevalent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: Companies in size category 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0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, with 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20%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 of the total</a:t>
            </a:r>
          </a:p>
          <a:p>
            <a:pPr marL="171450" lvl="0" indent="-171450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Second Largest: 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Size category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 1, 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accounting for 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18%</a:t>
            </a:r>
          </a:p>
          <a:p>
            <a:pPr marL="171450" lvl="0" indent="-171450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Least Prevalent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: Companies in size category 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6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, making up only 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4</a:t>
            </a:r>
            <a:r>
              <a:rPr lang="en-US" altLang="en-US" sz="1200" b="1" dirty="0" smtClean="0">
                <a:solidFill>
                  <a:srgbClr val="407BFF"/>
                </a:solidFill>
                <a:latin typeface="Raleway" pitchFamily="2" charset="0"/>
              </a:rPr>
              <a:t>%</a:t>
            </a:r>
          </a:p>
          <a:p>
            <a:pPr marL="171450" lvl="0" indent="-171450" eaLnBrk="0" fontAlgn="base" hangingPunct="0">
              <a:buFont typeface="Arial" panose="020B0604020202020204" pitchFamily="34" charset="0"/>
              <a:buChar char="•"/>
            </a:pPr>
            <a:endParaRPr lang="en-US" altLang="en-US" sz="1200" b="1" dirty="0">
              <a:solidFill>
                <a:srgbClr val="407BFF"/>
              </a:solidFill>
              <a:latin typeface="Raleway" pitchFamily="2" charset="0"/>
            </a:endParaRPr>
          </a:p>
          <a:p>
            <a:pPr lvl="0" eaLnBrk="0" fontAlgn="base" hangingPunct="0"/>
            <a:r>
              <a:rPr lang="en-US" altLang="en-US" sz="1200" b="1" dirty="0">
                <a:solidFill>
                  <a:srgbClr val="51D2BB"/>
                </a:solidFill>
                <a:latin typeface="Raleway" pitchFamily="2" charset="0"/>
              </a:rPr>
              <a:t>Key Insights:</a:t>
            </a:r>
          </a:p>
          <a:p>
            <a:pPr lvl="0" eaLnBrk="0" fontAlgn="base" hangingPunct="0">
              <a:buFont typeface="Arial"/>
              <a:buChar char="•"/>
            </a:pP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Concentration at the smaller end, with categories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 0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 and 1 making up 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38% 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of all companies</a:t>
            </a:r>
          </a:p>
          <a:p>
            <a:pPr marL="171450" lvl="0" indent="-171450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Low representation of large-sized companies in categories 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6</a:t>
            </a: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 and </a:t>
            </a:r>
            <a:r>
              <a:rPr lang="en-US" altLang="en-US" sz="1200" b="1" dirty="0">
                <a:solidFill>
                  <a:srgbClr val="407BFF"/>
                </a:solidFill>
                <a:latin typeface="Raleway" pitchFamily="2" charset="0"/>
              </a:rPr>
              <a:t>7</a:t>
            </a:r>
          </a:p>
          <a:p>
            <a:pPr lvl="0" eaLnBrk="0" fontAlgn="base" hangingPunct="0">
              <a:buFont typeface="Arial"/>
              <a:buChar char="•"/>
            </a:pP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The chart effectively visualizes the distribution with circle size reflecting the number of companies</a:t>
            </a:r>
          </a:p>
          <a:p>
            <a:pPr lvl="0" eaLnBrk="0" fontAlgn="base" hangingPunct="0">
              <a:buFont typeface="Arial"/>
              <a:buChar char="•"/>
            </a:pPr>
            <a:r>
              <a:rPr lang="en-US" altLang="en-US" sz="1200" dirty="0">
                <a:solidFill>
                  <a:srgbClr val="4E79A7"/>
                </a:solidFill>
                <a:latin typeface="Raleway" pitchFamily="2" charset="0"/>
              </a:rPr>
              <a:t>Color gradients provide additional clarity by distinguishing between size categories</a:t>
            </a:r>
          </a:p>
          <a:p>
            <a:pPr lvl="0" eaLnBrk="0" fontAlgn="base" hangingPunct="0"/>
            <a:endParaRPr lang="en-US" altLang="en-US" sz="1200" dirty="0">
              <a:solidFill>
                <a:srgbClr val="4E79A7"/>
              </a:solidFill>
              <a:latin typeface="Raleway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8383"/>
          <a:stretch/>
        </p:blipFill>
        <p:spPr>
          <a:xfrm>
            <a:off x="526709" y="724029"/>
            <a:ext cx="3390819" cy="4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300B7989-F887-5C81-FC8E-BDBE1C370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56D68471-2A9F-5F23-9AC5-D4BBFED0F1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1880" y="1385032"/>
            <a:ext cx="5310187" cy="1343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Companies by Followers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43708C22-3312-AE86-95DE-E40F9D8778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4702" y="3184277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Examining the Most Popular Companies Among LinkedIn Users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D635C830-AEF3-C230-2EED-F2DF13E8BF2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82137" y="1555703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D325B361-8087-1649-C2F1-382C1C9C5701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421FE041-53A8-0732-9428-D9CCAFB2288E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D6B2EB55-0903-3D9F-A334-8360E7149A2E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FBE42243-6AE4-9FA8-A1FE-27D209AB4A49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58D9666B-3996-043A-9FD0-224D5B002E05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51B7AD27-B339-11EA-0750-BAE071578A9B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4AC8C1ED-8C21-041A-D038-6DD362E4C983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6614E00C-9DE1-ECC3-F847-70B802922493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6B2A566C-ADCF-E863-0367-3548229BD912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316D8B85-634E-88F4-61B3-E70669F6A49A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A5064333-9D24-1E7D-48A4-8503667C43EC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CF8059B7-3FB5-3716-69EE-4700CDC7B131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97FCF576-4908-F8EE-7EF3-3447DF65020D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60AD010E-EFA1-0A21-EFD1-C79FB9CA0527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72AEE2E4-B9C0-2950-80EF-F4DE0372A05A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9639CA4B-5E31-435D-E237-F084CF3FBC4E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4201AADB-756A-71B3-719E-DC4AD33DDC99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5AA82798-67EF-74CC-AC24-0BCF1C95A83A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4640830E-035A-7BDD-9EE7-66B034B1549A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BE28053D-32B2-2913-C75C-B6A593E0E49B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2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4D129770-2A3B-D65D-401F-B33A7DA7A760}"/>
              </a:ext>
            </a:extLst>
          </p:cNvPr>
          <p:cNvSpPr txBox="1"/>
          <p:nvPr/>
        </p:nvSpPr>
        <p:spPr>
          <a:xfrm>
            <a:off x="5447510" y="1118978"/>
            <a:ext cx="271284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Overview of Top Companies by Followers: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Bar chart visualization of companies based on follower count on LinkedIn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E79A7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32779B"/>
                </a:solidFill>
                <a:latin typeface="Raleway" pitchFamily="2" charset="0"/>
              </a:rPr>
              <a:t>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Most Followed Company</a:t>
            </a: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: </a:t>
            </a:r>
            <a:r>
              <a:rPr lang="en-US" sz="1200" u="sng" dirty="0">
                <a:solidFill>
                  <a:srgbClr val="4E79A7"/>
                </a:solidFill>
                <a:latin typeface="Raleway" pitchFamily="2" charset="0"/>
              </a:rPr>
              <a:t>Accenture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7BFF"/>
                </a:solidFill>
                <a:latin typeface="Raleway" pitchFamily="2" charset="0"/>
              </a:rPr>
              <a:t>Followed by</a:t>
            </a: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Amazon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Microsoft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E79A7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51D2BB"/>
                </a:solidFill>
                <a:latin typeface="Raleway" pitchFamily="2" charset="0"/>
              </a:rPr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Highlights the most popular companies among LinkedIn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Provides a clear visual representation of top companies by follower count</a:t>
            </a:r>
          </a:p>
        </p:txBody>
      </p:sp>
      <p:pic>
        <p:nvPicPr>
          <p:cNvPr id="77" name="Picture 76" descr="A graph of blue and green bars&#10;&#10;Description automatically generated with medium confidence">
            <a:extLst>
              <a:ext uri="{FF2B5EF4-FFF2-40B4-BE49-F238E27FC236}">
                <a16:creationId xmlns:a16="http://schemas.microsoft.com/office/drawing/2014/main" id="{4313B6FD-BD67-EF62-C6C6-1A450A01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0" t="10547" r="30994"/>
          <a:stretch/>
        </p:blipFill>
        <p:spPr>
          <a:xfrm>
            <a:off x="479564" y="1277945"/>
            <a:ext cx="3981451" cy="2988698"/>
          </a:xfrm>
          <a:prstGeom prst="rect">
            <a:avLst/>
          </a:prstGeom>
        </p:spPr>
      </p:pic>
      <p:sp>
        <p:nvSpPr>
          <p:cNvPr id="78" name="Google Shape;1897;p61">
            <a:extLst>
              <a:ext uri="{FF2B5EF4-FFF2-40B4-BE49-F238E27FC236}">
                <a16:creationId xmlns:a16="http://schemas.microsoft.com/office/drawing/2014/main" id="{D3DA1996-17EA-D9D5-2B57-38C7A923EB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387" y="207563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Companies by Followers</a:t>
            </a:r>
            <a:endParaRPr dirty="0"/>
          </a:p>
        </p:txBody>
      </p:sp>
      <p:sp>
        <p:nvSpPr>
          <p:cNvPr id="80" name="Google Shape;1069;p49"/>
          <p:cNvSpPr/>
          <p:nvPr/>
        </p:nvSpPr>
        <p:spPr>
          <a:xfrm>
            <a:off x="8644473" y="212969"/>
            <a:ext cx="52905" cy="171924"/>
          </a:xfrm>
          <a:custGeom>
            <a:avLst/>
            <a:gdLst/>
            <a:ahLst/>
            <a:cxnLst/>
            <a:rect l="l" t="t" r="r" b="b"/>
            <a:pathLst>
              <a:path w="2936" h="9541" extrusionOk="0">
                <a:moveTo>
                  <a:pt x="0" y="0"/>
                </a:moveTo>
                <a:lnTo>
                  <a:pt x="0" y="9540"/>
                </a:lnTo>
                <a:lnTo>
                  <a:pt x="2936" y="9540"/>
                </a:lnTo>
                <a:lnTo>
                  <a:pt x="29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070;p49"/>
          <p:cNvSpPr/>
          <p:nvPr/>
        </p:nvSpPr>
        <p:spPr>
          <a:xfrm>
            <a:off x="8635729" y="132365"/>
            <a:ext cx="74547" cy="64023"/>
          </a:xfrm>
          <a:custGeom>
            <a:avLst/>
            <a:gdLst/>
            <a:ahLst/>
            <a:cxnLst/>
            <a:rect l="l" t="t" r="r" b="b"/>
            <a:pathLst>
              <a:path w="4137" h="3553" extrusionOk="0">
                <a:moveTo>
                  <a:pt x="1784" y="1"/>
                </a:moveTo>
                <a:cubicBezTo>
                  <a:pt x="870" y="1"/>
                  <a:pt x="0" y="702"/>
                  <a:pt x="0" y="1785"/>
                </a:cubicBezTo>
                <a:cubicBezTo>
                  <a:pt x="0" y="2752"/>
                  <a:pt x="767" y="3520"/>
                  <a:pt x="1768" y="3553"/>
                </a:cubicBezTo>
                <a:cubicBezTo>
                  <a:pt x="3336" y="3553"/>
                  <a:pt x="4136" y="1652"/>
                  <a:pt x="3036" y="517"/>
                </a:cubicBezTo>
                <a:cubicBezTo>
                  <a:pt x="2669" y="161"/>
                  <a:pt x="2221" y="1"/>
                  <a:pt x="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071;p49"/>
          <p:cNvSpPr/>
          <p:nvPr/>
        </p:nvSpPr>
        <p:spPr>
          <a:xfrm>
            <a:off x="8731634" y="207563"/>
            <a:ext cx="165311" cy="177330"/>
          </a:xfrm>
          <a:custGeom>
            <a:avLst/>
            <a:gdLst/>
            <a:ahLst/>
            <a:cxnLst/>
            <a:rect l="l" t="t" r="r" b="b"/>
            <a:pathLst>
              <a:path w="9174" h="9841" extrusionOk="0">
                <a:moveTo>
                  <a:pt x="5704" y="0"/>
                </a:moveTo>
                <a:cubicBezTo>
                  <a:pt x="4537" y="0"/>
                  <a:pt x="3436" y="600"/>
                  <a:pt x="2835" y="1601"/>
                </a:cubicBezTo>
                <a:lnTo>
                  <a:pt x="2835" y="300"/>
                </a:lnTo>
                <a:lnTo>
                  <a:pt x="0" y="300"/>
                </a:lnTo>
                <a:lnTo>
                  <a:pt x="0" y="9840"/>
                </a:lnTo>
                <a:lnTo>
                  <a:pt x="2835" y="9840"/>
                </a:lnTo>
                <a:lnTo>
                  <a:pt x="2835" y="4837"/>
                </a:lnTo>
                <a:cubicBezTo>
                  <a:pt x="2835" y="3503"/>
                  <a:pt x="3436" y="2702"/>
                  <a:pt x="4637" y="2702"/>
                </a:cubicBezTo>
                <a:cubicBezTo>
                  <a:pt x="5704" y="2702"/>
                  <a:pt x="6238" y="3469"/>
                  <a:pt x="6238" y="4837"/>
                </a:cubicBezTo>
                <a:lnTo>
                  <a:pt x="6238" y="9840"/>
                </a:lnTo>
                <a:lnTo>
                  <a:pt x="9173" y="9840"/>
                </a:lnTo>
                <a:lnTo>
                  <a:pt x="9173" y="3803"/>
                </a:lnTo>
                <a:cubicBezTo>
                  <a:pt x="9173" y="1234"/>
                  <a:pt x="7739" y="0"/>
                  <a:pt x="57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340" name="Picture 4" descr="Followers - Free social media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60" y="2290934"/>
            <a:ext cx="1257074" cy="12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8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47"/>
          <p:cNvSpPr txBox="1">
            <a:spLocks noGrp="1"/>
          </p:cNvSpPr>
          <p:nvPr>
            <p:ph type="body" idx="1"/>
          </p:nvPr>
        </p:nvSpPr>
        <p:spPr>
          <a:xfrm>
            <a:off x="1037369" y="1146300"/>
            <a:ext cx="6738300" cy="1808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</a:t>
            </a:r>
            <a:r>
              <a:rPr lang="en-US" dirty="0"/>
              <a:t>Unlocking insights in the job market is not just about finding opportunities—it’s about understanding where the future is heading</a:t>
            </a:r>
            <a:r>
              <a:rPr lang="en" dirty="0"/>
              <a:t>.”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7" name="Google Shape;927;p47"/>
          <p:cNvGrpSpPr/>
          <p:nvPr/>
        </p:nvGrpSpPr>
        <p:grpSpPr>
          <a:xfrm>
            <a:off x="5" y="3079321"/>
            <a:ext cx="5522000" cy="2154276"/>
            <a:chOff x="545100" y="1812650"/>
            <a:chExt cx="6575375" cy="2565225"/>
          </a:xfrm>
        </p:grpSpPr>
        <p:sp>
          <p:nvSpPr>
            <p:cNvPr id="928" name="Google Shape;928;p47"/>
            <p:cNvSpPr/>
            <p:nvPr/>
          </p:nvSpPr>
          <p:spPr>
            <a:xfrm>
              <a:off x="6037625" y="2472975"/>
              <a:ext cx="1082850" cy="1110225"/>
            </a:xfrm>
            <a:custGeom>
              <a:avLst/>
              <a:gdLst/>
              <a:ahLst/>
              <a:cxnLst/>
              <a:rect l="l" t="t" r="r" b="b"/>
              <a:pathLst>
                <a:path w="43314" h="44409" extrusionOk="0">
                  <a:moveTo>
                    <a:pt x="21251" y="12609"/>
                  </a:moveTo>
                  <a:cubicBezTo>
                    <a:pt x="24472" y="12609"/>
                    <a:pt x="27712" y="14174"/>
                    <a:pt x="29605" y="17478"/>
                  </a:cubicBezTo>
                  <a:cubicBezTo>
                    <a:pt x="32280" y="22098"/>
                    <a:pt x="30669" y="28025"/>
                    <a:pt x="26049" y="30669"/>
                  </a:cubicBezTo>
                  <a:cubicBezTo>
                    <a:pt x="24467" y="31576"/>
                    <a:pt x="22820" y="31984"/>
                    <a:pt x="21228" y="31984"/>
                  </a:cubicBezTo>
                  <a:cubicBezTo>
                    <a:pt x="15291" y="31984"/>
                    <a:pt x="10111" y="26324"/>
                    <a:pt x="11885" y="19757"/>
                  </a:cubicBezTo>
                  <a:cubicBezTo>
                    <a:pt x="13140" y="15108"/>
                    <a:pt x="17181" y="12609"/>
                    <a:pt x="21251" y="12609"/>
                  </a:cubicBezTo>
                  <a:close/>
                  <a:moveTo>
                    <a:pt x="22341" y="0"/>
                  </a:moveTo>
                  <a:lnTo>
                    <a:pt x="17417" y="547"/>
                  </a:lnTo>
                  <a:lnTo>
                    <a:pt x="17143" y="4681"/>
                  </a:lnTo>
                  <a:lnTo>
                    <a:pt x="13465" y="6535"/>
                  </a:lnTo>
                  <a:lnTo>
                    <a:pt x="9575" y="3800"/>
                  </a:lnTo>
                  <a:lnTo>
                    <a:pt x="5654" y="6657"/>
                  </a:lnTo>
                  <a:lnTo>
                    <a:pt x="7690" y="11064"/>
                  </a:lnTo>
                  <a:lnTo>
                    <a:pt x="5350" y="14590"/>
                  </a:lnTo>
                  <a:lnTo>
                    <a:pt x="1094" y="14377"/>
                  </a:lnTo>
                  <a:lnTo>
                    <a:pt x="0" y="19605"/>
                  </a:lnTo>
                  <a:lnTo>
                    <a:pt x="4043" y="21156"/>
                  </a:lnTo>
                  <a:lnTo>
                    <a:pt x="4377" y="25563"/>
                  </a:lnTo>
                  <a:lnTo>
                    <a:pt x="213" y="27995"/>
                  </a:lnTo>
                  <a:lnTo>
                    <a:pt x="2219" y="32554"/>
                  </a:lnTo>
                  <a:lnTo>
                    <a:pt x="6565" y="31885"/>
                  </a:lnTo>
                  <a:lnTo>
                    <a:pt x="9423" y="35198"/>
                  </a:lnTo>
                  <a:lnTo>
                    <a:pt x="7903" y="39332"/>
                  </a:lnTo>
                  <a:lnTo>
                    <a:pt x="11885" y="42129"/>
                  </a:lnTo>
                  <a:lnTo>
                    <a:pt x="14985" y="38785"/>
                  </a:lnTo>
                  <a:lnTo>
                    <a:pt x="19301" y="39940"/>
                  </a:lnTo>
                  <a:lnTo>
                    <a:pt x="20639" y="44408"/>
                  </a:lnTo>
                  <a:lnTo>
                    <a:pt x="25441" y="44074"/>
                  </a:lnTo>
                  <a:lnTo>
                    <a:pt x="26049" y="40092"/>
                  </a:lnTo>
                  <a:lnTo>
                    <a:pt x="30153" y="37721"/>
                  </a:lnTo>
                  <a:lnTo>
                    <a:pt x="33496" y="40396"/>
                  </a:lnTo>
                  <a:lnTo>
                    <a:pt x="37751" y="37235"/>
                  </a:lnTo>
                  <a:lnTo>
                    <a:pt x="35593" y="33527"/>
                  </a:lnTo>
                  <a:lnTo>
                    <a:pt x="37691" y="29758"/>
                  </a:lnTo>
                  <a:lnTo>
                    <a:pt x="42007" y="30062"/>
                  </a:lnTo>
                  <a:lnTo>
                    <a:pt x="43314" y="25198"/>
                  </a:lnTo>
                  <a:lnTo>
                    <a:pt x="39636" y="23192"/>
                  </a:lnTo>
                  <a:lnTo>
                    <a:pt x="39150" y="18754"/>
                  </a:lnTo>
                  <a:lnTo>
                    <a:pt x="42736" y="16323"/>
                  </a:lnTo>
                  <a:lnTo>
                    <a:pt x="40366" y="12219"/>
                  </a:lnTo>
                  <a:lnTo>
                    <a:pt x="36688" y="12736"/>
                  </a:lnTo>
                  <a:lnTo>
                    <a:pt x="33648" y="8906"/>
                  </a:lnTo>
                  <a:lnTo>
                    <a:pt x="35198" y="5107"/>
                  </a:lnTo>
                  <a:lnTo>
                    <a:pt x="31095" y="2402"/>
                  </a:lnTo>
                  <a:lnTo>
                    <a:pt x="28025" y="5472"/>
                  </a:lnTo>
                  <a:lnTo>
                    <a:pt x="23952" y="4772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545100" y="2811650"/>
              <a:ext cx="1155075" cy="1327850"/>
            </a:xfrm>
            <a:custGeom>
              <a:avLst/>
              <a:gdLst/>
              <a:ahLst/>
              <a:cxnLst/>
              <a:rect l="l" t="t" r="r" b="b"/>
              <a:pathLst>
                <a:path w="46203" h="53114" extrusionOk="0">
                  <a:moveTo>
                    <a:pt x="5341" y="1"/>
                  </a:moveTo>
                  <a:cubicBezTo>
                    <a:pt x="5233" y="1"/>
                    <a:pt x="5125" y="4"/>
                    <a:pt x="5016" y="10"/>
                  </a:cubicBezTo>
                  <a:cubicBezTo>
                    <a:pt x="2828" y="131"/>
                    <a:pt x="639" y="1682"/>
                    <a:pt x="305" y="3870"/>
                  </a:cubicBezTo>
                  <a:cubicBezTo>
                    <a:pt x="1" y="6058"/>
                    <a:pt x="1460" y="8125"/>
                    <a:pt x="2980" y="9706"/>
                  </a:cubicBezTo>
                  <a:cubicBezTo>
                    <a:pt x="5290" y="12077"/>
                    <a:pt x="7873" y="14083"/>
                    <a:pt x="10731" y="15694"/>
                  </a:cubicBezTo>
                  <a:cubicBezTo>
                    <a:pt x="11247" y="15998"/>
                    <a:pt x="11825" y="16302"/>
                    <a:pt x="12068" y="16849"/>
                  </a:cubicBezTo>
                  <a:cubicBezTo>
                    <a:pt x="12493" y="17822"/>
                    <a:pt x="11642" y="18916"/>
                    <a:pt x="10670" y="19372"/>
                  </a:cubicBezTo>
                  <a:cubicBezTo>
                    <a:pt x="9576" y="19858"/>
                    <a:pt x="8329" y="19858"/>
                    <a:pt x="7174" y="20132"/>
                  </a:cubicBezTo>
                  <a:cubicBezTo>
                    <a:pt x="5989" y="20375"/>
                    <a:pt x="4773" y="21044"/>
                    <a:pt x="4439" y="22199"/>
                  </a:cubicBezTo>
                  <a:cubicBezTo>
                    <a:pt x="3983" y="23810"/>
                    <a:pt x="5442" y="25299"/>
                    <a:pt x="6840" y="26241"/>
                  </a:cubicBezTo>
                  <a:cubicBezTo>
                    <a:pt x="9606" y="28126"/>
                    <a:pt x="12706" y="29493"/>
                    <a:pt x="15959" y="30314"/>
                  </a:cubicBezTo>
                  <a:cubicBezTo>
                    <a:pt x="17083" y="30618"/>
                    <a:pt x="18329" y="30861"/>
                    <a:pt x="19302" y="31530"/>
                  </a:cubicBezTo>
                  <a:cubicBezTo>
                    <a:pt x="20275" y="32229"/>
                    <a:pt x="20974" y="33536"/>
                    <a:pt x="20518" y="34661"/>
                  </a:cubicBezTo>
                  <a:cubicBezTo>
                    <a:pt x="20126" y="35697"/>
                    <a:pt x="18934" y="36191"/>
                    <a:pt x="17822" y="36191"/>
                  </a:cubicBezTo>
                  <a:cubicBezTo>
                    <a:pt x="17727" y="36191"/>
                    <a:pt x="17632" y="36188"/>
                    <a:pt x="17539" y="36181"/>
                  </a:cubicBezTo>
                  <a:cubicBezTo>
                    <a:pt x="16354" y="36089"/>
                    <a:pt x="15229" y="35573"/>
                    <a:pt x="14074" y="35269"/>
                  </a:cubicBezTo>
                  <a:cubicBezTo>
                    <a:pt x="13493" y="35113"/>
                    <a:pt x="12875" y="35030"/>
                    <a:pt x="12259" y="35030"/>
                  </a:cubicBezTo>
                  <a:cubicBezTo>
                    <a:pt x="10586" y="35030"/>
                    <a:pt x="8930" y="35640"/>
                    <a:pt x="8086" y="37062"/>
                  </a:cubicBezTo>
                  <a:cubicBezTo>
                    <a:pt x="7326" y="38339"/>
                    <a:pt x="7417" y="39980"/>
                    <a:pt x="7995" y="41348"/>
                  </a:cubicBezTo>
                  <a:cubicBezTo>
                    <a:pt x="8603" y="42716"/>
                    <a:pt x="9636" y="43840"/>
                    <a:pt x="10700" y="44874"/>
                  </a:cubicBezTo>
                  <a:cubicBezTo>
                    <a:pt x="14439" y="48430"/>
                    <a:pt x="19059" y="51166"/>
                    <a:pt x="24074" y="52351"/>
                  </a:cubicBezTo>
                  <a:cubicBezTo>
                    <a:pt x="26155" y="52833"/>
                    <a:pt x="28162" y="53114"/>
                    <a:pt x="30130" y="53114"/>
                  </a:cubicBezTo>
                  <a:cubicBezTo>
                    <a:pt x="32876" y="53114"/>
                    <a:pt x="35547" y="52567"/>
                    <a:pt x="38239" y="51257"/>
                  </a:cubicBezTo>
                  <a:lnTo>
                    <a:pt x="38208" y="51257"/>
                  </a:lnTo>
                  <a:cubicBezTo>
                    <a:pt x="45473" y="44965"/>
                    <a:pt x="46202" y="34600"/>
                    <a:pt x="44956" y="25481"/>
                  </a:cubicBezTo>
                  <a:cubicBezTo>
                    <a:pt x="44743" y="23961"/>
                    <a:pt x="44743" y="22351"/>
                    <a:pt x="43892" y="21074"/>
                  </a:cubicBezTo>
                  <a:cubicBezTo>
                    <a:pt x="43263" y="20163"/>
                    <a:pt x="42169" y="19530"/>
                    <a:pt x="41130" y="19530"/>
                  </a:cubicBezTo>
                  <a:cubicBezTo>
                    <a:pt x="40714" y="19530"/>
                    <a:pt x="40306" y="19632"/>
                    <a:pt x="39941" y="19858"/>
                  </a:cubicBezTo>
                  <a:cubicBezTo>
                    <a:pt x="38847" y="20496"/>
                    <a:pt x="38482" y="21864"/>
                    <a:pt x="37965" y="23019"/>
                  </a:cubicBezTo>
                  <a:cubicBezTo>
                    <a:pt x="37266" y="24569"/>
                    <a:pt x="36141" y="25876"/>
                    <a:pt x="34743" y="26819"/>
                  </a:cubicBezTo>
                  <a:cubicBezTo>
                    <a:pt x="34088" y="27256"/>
                    <a:pt x="33291" y="27599"/>
                    <a:pt x="32522" y="27599"/>
                  </a:cubicBezTo>
                  <a:cubicBezTo>
                    <a:pt x="32221" y="27599"/>
                    <a:pt x="31925" y="27546"/>
                    <a:pt x="31643" y="27427"/>
                  </a:cubicBezTo>
                  <a:cubicBezTo>
                    <a:pt x="30245" y="26849"/>
                    <a:pt x="29910" y="25056"/>
                    <a:pt x="29728" y="23536"/>
                  </a:cubicBezTo>
                  <a:lnTo>
                    <a:pt x="28938" y="15025"/>
                  </a:lnTo>
                  <a:cubicBezTo>
                    <a:pt x="28786" y="13505"/>
                    <a:pt x="28634" y="11955"/>
                    <a:pt x="28026" y="10557"/>
                  </a:cubicBezTo>
                  <a:cubicBezTo>
                    <a:pt x="27387" y="9159"/>
                    <a:pt x="26202" y="7943"/>
                    <a:pt x="24713" y="7700"/>
                  </a:cubicBezTo>
                  <a:cubicBezTo>
                    <a:pt x="24551" y="7670"/>
                    <a:pt x="24388" y="7656"/>
                    <a:pt x="24224" y="7656"/>
                  </a:cubicBezTo>
                  <a:cubicBezTo>
                    <a:pt x="22879" y="7656"/>
                    <a:pt x="21535" y="8624"/>
                    <a:pt x="21399" y="9980"/>
                  </a:cubicBezTo>
                  <a:cubicBezTo>
                    <a:pt x="21308" y="10618"/>
                    <a:pt x="21521" y="11226"/>
                    <a:pt x="21551" y="11864"/>
                  </a:cubicBezTo>
                  <a:cubicBezTo>
                    <a:pt x="21551" y="12502"/>
                    <a:pt x="21339" y="13232"/>
                    <a:pt x="20792" y="13475"/>
                  </a:cubicBezTo>
                  <a:cubicBezTo>
                    <a:pt x="20662" y="13529"/>
                    <a:pt x="20528" y="13553"/>
                    <a:pt x="20393" y="13553"/>
                  </a:cubicBezTo>
                  <a:cubicBezTo>
                    <a:pt x="19922" y="13553"/>
                    <a:pt x="19430" y="13265"/>
                    <a:pt x="19029" y="12958"/>
                  </a:cubicBezTo>
                  <a:cubicBezTo>
                    <a:pt x="17326" y="11560"/>
                    <a:pt x="16050" y="9706"/>
                    <a:pt x="14864" y="7852"/>
                  </a:cubicBezTo>
                  <a:cubicBezTo>
                    <a:pt x="13679" y="5967"/>
                    <a:pt x="12493" y="4083"/>
                    <a:pt x="10883" y="2533"/>
                  </a:cubicBezTo>
                  <a:cubicBezTo>
                    <a:pt x="9380" y="1088"/>
                    <a:pt x="7412" y="1"/>
                    <a:pt x="5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2100" y="2850625"/>
              <a:ext cx="918725" cy="1412675"/>
            </a:xfrm>
            <a:custGeom>
              <a:avLst/>
              <a:gdLst/>
              <a:ahLst/>
              <a:cxnLst/>
              <a:rect l="l" t="t" r="r" b="b"/>
              <a:pathLst>
                <a:path w="36749" h="56507" extrusionOk="0">
                  <a:moveTo>
                    <a:pt x="1" y="1"/>
                  </a:moveTo>
                  <a:cubicBezTo>
                    <a:pt x="61" y="31"/>
                    <a:pt x="92" y="92"/>
                    <a:pt x="153" y="123"/>
                  </a:cubicBezTo>
                  <a:lnTo>
                    <a:pt x="669" y="487"/>
                  </a:lnTo>
                  <a:cubicBezTo>
                    <a:pt x="1095" y="791"/>
                    <a:pt x="1733" y="1247"/>
                    <a:pt x="2554" y="1855"/>
                  </a:cubicBezTo>
                  <a:cubicBezTo>
                    <a:pt x="4864" y="3588"/>
                    <a:pt x="7022" y="5472"/>
                    <a:pt x="9028" y="7509"/>
                  </a:cubicBezTo>
                  <a:cubicBezTo>
                    <a:pt x="10274" y="8816"/>
                    <a:pt x="11642" y="10275"/>
                    <a:pt x="13040" y="11886"/>
                  </a:cubicBezTo>
                  <a:cubicBezTo>
                    <a:pt x="14439" y="13497"/>
                    <a:pt x="15928" y="15229"/>
                    <a:pt x="17417" y="17114"/>
                  </a:cubicBezTo>
                  <a:cubicBezTo>
                    <a:pt x="19028" y="19059"/>
                    <a:pt x="20487" y="21095"/>
                    <a:pt x="21855" y="23193"/>
                  </a:cubicBezTo>
                  <a:cubicBezTo>
                    <a:pt x="22554" y="24287"/>
                    <a:pt x="23192" y="25472"/>
                    <a:pt x="23861" y="26658"/>
                  </a:cubicBezTo>
                  <a:cubicBezTo>
                    <a:pt x="24530" y="27813"/>
                    <a:pt x="25199" y="29029"/>
                    <a:pt x="25867" y="30245"/>
                  </a:cubicBezTo>
                  <a:cubicBezTo>
                    <a:pt x="28421" y="34804"/>
                    <a:pt x="30731" y="39485"/>
                    <a:pt x="32767" y="44287"/>
                  </a:cubicBezTo>
                  <a:cubicBezTo>
                    <a:pt x="34408" y="48239"/>
                    <a:pt x="35685" y="52312"/>
                    <a:pt x="36567" y="56506"/>
                  </a:cubicBezTo>
                  <a:lnTo>
                    <a:pt x="36749" y="56446"/>
                  </a:lnTo>
                  <a:cubicBezTo>
                    <a:pt x="35867" y="52251"/>
                    <a:pt x="34621" y="48148"/>
                    <a:pt x="32980" y="44196"/>
                  </a:cubicBezTo>
                  <a:cubicBezTo>
                    <a:pt x="30943" y="39363"/>
                    <a:pt x="28633" y="34652"/>
                    <a:pt x="26050" y="30093"/>
                  </a:cubicBezTo>
                  <a:cubicBezTo>
                    <a:pt x="25381" y="28877"/>
                    <a:pt x="24712" y="27691"/>
                    <a:pt x="24044" y="26506"/>
                  </a:cubicBezTo>
                  <a:cubicBezTo>
                    <a:pt x="23405" y="25320"/>
                    <a:pt x="22737" y="24165"/>
                    <a:pt x="22037" y="23041"/>
                  </a:cubicBezTo>
                  <a:cubicBezTo>
                    <a:pt x="20670" y="20943"/>
                    <a:pt x="19180" y="18877"/>
                    <a:pt x="17600" y="16931"/>
                  </a:cubicBezTo>
                  <a:cubicBezTo>
                    <a:pt x="16080" y="15047"/>
                    <a:pt x="14590" y="13345"/>
                    <a:pt x="13162" y="11734"/>
                  </a:cubicBezTo>
                  <a:cubicBezTo>
                    <a:pt x="11764" y="10123"/>
                    <a:pt x="10396" y="8664"/>
                    <a:pt x="9119" y="7387"/>
                  </a:cubicBezTo>
                  <a:cubicBezTo>
                    <a:pt x="7083" y="5351"/>
                    <a:pt x="4894" y="3466"/>
                    <a:pt x="2584" y="1764"/>
                  </a:cubicBezTo>
                  <a:cubicBezTo>
                    <a:pt x="1763" y="1156"/>
                    <a:pt x="1125" y="730"/>
                    <a:pt x="700" y="426"/>
                  </a:cubicBezTo>
                  <a:cubicBezTo>
                    <a:pt x="487" y="275"/>
                    <a:pt x="304" y="183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149225" y="3003375"/>
              <a:ext cx="14450" cy="423275"/>
            </a:xfrm>
            <a:custGeom>
              <a:avLst/>
              <a:gdLst/>
              <a:ahLst/>
              <a:cxnLst/>
              <a:rect l="l" t="t" r="r" b="b"/>
              <a:pathLst>
                <a:path w="578" h="16931" extrusionOk="0">
                  <a:moveTo>
                    <a:pt x="548" y="0"/>
                  </a:moveTo>
                  <a:cubicBezTo>
                    <a:pt x="487" y="213"/>
                    <a:pt x="426" y="426"/>
                    <a:pt x="426" y="669"/>
                  </a:cubicBezTo>
                  <a:cubicBezTo>
                    <a:pt x="365" y="1095"/>
                    <a:pt x="274" y="1703"/>
                    <a:pt x="213" y="2462"/>
                  </a:cubicBezTo>
                  <a:cubicBezTo>
                    <a:pt x="92" y="3982"/>
                    <a:pt x="31" y="6140"/>
                    <a:pt x="31" y="8481"/>
                  </a:cubicBezTo>
                  <a:lnTo>
                    <a:pt x="31" y="14469"/>
                  </a:lnTo>
                  <a:lnTo>
                    <a:pt x="31" y="16262"/>
                  </a:lnTo>
                  <a:cubicBezTo>
                    <a:pt x="0" y="16505"/>
                    <a:pt x="31" y="16718"/>
                    <a:pt x="61" y="16931"/>
                  </a:cubicBezTo>
                  <a:cubicBezTo>
                    <a:pt x="122" y="16718"/>
                    <a:pt x="152" y="16505"/>
                    <a:pt x="152" y="16262"/>
                  </a:cubicBezTo>
                  <a:cubicBezTo>
                    <a:pt x="183" y="15837"/>
                    <a:pt x="213" y="15229"/>
                    <a:pt x="244" y="14469"/>
                  </a:cubicBezTo>
                  <a:cubicBezTo>
                    <a:pt x="304" y="12949"/>
                    <a:pt x="304" y="10821"/>
                    <a:pt x="304" y="8481"/>
                  </a:cubicBezTo>
                  <a:cubicBezTo>
                    <a:pt x="304" y="6140"/>
                    <a:pt x="365" y="4013"/>
                    <a:pt x="426" y="2493"/>
                  </a:cubicBezTo>
                  <a:cubicBezTo>
                    <a:pt x="487" y="1733"/>
                    <a:pt x="517" y="1095"/>
                    <a:pt x="548" y="669"/>
                  </a:cubicBezTo>
                  <a:cubicBezTo>
                    <a:pt x="578" y="456"/>
                    <a:pt x="578" y="24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53775" y="3380850"/>
              <a:ext cx="496225" cy="45800"/>
            </a:xfrm>
            <a:custGeom>
              <a:avLst/>
              <a:gdLst/>
              <a:ahLst/>
              <a:cxnLst/>
              <a:rect l="l" t="t" r="r" b="b"/>
              <a:pathLst>
                <a:path w="19849" h="1832" extrusionOk="0">
                  <a:moveTo>
                    <a:pt x="4014" y="1"/>
                  </a:moveTo>
                  <a:cubicBezTo>
                    <a:pt x="3639" y="1"/>
                    <a:pt x="3263" y="3"/>
                    <a:pt x="2888" y="8"/>
                  </a:cubicBezTo>
                  <a:cubicBezTo>
                    <a:pt x="1976" y="8"/>
                    <a:pt x="1247" y="69"/>
                    <a:pt x="760" y="99"/>
                  </a:cubicBezTo>
                  <a:cubicBezTo>
                    <a:pt x="487" y="130"/>
                    <a:pt x="244" y="160"/>
                    <a:pt x="0" y="190"/>
                  </a:cubicBezTo>
                  <a:cubicBezTo>
                    <a:pt x="122" y="206"/>
                    <a:pt x="251" y="213"/>
                    <a:pt x="384" y="213"/>
                  </a:cubicBezTo>
                  <a:cubicBezTo>
                    <a:pt x="517" y="213"/>
                    <a:pt x="654" y="206"/>
                    <a:pt x="791" y="190"/>
                  </a:cubicBezTo>
                  <a:lnTo>
                    <a:pt x="2918" y="190"/>
                  </a:lnTo>
                  <a:cubicBezTo>
                    <a:pt x="4712" y="190"/>
                    <a:pt x="7235" y="312"/>
                    <a:pt x="9970" y="555"/>
                  </a:cubicBezTo>
                  <a:cubicBezTo>
                    <a:pt x="12736" y="768"/>
                    <a:pt x="15198" y="1102"/>
                    <a:pt x="16992" y="1376"/>
                  </a:cubicBezTo>
                  <a:cubicBezTo>
                    <a:pt x="17873" y="1528"/>
                    <a:pt x="18603" y="1649"/>
                    <a:pt x="19089" y="1741"/>
                  </a:cubicBezTo>
                  <a:cubicBezTo>
                    <a:pt x="19363" y="1771"/>
                    <a:pt x="19606" y="1832"/>
                    <a:pt x="19849" y="1832"/>
                  </a:cubicBezTo>
                  <a:cubicBezTo>
                    <a:pt x="19606" y="1741"/>
                    <a:pt x="19363" y="1649"/>
                    <a:pt x="19089" y="1619"/>
                  </a:cubicBezTo>
                  <a:cubicBezTo>
                    <a:pt x="18603" y="1497"/>
                    <a:pt x="17904" y="1345"/>
                    <a:pt x="16992" y="1193"/>
                  </a:cubicBezTo>
                  <a:cubicBezTo>
                    <a:pt x="15198" y="859"/>
                    <a:pt x="12736" y="494"/>
                    <a:pt x="9970" y="251"/>
                  </a:cubicBezTo>
                  <a:cubicBezTo>
                    <a:pt x="8000" y="72"/>
                    <a:pt x="6009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418975" y="3298200"/>
              <a:ext cx="181650" cy="648975"/>
            </a:xfrm>
            <a:custGeom>
              <a:avLst/>
              <a:gdLst/>
              <a:ahLst/>
              <a:cxnLst/>
              <a:rect l="l" t="t" r="r" b="b"/>
              <a:pathLst>
                <a:path w="7266" h="25959" extrusionOk="0">
                  <a:moveTo>
                    <a:pt x="7265" y="1"/>
                  </a:moveTo>
                  <a:cubicBezTo>
                    <a:pt x="7235" y="92"/>
                    <a:pt x="7174" y="183"/>
                    <a:pt x="7174" y="275"/>
                  </a:cubicBezTo>
                  <a:cubicBezTo>
                    <a:pt x="7083" y="457"/>
                    <a:pt x="6992" y="730"/>
                    <a:pt x="6901" y="1004"/>
                  </a:cubicBezTo>
                  <a:cubicBezTo>
                    <a:pt x="6688" y="1642"/>
                    <a:pt x="6384" y="2585"/>
                    <a:pt x="6019" y="3770"/>
                  </a:cubicBezTo>
                  <a:cubicBezTo>
                    <a:pt x="5320" y="6080"/>
                    <a:pt x="4439" y="9332"/>
                    <a:pt x="3496" y="12949"/>
                  </a:cubicBezTo>
                  <a:cubicBezTo>
                    <a:pt x="2585" y="16567"/>
                    <a:pt x="1733" y="19819"/>
                    <a:pt x="1065" y="22159"/>
                  </a:cubicBezTo>
                  <a:cubicBezTo>
                    <a:pt x="761" y="23314"/>
                    <a:pt x="487" y="24226"/>
                    <a:pt x="274" y="24925"/>
                  </a:cubicBezTo>
                  <a:lnTo>
                    <a:pt x="62" y="25685"/>
                  </a:lnTo>
                  <a:cubicBezTo>
                    <a:pt x="31" y="25776"/>
                    <a:pt x="31" y="25868"/>
                    <a:pt x="1" y="25959"/>
                  </a:cubicBezTo>
                  <a:cubicBezTo>
                    <a:pt x="62" y="25868"/>
                    <a:pt x="92" y="25807"/>
                    <a:pt x="123" y="25716"/>
                  </a:cubicBezTo>
                  <a:cubicBezTo>
                    <a:pt x="183" y="25503"/>
                    <a:pt x="274" y="25260"/>
                    <a:pt x="396" y="24956"/>
                  </a:cubicBezTo>
                  <a:cubicBezTo>
                    <a:pt x="609" y="24317"/>
                    <a:pt x="913" y="23375"/>
                    <a:pt x="1247" y="22220"/>
                  </a:cubicBezTo>
                  <a:cubicBezTo>
                    <a:pt x="1977" y="19880"/>
                    <a:pt x="2858" y="16627"/>
                    <a:pt x="3770" y="13041"/>
                  </a:cubicBezTo>
                  <a:cubicBezTo>
                    <a:pt x="4682" y="9424"/>
                    <a:pt x="5533" y="6171"/>
                    <a:pt x="6202" y="3831"/>
                  </a:cubicBezTo>
                  <a:cubicBezTo>
                    <a:pt x="6536" y="2676"/>
                    <a:pt x="6810" y="1733"/>
                    <a:pt x="6992" y="1034"/>
                  </a:cubicBezTo>
                  <a:cubicBezTo>
                    <a:pt x="7083" y="730"/>
                    <a:pt x="7144" y="487"/>
                    <a:pt x="7205" y="275"/>
                  </a:cubicBezTo>
                  <a:cubicBezTo>
                    <a:pt x="7235" y="214"/>
                    <a:pt x="7265" y="123"/>
                    <a:pt x="72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749525" y="3805050"/>
              <a:ext cx="669475" cy="141700"/>
            </a:xfrm>
            <a:custGeom>
              <a:avLst/>
              <a:gdLst/>
              <a:ahLst/>
              <a:cxnLst/>
              <a:rect l="l" t="t" r="r" b="b"/>
              <a:pathLst>
                <a:path w="26779" h="5668" extrusionOk="0">
                  <a:moveTo>
                    <a:pt x="0" y="1"/>
                  </a:moveTo>
                  <a:cubicBezTo>
                    <a:pt x="91" y="31"/>
                    <a:pt x="152" y="62"/>
                    <a:pt x="274" y="62"/>
                  </a:cubicBezTo>
                  <a:lnTo>
                    <a:pt x="1034" y="244"/>
                  </a:lnTo>
                  <a:lnTo>
                    <a:pt x="3921" y="852"/>
                  </a:lnTo>
                  <a:cubicBezTo>
                    <a:pt x="6323" y="1369"/>
                    <a:pt x="9666" y="2128"/>
                    <a:pt x="13374" y="2980"/>
                  </a:cubicBezTo>
                  <a:cubicBezTo>
                    <a:pt x="17052" y="3800"/>
                    <a:pt x="20396" y="4530"/>
                    <a:pt x="22827" y="4986"/>
                  </a:cubicBezTo>
                  <a:cubicBezTo>
                    <a:pt x="24043" y="5229"/>
                    <a:pt x="25046" y="5411"/>
                    <a:pt x="25715" y="5533"/>
                  </a:cubicBezTo>
                  <a:lnTo>
                    <a:pt x="26505" y="5654"/>
                  </a:lnTo>
                  <a:cubicBezTo>
                    <a:pt x="26566" y="5654"/>
                    <a:pt x="26627" y="5668"/>
                    <a:pt x="26688" y="5668"/>
                  </a:cubicBezTo>
                  <a:cubicBezTo>
                    <a:pt x="26718" y="5668"/>
                    <a:pt x="26749" y="5664"/>
                    <a:pt x="26779" y="5654"/>
                  </a:cubicBezTo>
                  <a:cubicBezTo>
                    <a:pt x="26718" y="5624"/>
                    <a:pt x="26627" y="5594"/>
                    <a:pt x="26536" y="5594"/>
                  </a:cubicBezTo>
                  <a:lnTo>
                    <a:pt x="25776" y="5411"/>
                  </a:lnTo>
                  <a:lnTo>
                    <a:pt x="22858" y="4803"/>
                  </a:lnTo>
                  <a:cubicBezTo>
                    <a:pt x="20426" y="4287"/>
                    <a:pt x="17083" y="3527"/>
                    <a:pt x="13405" y="2706"/>
                  </a:cubicBezTo>
                  <a:cubicBezTo>
                    <a:pt x="9727" y="1855"/>
                    <a:pt x="6383" y="1125"/>
                    <a:pt x="3952" y="669"/>
                  </a:cubicBezTo>
                  <a:cubicBezTo>
                    <a:pt x="2736" y="426"/>
                    <a:pt x="1733" y="244"/>
                    <a:pt x="1064" y="153"/>
                  </a:cubicBezTo>
                  <a:lnTo>
                    <a:pt x="274" y="31"/>
                  </a:lnTo>
                  <a:cubicBezTo>
                    <a:pt x="183" y="1"/>
                    <a:pt x="9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5594600" y="2244725"/>
              <a:ext cx="303975" cy="291350"/>
            </a:xfrm>
            <a:custGeom>
              <a:avLst/>
              <a:gdLst/>
              <a:ahLst/>
              <a:cxnLst/>
              <a:rect l="l" t="t" r="r" b="b"/>
              <a:pathLst>
                <a:path w="12159" h="11654" extrusionOk="0">
                  <a:moveTo>
                    <a:pt x="5841" y="1"/>
                  </a:moveTo>
                  <a:cubicBezTo>
                    <a:pt x="3551" y="1"/>
                    <a:pt x="1459" y="1350"/>
                    <a:pt x="547" y="3477"/>
                  </a:cubicBezTo>
                  <a:cubicBezTo>
                    <a:pt x="304" y="4024"/>
                    <a:pt x="122" y="4601"/>
                    <a:pt x="92" y="5179"/>
                  </a:cubicBezTo>
                  <a:cubicBezTo>
                    <a:pt x="0" y="5726"/>
                    <a:pt x="31" y="6304"/>
                    <a:pt x="122" y="6851"/>
                  </a:cubicBezTo>
                  <a:cubicBezTo>
                    <a:pt x="304" y="7884"/>
                    <a:pt x="760" y="8857"/>
                    <a:pt x="1459" y="9647"/>
                  </a:cubicBezTo>
                  <a:cubicBezTo>
                    <a:pt x="2523" y="10893"/>
                    <a:pt x="4134" y="11653"/>
                    <a:pt x="5806" y="11653"/>
                  </a:cubicBezTo>
                  <a:cubicBezTo>
                    <a:pt x="6353" y="11653"/>
                    <a:pt x="6900" y="11592"/>
                    <a:pt x="7447" y="11410"/>
                  </a:cubicBezTo>
                  <a:cubicBezTo>
                    <a:pt x="7630" y="11380"/>
                    <a:pt x="7842" y="11288"/>
                    <a:pt x="8025" y="11228"/>
                  </a:cubicBezTo>
                  <a:cubicBezTo>
                    <a:pt x="8146" y="11167"/>
                    <a:pt x="8298" y="11106"/>
                    <a:pt x="8420" y="11015"/>
                  </a:cubicBezTo>
                  <a:lnTo>
                    <a:pt x="8663" y="10893"/>
                  </a:lnTo>
                  <a:cubicBezTo>
                    <a:pt x="8724" y="10863"/>
                    <a:pt x="8754" y="10833"/>
                    <a:pt x="8754" y="10832"/>
                  </a:cubicBezTo>
                  <a:lnTo>
                    <a:pt x="8754" y="10832"/>
                  </a:lnTo>
                  <a:cubicBezTo>
                    <a:pt x="8329" y="11045"/>
                    <a:pt x="7873" y="11228"/>
                    <a:pt x="7417" y="11349"/>
                  </a:cubicBezTo>
                  <a:cubicBezTo>
                    <a:pt x="6986" y="11476"/>
                    <a:pt x="6535" y="11539"/>
                    <a:pt x="6079" y="11539"/>
                  </a:cubicBezTo>
                  <a:cubicBezTo>
                    <a:pt x="5988" y="11539"/>
                    <a:pt x="5897" y="11537"/>
                    <a:pt x="5806" y="11532"/>
                  </a:cubicBezTo>
                  <a:cubicBezTo>
                    <a:pt x="4165" y="11501"/>
                    <a:pt x="2614" y="10772"/>
                    <a:pt x="1581" y="9525"/>
                  </a:cubicBezTo>
                  <a:cubicBezTo>
                    <a:pt x="912" y="8766"/>
                    <a:pt x="487" y="7823"/>
                    <a:pt x="304" y="6820"/>
                  </a:cubicBezTo>
                  <a:cubicBezTo>
                    <a:pt x="122" y="5726"/>
                    <a:pt x="243" y="4601"/>
                    <a:pt x="699" y="3568"/>
                  </a:cubicBezTo>
                  <a:cubicBezTo>
                    <a:pt x="1616" y="1485"/>
                    <a:pt x="3648" y="189"/>
                    <a:pt x="5870" y="189"/>
                  </a:cubicBezTo>
                  <a:cubicBezTo>
                    <a:pt x="6080" y="189"/>
                    <a:pt x="6292" y="201"/>
                    <a:pt x="6505" y="224"/>
                  </a:cubicBezTo>
                  <a:cubicBezTo>
                    <a:pt x="7083" y="285"/>
                    <a:pt x="7630" y="437"/>
                    <a:pt x="8146" y="680"/>
                  </a:cubicBezTo>
                  <a:cubicBezTo>
                    <a:pt x="8663" y="893"/>
                    <a:pt x="9119" y="1167"/>
                    <a:pt x="9545" y="1531"/>
                  </a:cubicBezTo>
                  <a:cubicBezTo>
                    <a:pt x="11611" y="3294"/>
                    <a:pt x="12159" y="6273"/>
                    <a:pt x="10821" y="8644"/>
                  </a:cubicBezTo>
                  <a:cubicBezTo>
                    <a:pt x="10578" y="9130"/>
                    <a:pt x="10244" y="9586"/>
                    <a:pt x="9849" y="9951"/>
                  </a:cubicBezTo>
                  <a:cubicBezTo>
                    <a:pt x="9484" y="10285"/>
                    <a:pt x="9119" y="10559"/>
                    <a:pt x="8724" y="10832"/>
                  </a:cubicBezTo>
                  <a:cubicBezTo>
                    <a:pt x="8724" y="10832"/>
                    <a:pt x="8785" y="10832"/>
                    <a:pt x="8815" y="10772"/>
                  </a:cubicBezTo>
                  <a:lnTo>
                    <a:pt x="9058" y="10650"/>
                  </a:lnTo>
                  <a:cubicBezTo>
                    <a:pt x="9180" y="10559"/>
                    <a:pt x="9301" y="10498"/>
                    <a:pt x="9423" y="10407"/>
                  </a:cubicBezTo>
                  <a:cubicBezTo>
                    <a:pt x="9605" y="10285"/>
                    <a:pt x="9757" y="10164"/>
                    <a:pt x="9909" y="10012"/>
                  </a:cubicBezTo>
                  <a:cubicBezTo>
                    <a:pt x="10304" y="9647"/>
                    <a:pt x="10669" y="9191"/>
                    <a:pt x="10943" y="8705"/>
                  </a:cubicBezTo>
                  <a:cubicBezTo>
                    <a:pt x="11763" y="7246"/>
                    <a:pt x="11915" y="5513"/>
                    <a:pt x="11399" y="3933"/>
                  </a:cubicBezTo>
                  <a:cubicBezTo>
                    <a:pt x="11034" y="2960"/>
                    <a:pt x="10456" y="2079"/>
                    <a:pt x="9636" y="1379"/>
                  </a:cubicBezTo>
                  <a:cubicBezTo>
                    <a:pt x="8754" y="650"/>
                    <a:pt x="7690" y="164"/>
                    <a:pt x="6535" y="42"/>
                  </a:cubicBezTo>
                  <a:cubicBezTo>
                    <a:pt x="6303" y="14"/>
                    <a:pt x="6071" y="1"/>
                    <a:pt x="58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5422100" y="2058075"/>
              <a:ext cx="649725" cy="664175"/>
            </a:xfrm>
            <a:custGeom>
              <a:avLst/>
              <a:gdLst/>
              <a:ahLst/>
              <a:cxnLst/>
              <a:rect l="l" t="t" r="r" b="b"/>
              <a:pathLst>
                <a:path w="25989" h="26567" extrusionOk="0">
                  <a:moveTo>
                    <a:pt x="13375" y="0"/>
                  </a:moveTo>
                  <a:lnTo>
                    <a:pt x="10426" y="304"/>
                  </a:lnTo>
                  <a:lnTo>
                    <a:pt x="10365" y="304"/>
                  </a:lnTo>
                  <a:lnTo>
                    <a:pt x="10365" y="365"/>
                  </a:lnTo>
                  <a:cubicBezTo>
                    <a:pt x="10306" y="1161"/>
                    <a:pt x="10276" y="1956"/>
                    <a:pt x="10219" y="2779"/>
                  </a:cubicBezTo>
                  <a:lnTo>
                    <a:pt x="10219" y="2779"/>
                  </a:lnTo>
                  <a:lnTo>
                    <a:pt x="8121" y="3873"/>
                  </a:lnTo>
                  <a:lnTo>
                    <a:pt x="8121" y="3873"/>
                  </a:lnTo>
                  <a:lnTo>
                    <a:pt x="5867" y="2250"/>
                  </a:lnTo>
                  <a:lnTo>
                    <a:pt x="5806" y="2219"/>
                  </a:lnTo>
                  <a:lnTo>
                    <a:pt x="5745" y="2250"/>
                  </a:lnTo>
                  <a:lnTo>
                    <a:pt x="3405" y="3952"/>
                  </a:lnTo>
                  <a:lnTo>
                    <a:pt x="3344" y="3982"/>
                  </a:lnTo>
                  <a:lnTo>
                    <a:pt x="3374" y="4073"/>
                  </a:lnTo>
                  <a:cubicBezTo>
                    <a:pt x="3761" y="4907"/>
                    <a:pt x="4178" y="5770"/>
                    <a:pt x="4566" y="6633"/>
                  </a:cubicBezTo>
                  <a:lnTo>
                    <a:pt x="4566" y="6633"/>
                  </a:lnTo>
                  <a:lnTo>
                    <a:pt x="3234" y="8630"/>
                  </a:lnTo>
                  <a:lnTo>
                    <a:pt x="3234" y="8630"/>
                  </a:lnTo>
                  <a:lnTo>
                    <a:pt x="760" y="8511"/>
                  </a:lnTo>
                  <a:lnTo>
                    <a:pt x="669" y="8511"/>
                  </a:lnTo>
                  <a:lnTo>
                    <a:pt x="669" y="8602"/>
                  </a:lnTo>
                  <a:cubicBezTo>
                    <a:pt x="456" y="9636"/>
                    <a:pt x="244" y="10669"/>
                    <a:pt x="0" y="11703"/>
                  </a:cubicBezTo>
                  <a:lnTo>
                    <a:pt x="0" y="11794"/>
                  </a:lnTo>
                  <a:lnTo>
                    <a:pt x="92" y="11824"/>
                  </a:lnTo>
                  <a:lnTo>
                    <a:pt x="2468" y="12715"/>
                  </a:lnTo>
                  <a:lnTo>
                    <a:pt x="2468" y="12715"/>
                  </a:lnTo>
                  <a:cubicBezTo>
                    <a:pt x="2527" y="13522"/>
                    <a:pt x="2611" y="14355"/>
                    <a:pt x="2670" y="15188"/>
                  </a:cubicBezTo>
                  <a:lnTo>
                    <a:pt x="2670" y="15188"/>
                  </a:lnTo>
                  <a:cubicBezTo>
                    <a:pt x="1891" y="15638"/>
                    <a:pt x="1083" y="16117"/>
                    <a:pt x="274" y="16566"/>
                  </a:cubicBezTo>
                  <a:lnTo>
                    <a:pt x="244" y="16596"/>
                  </a:lnTo>
                  <a:lnTo>
                    <a:pt x="152" y="16657"/>
                  </a:lnTo>
                  <a:lnTo>
                    <a:pt x="183" y="16718"/>
                  </a:lnTo>
                  <a:cubicBezTo>
                    <a:pt x="578" y="17660"/>
                    <a:pt x="1004" y="18572"/>
                    <a:pt x="1368" y="19423"/>
                  </a:cubicBezTo>
                  <a:lnTo>
                    <a:pt x="1399" y="19514"/>
                  </a:lnTo>
                  <a:lnTo>
                    <a:pt x="1490" y="19514"/>
                  </a:lnTo>
                  <a:lnTo>
                    <a:pt x="4017" y="19098"/>
                  </a:lnTo>
                  <a:lnTo>
                    <a:pt x="5660" y="21006"/>
                  </a:lnTo>
                  <a:lnTo>
                    <a:pt x="5660" y="21006"/>
                  </a:lnTo>
                  <a:cubicBezTo>
                    <a:pt x="5335" y="21836"/>
                    <a:pt x="5039" y="22664"/>
                    <a:pt x="4773" y="23405"/>
                  </a:cubicBezTo>
                  <a:lnTo>
                    <a:pt x="4742" y="23466"/>
                  </a:lnTo>
                  <a:lnTo>
                    <a:pt x="4803" y="23527"/>
                  </a:lnTo>
                  <a:lnTo>
                    <a:pt x="7174" y="25198"/>
                  </a:lnTo>
                  <a:lnTo>
                    <a:pt x="7235" y="25229"/>
                  </a:lnTo>
                  <a:lnTo>
                    <a:pt x="7295" y="25168"/>
                  </a:lnTo>
                  <a:lnTo>
                    <a:pt x="9109" y="23206"/>
                  </a:lnTo>
                  <a:lnTo>
                    <a:pt x="9109" y="23206"/>
                  </a:lnTo>
                  <a:lnTo>
                    <a:pt x="11565" y="23879"/>
                  </a:lnTo>
                  <a:lnTo>
                    <a:pt x="11565" y="23879"/>
                  </a:lnTo>
                  <a:lnTo>
                    <a:pt x="12341" y="26475"/>
                  </a:lnTo>
                  <a:lnTo>
                    <a:pt x="12372" y="26566"/>
                  </a:lnTo>
                  <a:lnTo>
                    <a:pt x="12432" y="26566"/>
                  </a:lnTo>
                  <a:lnTo>
                    <a:pt x="15290" y="26353"/>
                  </a:lnTo>
                  <a:lnTo>
                    <a:pt x="15320" y="26353"/>
                  </a:lnTo>
                  <a:lnTo>
                    <a:pt x="15320" y="26293"/>
                  </a:lnTo>
                  <a:cubicBezTo>
                    <a:pt x="15470" y="25483"/>
                    <a:pt x="15590" y="24673"/>
                    <a:pt x="15710" y="23951"/>
                  </a:cubicBezTo>
                  <a:lnTo>
                    <a:pt x="15710" y="23951"/>
                  </a:lnTo>
                  <a:lnTo>
                    <a:pt x="18063" y="22615"/>
                  </a:lnTo>
                  <a:lnTo>
                    <a:pt x="18063" y="22615"/>
                  </a:lnTo>
                  <a:lnTo>
                    <a:pt x="20001" y="24165"/>
                  </a:lnTo>
                  <a:lnTo>
                    <a:pt x="20062" y="24195"/>
                  </a:lnTo>
                  <a:lnTo>
                    <a:pt x="20122" y="24165"/>
                  </a:lnTo>
                  <a:lnTo>
                    <a:pt x="22645" y="22280"/>
                  </a:lnTo>
                  <a:lnTo>
                    <a:pt x="22676" y="22220"/>
                  </a:lnTo>
                  <a:lnTo>
                    <a:pt x="22645" y="22159"/>
                  </a:lnTo>
                  <a:cubicBezTo>
                    <a:pt x="22199" y="21416"/>
                    <a:pt x="21783" y="20672"/>
                    <a:pt x="21395" y="19986"/>
                  </a:cubicBezTo>
                  <a:lnTo>
                    <a:pt x="21395" y="19986"/>
                  </a:lnTo>
                  <a:lnTo>
                    <a:pt x="22656" y="17815"/>
                  </a:lnTo>
                  <a:lnTo>
                    <a:pt x="22656" y="17815"/>
                  </a:lnTo>
                  <a:lnTo>
                    <a:pt x="25168" y="17995"/>
                  </a:lnTo>
                  <a:lnTo>
                    <a:pt x="25229" y="17995"/>
                  </a:lnTo>
                  <a:lnTo>
                    <a:pt x="25229" y="17964"/>
                  </a:lnTo>
                  <a:cubicBezTo>
                    <a:pt x="25472" y="16900"/>
                    <a:pt x="25746" y="15928"/>
                    <a:pt x="25989" y="15046"/>
                  </a:cubicBezTo>
                  <a:lnTo>
                    <a:pt x="25989" y="15016"/>
                  </a:lnTo>
                  <a:lnTo>
                    <a:pt x="25928" y="15016"/>
                  </a:lnTo>
                  <a:lnTo>
                    <a:pt x="23768" y="13846"/>
                  </a:lnTo>
                  <a:lnTo>
                    <a:pt x="23768" y="13846"/>
                  </a:lnTo>
                  <a:cubicBezTo>
                    <a:pt x="23649" y="12803"/>
                    <a:pt x="23530" y="11935"/>
                    <a:pt x="23468" y="11215"/>
                  </a:cubicBezTo>
                  <a:lnTo>
                    <a:pt x="23468" y="11215"/>
                  </a:lnTo>
                  <a:lnTo>
                    <a:pt x="25047" y="10152"/>
                  </a:lnTo>
                  <a:lnTo>
                    <a:pt x="25411" y="9849"/>
                  </a:lnTo>
                  <a:lnTo>
                    <a:pt x="25016" y="10122"/>
                  </a:lnTo>
                  <a:lnTo>
                    <a:pt x="23436" y="11186"/>
                  </a:lnTo>
                  <a:lnTo>
                    <a:pt x="23709" y="13861"/>
                  </a:lnTo>
                  <a:lnTo>
                    <a:pt x="25857" y="15054"/>
                  </a:lnTo>
                  <a:lnTo>
                    <a:pt x="25857" y="15054"/>
                  </a:lnTo>
                  <a:cubicBezTo>
                    <a:pt x="25619" y="15915"/>
                    <a:pt x="25353" y="16863"/>
                    <a:pt x="25086" y="17869"/>
                  </a:cubicBezTo>
                  <a:lnTo>
                    <a:pt x="25086" y="17869"/>
                  </a:lnTo>
                  <a:lnTo>
                    <a:pt x="22584" y="17691"/>
                  </a:lnTo>
                  <a:lnTo>
                    <a:pt x="22524" y="17691"/>
                  </a:lnTo>
                  <a:lnTo>
                    <a:pt x="22524" y="17721"/>
                  </a:lnTo>
                  <a:lnTo>
                    <a:pt x="21277" y="19940"/>
                  </a:lnTo>
                  <a:lnTo>
                    <a:pt x="21247" y="19970"/>
                  </a:lnTo>
                  <a:lnTo>
                    <a:pt x="21277" y="20001"/>
                  </a:lnTo>
                  <a:cubicBezTo>
                    <a:pt x="21662" y="20680"/>
                    <a:pt x="22075" y="21418"/>
                    <a:pt x="22516" y="22157"/>
                  </a:cubicBezTo>
                  <a:lnTo>
                    <a:pt x="22516" y="22157"/>
                  </a:lnTo>
                  <a:lnTo>
                    <a:pt x="20078" y="23978"/>
                  </a:lnTo>
                  <a:lnTo>
                    <a:pt x="20078" y="23978"/>
                  </a:lnTo>
                  <a:lnTo>
                    <a:pt x="18116" y="22432"/>
                  </a:lnTo>
                  <a:lnTo>
                    <a:pt x="18086" y="22372"/>
                  </a:lnTo>
                  <a:lnTo>
                    <a:pt x="18025" y="22402"/>
                  </a:lnTo>
                  <a:lnTo>
                    <a:pt x="15593" y="23800"/>
                  </a:lnTo>
                  <a:lnTo>
                    <a:pt x="15563" y="23830"/>
                  </a:lnTo>
                  <a:lnTo>
                    <a:pt x="15563" y="23861"/>
                  </a:lnTo>
                  <a:cubicBezTo>
                    <a:pt x="15416" y="24595"/>
                    <a:pt x="15298" y="25358"/>
                    <a:pt x="15180" y="26176"/>
                  </a:cubicBezTo>
                  <a:lnTo>
                    <a:pt x="15180" y="26176"/>
                  </a:lnTo>
                  <a:lnTo>
                    <a:pt x="12474" y="26349"/>
                  </a:lnTo>
                  <a:lnTo>
                    <a:pt x="12474" y="26349"/>
                  </a:lnTo>
                  <a:cubicBezTo>
                    <a:pt x="12235" y="25545"/>
                    <a:pt x="11969" y="24657"/>
                    <a:pt x="11703" y="23770"/>
                  </a:cubicBezTo>
                  <a:lnTo>
                    <a:pt x="11703" y="23709"/>
                  </a:lnTo>
                  <a:lnTo>
                    <a:pt x="11642" y="23709"/>
                  </a:lnTo>
                  <a:lnTo>
                    <a:pt x="9089" y="23010"/>
                  </a:lnTo>
                  <a:lnTo>
                    <a:pt x="9028" y="23010"/>
                  </a:lnTo>
                  <a:lnTo>
                    <a:pt x="8998" y="23071"/>
                  </a:lnTo>
                  <a:lnTo>
                    <a:pt x="7192" y="24994"/>
                  </a:lnTo>
                  <a:lnTo>
                    <a:pt x="4984" y="23417"/>
                  </a:lnTo>
                  <a:lnTo>
                    <a:pt x="4984" y="23417"/>
                  </a:lnTo>
                  <a:cubicBezTo>
                    <a:pt x="5250" y="22677"/>
                    <a:pt x="5543" y="21856"/>
                    <a:pt x="5836" y="21034"/>
                  </a:cubicBezTo>
                  <a:lnTo>
                    <a:pt x="5836" y="20973"/>
                  </a:lnTo>
                  <a:lnTo>
                    <a:pt x="5806" y="20943"/>
                  </a:lnTo>
                  <a:cubicBezTo>
                    <a:pt x="5259" y="20335"/>
                    <a:pt x="4681" y="19636"/>
                    <a:pt x="4104" y="18967"/>
                  </a:cubicBezTo>
                  <a:lnTo>
                    <a:pt x="4043" y="18937"/>
                  </a:lnTo>
                  <a:lnTo>
                    <a:pt x="4013" y="18937"/>
                  </a:lnTo>
                  <a:lnTo>
                    <a:pt x="1490" y="19323"/>
                  </a:lnTo>
                  <a:lnTo>
                    <a:pt x="367" y="16761"/>
                  </a:lnTo>
                  <a:lnTo>
                    <a:pt x="2797" y="15381"/>
                  </a:lnTo>
                  <a:lnTo>
                    <a:pt x="2858" y="15350"/>
                  </a:lnTo>
                  <a:lnTo>
                    <a:pt x="2858" y="15289"/>
                  </a:lnTo>
                  <a:cubicBezTo>
                    <a:pt x="2766" y="14408"/>
                    <a:pt x="2706" y="13526"/>
                    <a:pt x="2645" y="12645"/>
                  </a:cubicBezTo>
                  <a:lnTo>
                    <a:pt x="2645" y="12584"/>
                  </a:lnTo>
                  <a:lnTo>
                    <a:pt x="2584" y="12584"/>
                  </a:lnTo>
                  <a:lnTo>
                    <a:pt x="262" y="11673"/>
                  </a:lnTo>
                  <a:lnTo>
                    <a:pt x="262" y="11673"/>
                  </a:lnTo>
                  <a:cubicBezTo>
                    <a:pt x="462" y="10673"/>
                    <a:pt x="662" y="9700"/>
                    <a:pt x="862" y="8727"/>
                  </a:cubicBezTo>
                  <a:lnTo>
                    <a:pt x="862" y="8727"/>
                  </a:lnTo>
                  <a:lnTo>
                    <a:pt x="3314" y="8845"/>
                  </a:lnTo>
                  <a:lnTo>
                    <a:pt x="3374" y="8845"/>
                  </a:lnTo>
                  <a:lnTo>
                    <a:pt x="3405" y="8815"/>
                  </a:lnTo>
                  <a:lnTo>
                    <a:pt x="4803" y="6718"/>
                  </a:lnTo>
                  <a:lnTo>
                    <a:pt x="4833" y="6657"/>
                  </a:lnTo>
                  <a:lnTo>
                    <a:pt x="4803" y="6627"/>
                  </a:lnTo>
                  <a:lnTo>
                    <a:pt x="3621" y="4057"/>
                  </a:lnTo>
                  <a:lnTo>
                    <a:pt x="5852" y="2435"/>
                  </a:lnTo>
                  <a:lnTo>
                    <a:pt x="8116" y="4073"/>
                  </a:lnTo>
                  <a:lnTo>
                    <a:pt x="8177" y="4104"/>
                  </a:lnTo>
                  <a:lnTo>
                    <a:pt x="8207" y="4073"/>
                  </a:lnTo>
                  <a:lnTo>
                    <a:pt x="10396" y="2949"/>
                  </a:lnTo>
                  <a:lnTo>
                    <a:pt x="10426" y="2949"/>
                  </a:lnTo>
                  <a:lnTo>
                    <a:pt x="10426" y="2888"/>
                  </a:lnTo>
                  <a:cubicBezTo>
                    <a:pt x="10486" y="2055"/>
                    <a:pt x="10545" y="1252"/>
                    <a:pt x="10605" y="478"/>
                  </a:cubicBezTo>
                  <a:lnTo>
                    <a:pt x="10605" y="478"/>
                  </a:lnTo>
                  <a:lnTo>
                    <a:pt x="13396" y="187"/>
                  </a:lnTo>
                  <a:lnTo>
                    <a:pt x="13396" y="187"/>
                  </a:lnTo>
                  <a:cubicBezTo>
                    <a:pt x="13722" y="1164"/>
                    <a:pt x="14020" y="2057"/>
                    <a:pt x="14347" y="2949"/>
                  </a:cubicBezTo>
                  <a:lnTo>
                    <a:pt x="14347" y="3010"/>
                  </a:lnTo>
                  <a:lnTo>
                    <a:pt x="14378" y="3010"/>
                  </a:lnTo>
                  <a:lnTo>
                    <a:pt x="16749" y="3405"/>
                  </a:lnTo>
                  <a:lnTo>
                    <a:pt x="16809" y="3405"/>
                  </a:lnTo>
                  <a:lnTo>
                    <a:pt x="16809" y="3374"/>
                  </a:lnTo>
                  <a:cubicBezTo>
                    <a:pt x="17468" y="2715"/>
                    <a:pt x="18069" y="2115"/>
                    <a:pt x="18610" y="1545"/>
                  </a:cubicBezTo>
                  <a:lnTo>
                    <a:pt x="18610" y="1545"/>
                  </a:lnTo>
                  <a:lnTo>
                    <a:pt x="20984" y="3118"/>
                  </a:lnTo>
                  <a:lnTo>
                    <a:pt x="20984" y="3118"/>
                  </a:lnTo>
                  <a:cubicBezTo>
                    <a:pt x="20628" y="3950"/>
                    <a:pt x="20330" y="4694"/>
                    <a:pt x="20062" y="5350"/>
                  </a:cubicBezTo>
                  <a:lnTo>
                    <a:pt x="20062" y="5380"/>
                  </a:lnTo>
                  <a:lnTo>
                    <a:pt x="20062" y="5411"/>
                  </a:lnTo>
                  <a:lnTo>
                    <a:pt x="21885" y="7690"/>
                  </a:lnTo>
                  <a:lnTo>
                    <a:pt x="21916" y="7690"/>
                  </a:lnTo>
                  <a:lnTo>
                    <a:pt x="24076" y="7360"/>
                  </a:lnTo>
                  <a:lnTo>
                    <a:pt x="24076" y="7360"/>
                  </a:lnTo>
                  <a:lnTo>
                    <a:pt x="25138" y="9210"/>
                  </a:lnTo>
                  <a:cubicBezTo>
                    <a:pt x="25259" y="9393"/>
                    <a:pt x="25351" y="9545"/>
                    <a:pt x="25411" y="9636"/>
                  </a:cubicBezTo>
                  <a:lnTo>
                    <a:pt x="25168" y="9210"/>
                  </a:lnTo>
                  <a:lnTo>
                    <a:pt x="24135" y="7326"/>
                  </a:lnTo>
                  <a:lnTo>
                    <a:pt x="24104" y="7326"/>
                  </a:lnTo>
                  <a:lnTo>
                    <a:pt x="21943" y="7626"/>
                  </a:lnTo>
                  <a:lnTo>
                    <a:pt x="21943" y="7626"/>
                  </a:lnTo>
                  <a:lnTo>
                    <a:pt x="20169" y="5370"/>
                  </a:lnTo>
                  <a:lnTo>
                    <a:pt x="20169" y="5370"/>
                  </a:lnTo>
                  <a:cubicBezTo>
                    <a:pt x="20438" y="4683"/>
                    <a:pt x="20737" y="3966"/>
                    <a:pt x="21065" y="3131"/>
                  </a:cubicBezTo>
                  <a:lnTo>
                    <a:pt x="21065" y="3070"/>
                  </a:lnTo>
                  <a:lnTo>
                    <a:pt x="21034" y="3040"/>
                  </a:lnTo>
                  <a:lnTo>
                    <a:pt x="18603" y="1429"/>
                  </a:lnTo>
                  <a:lnTo>
                    <a:pt x="18542" y="1399"/>
                  </a:lnTo>
                  <a:lnTo>
                    <a:pt x="18511" y="1429"/>
                  </a:lnTo>
                  <a:lnTo>
                    <a:pt x="16697" y="3274"/>
                  </a:lnTo>
                  <a:lnTo>
                    <a:pt x="16697" y="3274"/>
                  </a:lnTo>
                  <a:lnTo>
                    <a:pt x="14401" y="2867"/>
                  </a:lnTo>
                  <a:lnTo>
                    <a:pt x="14401" y="2867"/>
                  </a:lnTo>
                  <a:lnTo>
                    <a:pt x="13435" y="61"/>
                  </a:lnTo>
                  <a:lnTo>
                    <a:pt x="134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598375" y="2943350"/>
              <a:ext cx="1996275" cy="1340450"/>
            </a:xfrm>
            <a:custGeom>
              <a:avLst/>
              <a:gdLst/>
              <a:ahLst/>
              <a:cxnLst/>
              <a:rect l="l" t="t" r="r" b="b"/>
              <a:pathLst>
                <a:path w="79851" h="53618" extrusionOk="0">
                  <a:moveTo>
                    <a:pt x="19545" y="0"/>
                  </a:moveTo>
                  <a:cubicBezTo>
                    <a:pt x="19150" y="0"/>
                    <a:pt x="18785" y="243"/>
                    <a:pt x="18633" y="639"/>
                  </a:cubicBezTo>
                  <a:lnTo>
                    <a:pt x="1" y="53618"/>
                  </a:lnTo>
                  <a:lnTo>
                    <a:pt x="58695" y="53618"/>
                  </a:lnTo>
                  <a:lnTo>
                    <a:pt x="79577" y="1368"/>
                  </a:lnTo>
                  <a:cubicBezTo>
                    <a:pt x="79850" y="730"/>
                    <a:pt x="79364" y="31"/>
                    <a:pt x="78695" y="31"/>
                  </a:cubicBezTo>
                  <a:lnTo>
                    <a:pt x="195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4662200" y="2996525"/>
              <a:ext cx="1848850" cy="1197625"/>
            </a:xfrm>
            <a:custGeom>
              <a:avLst/>
              <a:gdLst/>
              <a:ahLst/>
              <a:cxnLst/>
              <a:rect l="l" t="t" r="r" b="b"/>
              <a:pathLst>
                <a:path w="73954" h="47905" extrusionOk="0">
                  <a:moveTo>
                    <a:pt x="17661" y="1"/>
                  </a:moveTo>
                  <a:cubicBezTo>
                    <a:pt x="17418" y="1"/>
                    <a:pt x="17235" y="153"/>
                    <a:pt x="17144" y="366"/>
                  </a:cubicBezTo>
                  <a:lnTo>
                    <a:pt x="153" y="47205"/>
                  </a:lnTo>
                  <a:cubicBezTo>
                    <a:pt x="1" y="47540"/>
                    <a:pt x="274" y="47904"/>
                    <a:pt x="669" y="47904"/>
                  </a:cubicBezTo>
                  <a:lnTo>
                    <a:pt x="54105" y="47904"/>
                  </a:lnTo>
                  <a:cubicBezTo>
                    <a:pt x="54318" y="47904"/>
                    <a:pt x="54531" y="47783"/>
                    <a:pt x="54622" y="47570"/>
                  </a:cubicBezTo>
                  <a:lnTo>
                    <a:pt x="73802" y="730"/>
                  </a:lnTo>
                  <a:cubicBezTo>
                    <a:pt x="73954" y="396"/>
                    <a:pt x="73680" y="1"/>
                    <a:pt x="733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4071775" y="4194125"/>
              <a:ext cx="1993975" cy="91975"/>
            </a:xfrm>
            <a:custGeom>
              <a:avLst/>
              <a:gdLst/>
              <a:ahLst/>
              <a:cxnLst/>
              <a:rect l="l" t="t" r="r" b="b"/>
              <a:pathLst>
                <a:path w="79759" h="3679" extrusionOk="0">
                  <a:moveTo>
                    <a:pt x="0" y="0"/>
                  </a:moveTo>
                  <a:lnTo>
                    <a:pt x="0" y="3678"/>
                  </a:lnTo>
                  <a:lnTo>
                    <a:pt x="79759" y="3678"/>
                  </a:lnTo>
                  <a:lnTo>
                    <a:pt x="775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63100" y="3027700"/>
              <a:ext cx="1405825" cy="820175"/>
            </a:xfrm>
            <a:custGeom>
              <a:avLst/>
              <a:gdLst/>
              <a:ahLst/>
              <a:cxnLst/>
              <a:rect l="l" t="t" r="r" b="b"/>
              <a:pathLst>
                <a:path w="56233" h="32807" extrusionOk="0">
                  <a:moveTo>
                    <a:pt x="43527" y="0"/>
                  </a:moveTo>
                  <a:cubicBezTo>
                    <a:pt x="43527" y="0"/>
                    <a:pt x="41946" y="19119"/>
                    <a:pt x="38481" y="20061"/>
                  </a:cubicBezTo>
                  <a:cubicBezTo>
                    <a:pt x="34949" y="21007"/>
                    <a:pt x="31224" y="21333"/>
                    <a:pt x="27749" y="21333"/>
                  </a:cubicBezTo>
                  <a:cubicBezTo>
                    <a:pt x="21955" y="21333"/>
                    <a:pt x="16855" y="20426"/>
                    <a:pt x="14499" y="19970"/>
                  </a:cubicBezTo>
                  <a:cubicBezTo>
                    <a:pt x="14074" y="19575"/>
                    <a:pt x="13557" y="19149"/>
                    <a:pt x="13010" y="18602"/>
                  </a:cubicBezTo>
                  <a:cubicBezTo>
                    <a:pt x="12554" y="18116"/>
                    <a:pt x="12159" y="17569"/>
                    <a:pt x="11885" y="16961"/>
                  </a:cubicBezTo>
                  <a:cubicBezTo>
                    <a:pt x="11490" y="16231"/>
                    <a:pt x="11186" y="15441"/>
                    <a:pt x="11004" y="14620"/>
                  </a:cubicBezTo>
                  <a:cubicBezTo>
                    <a:pt x="10947" y="14147"/>
                    <a:pt x="10559" y="13862"/>
                    <a:pt x="10194" y="13862"/>
                  </a:cubicBezTo>
                  <a:cubicBezTo>
                    <a:pt x="9974" y="13862"/>
                    <a:pt x="9762" y="13966"/>
                    <a:pt x="9636" y="14195"/>
                  </a:cubicBezTo>
                  <a:cubicBezTo>
                    <a:pt x="9301" y="14833"/>
                    <a:pt x="9149" y="17143"/>
                    <a:pt x="10426" y="19271"/>
                  </a:cubicBezTo>
                  <a:cubicBezTo>
                    <a:pt x="10669" y="19848"/>
                    <a:pt x="10335" y="20487"/>
                    <a:pt x="9727" y="20639"/>
                  </a:cubicBezTo>
                  <a:cubicBezTo>
                    <a:pt x="8116" y="21247"/>
                    <a:pt x="2493" y="22979"/>
                    <a:pt x="1581" y="23405"/>
                  </a:cubicBezTo>
                  <a:cubicBezTo>
                    <a:pt x="760" y="23800"/>
                    <a:pt x="0" y="24499"/>
                    <a:pt x="851" y="24621"/>
                  </a:cubicBezTo>
                  <a:cubicBezTo>
                    <a:pt x="938" y="24636"/>
                    <a:pt x="1065" y="24643"/>
                    <a:pt x="1222" y="24643"/>
                  </a:cubicBezTo>
                  <a:cubicBezTo>
                    <a:pt x="2186" y="24643"/>
                    <a:pt x="4306" y="24380"/>
                    <a:pt x="5497" y="24221"/>
                  </a:cubicBezTo>
                  <a:lnTo>
                    <a:pt x="5497" y="24221"/>
                  </a:lnTo>
                  <a:cubicBezTo>
                    <a:pt x="3814" y="24468"/>
                    <a:pt x="249" y="25071"/>
                    <a:pt x="365" y="25745"/>
                  </a:cubicBezTo>
                  <a:cubicBezTo>
                    <a:pt x="432" y="26079"/>
                    <a:pt x="956" y="26321"/>
                    <a:pt x="2078" y="26321"/>
                  </a:cubicBezTo>
                  <a:cubicBezTo>
                    <a:pt x="2245" y="26321"/>
                    <a:pt x="2426" y="26315"/>
                    <a:pt x="2621" y="26304"/>
                  </a:cubicBezTo>
                  <a:lnTo>
                    <a:pt x="2621" y="26304"/>
                  </a:lnTo>
                  <a:cubicBezTo>
                    <a:pt x="1635" y="26499"/>
                    <a:pt x="775" y="26721"/>
                    <a:pt x="578" y="26931"/>
                  </a:cubicBezTo>
                  <a:cubicBezTo>
                    <a:pt x="33" y="27462"/>
                    <a:pt x="954" y="27609"/>
                    <a:pt x="2136" y="27609"/>
                  </a:cubicBezTo>
                  <a:cubicBezTo>
                    <a:pt x="3590" y="27609"/>
                    <a:pt x="5440" y="27387"/>
                    <a:pt x="5441" y="27387"/>
                  </a:cubicBezTo>
                  <a:lnTo>
                    <a:pt x="5441" y="27387"/>
                  </a:lnTo>
                  <a:cubicBezTo>
                    <a:pt x="1186" y="27934"/>
                    <a:pt x="1247" y="27721"/>
                    <a:pt x="1186" y="28298"/>
                  </a:cubicBezTo>
                  <a:cubicBezTo>
                    <a:pt x="1155" y="28724"/>
                    <a:pt x="2128" y="28906"/>
                    <a:pt x="4469" y="28937"/>
                  </a:cubicBezTo>
                  <a:cubicBezTo>
                    <a:pt x="6353" y="28967"/>
                    <a:pt x="8298" y="29362"/>
                    <a:pt x="11186" y="29545"/>
                  </a:cubicBezTo>
                  <a:cubicBezTo>
                    <a:pt x="11186" y="29545"/>
                    <a:pt x="22714" y="32807"/>
                    <a:pt x="33685" y="32807"/>
                  </a:cubicBezTo>
                  <a:cubicBezTo>
                    <a:pt x="42213" y="32807"/>
                    <a:pt x="50405" y="30836"/>
                    <a:pt x="52585" y="23830"/>
                  </a:cubicBezTo>
                  <a:cubicBezTo>
                    <a:pt x="55290" y="15198"/>
                    <a:pt x="55321" y="11915"/>
                    <a:pt x="56232" y="6231"/>
                  </a:cubicBezTo>
                  <a:lnTo>
                    <a:pt x="4352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517050" y="3704275"/>
              <a:ext cx="145925" cy="18050"/>
            </a:xfrm>
            <a:custGeom>
              <a:avLst/>
              <a:gdLst/>
              <a:ahLst/>
              <a:cxnLst/>
              <a:rect l="l" t="t" r="r" b="b"/>
              <a:pathLst>
                <a:path w="5837" h="722" extrusionOk="0">
                  <a:moveTo>
                    <a:pt x="5355" y="0"/>
                  </a:moveTo>
                  <a:cubicBezTo>
                    <a:pt x="4829" y="0"/>
                    <a:pt x="3921" y="55"/>
                    <a:pt x="2888" y="172"/>
                  </a:cubicBezTo>
                  <a:cubicBezTo>
                    <a:pt x="1307" y="324"/>
                    <a:pt x="0" y="536"/>
                    <a:pt x="0" y="658"/>
                  </a:cubicBezTo>
                  <a:cubicBezTo>
                    <a:pt x="0" y="701"/>
                    <a:pt x="168" y="721"/>
                    <a:pt x="457" y="721"/>
                  </a:cubicBezTo>
                  <a:cubicBezTo>
                    <a:pt x="982" y="721"/>
                    <a:pt x="1909" y="654"/>
                    <a:pt x="2949" y="536"/>
                  </a:cubicBezTo>
                  <a:cubicBezTo>
                    <a:pt x="4560" y="384"/>
                    <a:pt x="5836" y="172"/>
                    <a:pt x="5836" y="50"/>
                  </a:cubicBezTo>
                  <a:cubicBezTo>
                    <a:pt x="5826" y="17"/>
                    <a:pt x="5650" y="0"/>
                    <a:pt x="5355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507175" y="3663425"/>
              <a:ext cx="155050" cy="27225"/>
            </a:xfrm>
            <a:custGeom>
              <a:avLst/>
              <a:gdLst/>
              <a:ahLst/>
              <a:cxnLst/>
              <a:rect l="l" t="t" r="r" b="b"/>
              <a:pathLst>
                <a:path w="6202" h="1089" extrusionOk="0">
                  <a:moveTo>
                    <a:pt x="5961" y="0"/>
                  </a:moveTo>
                  <a:cubicBezTo>
                    <a:pt x="5488" y="0"/>
                    <a:pt x="4367" y="138"/>
                    <a:pt x="3070" y="347"/>
                  </a:cubicBezTo>
                  <a:cubicBezTo>
                    <a:pt x="1368" y="651"/>
                    <a:pt x="0" y="954"/>
                    <a:pt x="31" y="1046"/>
                  </a:cubicBezTo>
                  <a:cubicBezTo>
                    <a:pt x="38" y="1075"/>
                    <a:pt x="123" y="1088"/>
                    <a:pt x="270" y="1088"/>
                  </a:cubicBezTo>
                  <a:cubicBezTo>
                    <a:pt x="744" y="1088"/>
                    <a:pt x="1864" y="950"/>
                    <a:pt x="3161" y="742"/>
                  </a:cubicBezTo>
                  <a:cubicBezTo>
                    <a:pt x="4833" y="468"/>
                    <a:pt x="6201" y="134"/>
                    <a:pt x="6201" y="43"/>
                  </a:cubicBezTo>
                  <a:cubicBezTo>
                    <a:pt x="6194" y="14"/>
                    <a:pt x="6109" y="0"/>
                    <a:pt x="596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514775" y="3620500"/>
              <a:ext cx="146675" cy="27950"/>
            </a:xfrm>
            <a:custGeom>
              <a:avLst/>
              <a:gdLst/>
              <a:ahLst/>
              <a:cxnLst/>
              <a:rect l="l" t="t" r="r" b="b"/>
              <a:pathLst>
                <a:path w="5867" h="1118" extrusionOk="0">
                  <a:moveTo>
                    <a:pt x="5677" y="1"/>
                  </a:moveTo>
                  <a:cubicBezTo>
                    <a:pt x="5278" y="1"/>
                    <a:pt x="4181" y="142"/>
                    <a:pt x="2888" y="361"/>
                  </a:cubicBezTo>
                  <a:cubicBezTo>
                    <a:pt x="1277" y="665"/>
                    <a:pt x="0" y="969"/>
                    <a:pt x="0" y="1091"/>
                  </a:cubicBezTo>
                  <a:cubicBezTo>
                    <a:pt x="6" y="1109"/>
                    <a:pt x="62" y="1117"/>
                    <a:pt x="160" y="1117"/>
                  </a:cubicBezTo>
                  <a:cubicBezTo>
                    <a:pt x="558" y="1117"/>
                    <a:pt x="1655" y="976"/>
                    <a:pt x="2949" y="757"/>
                  </a:cubicBezTo>
                  <a:cubicBezTo>
                    <a:pt x="4560" y="453"/>
                    <a:pt x="5867" y="149"/>
                    <a:pt x="5836" y="27"/>
                  </a:cubicBezTo>
                  <a:cubicBezTo>
                    <a:pt x="5830" y="9"/>
                    <a:pt x="5775" y="1"/>
                    <a:pt x="567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868900" y="3843050"/>
              <a:ext cx="923300" cy="345025"/>
            </a:xfrm>
            <a:custGeom>
              <a:avLst/>
              <a:gdLst/>
              <a:ahLst/>
              <a:cxnLst/>
              <a:rect l="l" t="t" r="r" b="b"/>
              <a:pathLst>
                <a:path w="36932" h="13801" extrusionOk="0">
                  <a:moveTo>
                    <a:pt x="34560" y="1"/>
                  </a:moveTo>
                  <a:lnTo>
                    <a:pt x="1429" y="3071"/>
                  </a:lnTo>
                  <a:lnTo>
                    <a:pt x="0" y="13800"/>
                  </a:lnTo>
                  <a:lnTo>
                    <a:pt x="36931" y="13800"/>
                  </a:lnTo>
                  <a:lnTo>
                    <a:pt x="34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642450" y="2524275"/>
              <a:ext cx="1119350" cy="1469250"/>
            </a:xfrm>
            <a:custGeom>
              <a:avLst/>
              <a:gdLst/>
              <a:ahLst/>
              <a:cxnLst/>
              <a:rect l="l" t="t" r="r" b="b"/>
              <a:pathLst>
                <a:path w="44774" h="58770" extrusionOk="0">
                  <a:moveTo>
                    <a:pt x="11589" y="1"/>
                  </a:moveTo>
                  <a:cubicBezTo>
                    <a:pt x="10125" y="1"/>
                    <a:pt x="8660" y="96"/>
                    <a:pt x="7204" y="289"/>
                  </a:cubicBezTo>
                  <a:lnTo>
                    <a:pt x="6505" y="380"/>
                  </a:lnTo>
                  <a:cubicBezTo>
                    <a:pt x="3587" y="684"/>
                    <a:pt x="1125" y="2660"/>
                    <a:pt x="122" y="5395"/>
                  </a:cubicBezTo>
                  <a:cubicBezTo>
                    <a:pt x="122" y="5395"/>
                    <a:pt x="0" y="13329"/>
                    <a:pt x="2432" y="18587"/>
                  </a:cubicBezTo>
                  <a:lnTo>
                    <a:pt x="10213" y="35669"/>
                  </a:lnTo>
                  <a:lnTo>
                    <a:pt x="9089" y="58770"/>
                  </a:lnTo>
                  <a:lnTo>
                    <a:pt x="44773" y="54727"/>
                  </a:lnTo>
                  <a:lnTo>
                    <a:pt x="39181" y="32417"/>
                  </a:lnTo>
                  <a:cubicBezTo>
                    <a:pt x="39181" y="32417"/>
                    <a:pt x="35351" y="6550"/>
                    <a:pt x="28360" y="3693"/>
                  </a:cubicBezTo>
                  <a:cubicBezTo>
                    <a:pt x="25928" y="2751"/>
                    <a:pt x="23436" y="1961"/>
                    <a:pt x="20913" y="1292"/>
                  </a:cubicBezTo>
                  <a:cubicBezTo>
                    <a:pt x="17883" y="441"/>
                    <a:pt x="14739" y="1"/>
                    <a:pt x="1158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103700" y="3967675"/>
              <a:ext cx="7625" cy="209000"/>
            </a:xfrm>
            <a:custGeom>
              <a:avLst/>
              <a:gdLst/>
              <a:ahLst/>
              <a:cxnLst/>
              <a:rect l="l" t="t" r="r" b="b"/>
              <a:pathLst>
                <a:path w="305" h="8360" extrusionOk="0">
                  <a:moveTo>
                    <a:pt x="61" y="0"/>
                  </a:moveTo>
                  <a:cubicBezTo>
                    <a:pt x="1" y="0"/>
                    <a:pt x="1" y="1885"/>
                    <a:pt x="61" y="4195"/>
                  </a:cubicBezTo>
                  <a:cubicBezTo>
                    <a:pt x="92" y="6505"/>
                    <a:pt x="183" y="8359"/>
                    <a:pt x="213" y="8359"/>
                  </a:cubicBezTo>
                  <a:cubicBezTo>
                    <a:pt x="305" y="8359"/>
                    <a:pt x="274" y="6505"/>
                    <a:pt x="213" y="4195"/>
                  </a:cubicBezTo>
                  <a:cubicBezTo>
                    <a:pt x="183" y="1885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141700" y="3988950"/>
              <a:ext cx="43350" cy="39650"/>
            </a:xfrm>
            <a:custGeom>
              <a:avLst/>
              <a:gdLst/>
              <a:ahLst/>
              <a:cxnLst/>
              <a:rect l="l" t="t" r="r" b="b"/>
              <a:pathLst>
                <a:path w="1734" h="1586" extrusionOk="0">
                  <a:moveTo>
                    <a:pt x="396" y="1"/>
                  </a:moveTo>
                  <a:cubicBezTo>
                    <a:pt x="396" y="1"/>
                    <a:pt x="122" y="153"/>
                    <a:pt x="61" y="578"/>
                  </a:cubicBezTo>
                  <a:cubicBezTo>
                    <a:pt x="0" y="852"/>
                    <a:pt x="92" y="1095"/>
                    <a:pt x="274" y="1308"/>
                  </a:cubicBezTo>
                  <a:cubicBezTo>
                    <a:pt x="432" y="1489"/>
                    <a:pt x="675" y="1585"/>
                    <a:pt x="914" y="1585"/>
                  </a:cubicBezTo>
                  <a:cubicBezTo>
                    <a:pt x="996" y="1585"/>
                    <a:pt x="1078" y="1574"/>
                    <a:pt x="1156" y="1551"/>
                  </a:cubicBezTo>
                  <a:cubicBezTo>
                    <a:pt x="1490" y="1429"/>
                    <a:pt x="1703" y="1125"/>
                    <a:pt x="1733" y="791"/>
                  </a:cubicBezTo>
                  <a:cubicBezTo>
                    <a:pt x="1733" y="372"/>
                    <a:pt x="1396" y="67"/>
                    <a:pt x="1011" y="67"/>
                  </a:cubicBezTo>
                  <a:cubicBezTo>
                    <a:pt x="949" y="67"/>
                    <a:pt x="885" y="75"/>
                    <a:pt x="821" y="92"/>
                  </a:cubicBezTo>
                  <a:cubicBezTo>
                    <a:pt x="700" y="122"/>
                    <a:pt x="669" y="183"/>
                    <a:pt x="669" y="183"/>
                  </a:cubicBezTo>
                  <a:cubicBezTo>
                    <a:pt x="722" y="175"/>
                    <a:pt x="776" y="171"/>
                    <a:pt x="828" y="171"/>
                  </a:cubicBezTo>
                  <a:cubicBezTo>
                    <a:pt x="985" y="171"/>
                    <a:pt x="1133" y="206"/>
                    <a:pt x="1247" y="274"/>
                  </a:cubicBezTo>
                  <a:cubicBezTo>
                    <a:pt x="1459" y="365"/>
                    <a:pt x="1551" y="578"/>
                    <a:pt x="1551" y="791"/>
                  </a:cubicBezTo>
                  <a:cubicBezTo>
                    <a:pt x="1520" y="1034"/>
                    <a:pt x="1338" y="1277"/>
                    <a:pt x="1095" y="1368"/>
                  </a:cubicBezTo>
                  <a:cubicBezTo>
                    <a:pt x="1034" y="1383"/>
                    <a:pt x="975" y="1391"/>
                    <a:pt x="916" y="1391"/>
                  </a:cubicBezTo>
                  <a:cubicBezTo>
                    <a:pt x="503" y="1391"/>
                    <a:pt x="156" y="1034"/>
                    <a:pt x="183" y="608"/>
                  </a:cubicBezTo>
                  <a:cubicBezTo>
                    <a:pt x="213" y="396"/>
                    <a:pt x="304" y="183"/>
                    <a:pt x="3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82575" y="3932725"/>
              <a:ext cx="365550" cy="161000"/>
            </a:xfrm>
            <a:custGeom>
              <a:avLst/>
              <a:gdLst/>
              <a:ahLst/>
              <a:cxnLst/>
              <a:rect l="l" t="t" r="r" b="b"/>
              <a:pathLst>
                <a:path w="14622" h="6440" extrusionOk="0">
                  <a:moveTo>
                    <a:pt x="1" y="0"/>
                  </a:moveTo>
                  <a:cubicBezTo>
                    <a:pt x="1" y="0"/>
                    <a:pt x="1" y="61"/>
                    <a:pt x="31" y="152"/>
                  </a:cubicBezTo>
                  <a:cubicBezTo>
                    <a:pt x="92" y="274"/>
                    <a:pt x="122" y="426"/>
                    <a:pt x="244" y="639"/>
                  </a:cubicBezTo>
                  <a:cubicBezTo>
                    <a:pt x="487" y="1216"/>
                    <a:pt x="791" y="1794"/>
                    <a:pt x="1156" y="2310"/>
                  </a:cubicBezTo>
                  <a:cubicBezTo>
                    <a:pt x="3009" y="4955"/>
                    <a:pt x="6006" y="6440"/>
                    <a:pt x="9108" y="6440"/>
                  </a:cubicBezTo>
                  <a:cubicBezTo>
                    <a:pt x="10177" y="6440"/>
                    <a:pt x="11259" y="6263"/>
                    <a:pt x="12311" y="5897"/>
                  </a:cubicBezTo>
                  <a:cubicBezTo>
                    <a:pt x="12919" y="5684"/>
                    <a:pt x="13497" y="5411"/>
                    <a:pt x="14044" y="5107"/>
                  </a:cubicBezTo>
                  <a:cubicBezTo>
                    <a:pt x="14196" y="5016"/>
                    <a:pt x="14317" y="4924"/>
                    <a:pt x="14469" y="4803"/>
                  </a:cubicBezTo>
                  <a:cubicBezTo>
                    <a:pt x="14530" y="4772"/>
                    <a:pt x="14560" y="4742"/>
                    <a:pt x="14621" y="4712"/>
                  </a:cubicBezTo>
                  <a:lnTo>
                    <a:pt x="14621" y="4712"/>
                  </a:lnTo>
                  <a:cubicBezTo>
                    <a:pt x="14408" y="4803"/>
                    <a:pt x="14196" y="4894"/>
                    <a:pt x="13983" y="5016"/>
                  </a:cubicBezTo>
                  <a:cubicBezTo>
                    <a:pt x="13436" y="5319"/>
                    <a:pt x="12858" y="5563"/>
                    <a:pt x="12281" y="5775"/>
                  </a:cubicBezTo>
                  <a:cubicBezTo>
                    <a:pt x="11399" y="6049"/>
                    <a:pt x="10457" y="6201"/>
                    <a:pt x="9545" y="6262"/>
                  </a:cubicBezTo>
                  <a:cubicBezTo>
                    <a:pt x="9416" y="6267"/>
                    <a:pt x="9288" y="6269"/>
                    <a:pt x="9159" y="6269"/>
                  </a:cubicBezTo>
                  <a:cubicBezTo>
                    <a:pt x="6986" y="6269"/>
                    <a:pt x="4886" y="5544"/>
                    <a:pt x="3192" y="4195"/>
                  </a:cubicBezTo>
                  <a:cubicBezTo>
                    <a:pt x="1977" y="3253"/>
                    <a:pt x="974" y="2006"/>
                    <a:pt x="305" y="608"/>
                  </a:cubicBezTo>
                  <a:cubicBezTo>
                    <a:pt x="123" y="2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685000" y="2915225"/>
              <a:ext cx="342750" cy="58025"/>
            </a:xfrm>
            <a:custGeom>
              <a:avLst/>
              <a:gdLst/>
              <a:ahLst/>
              <a:cxnLst/>
              <a:rect l="l" t="t" r="r" b="b"/>
              <a:pathLst>
                <a:path w="13710" h="2321" extrusionOk="0">
                  <a:moveTo>
                    <a:pt x="13709" y="1"/>
                  </a:moveTo>
                  <a:lnTo>
                    <a:pt x="13709" y="1"/>
                  </a:lnTo>
                  <a:cubicBezTo>
                    <a:pt x="13557" y="122"/>
                    <a:pt x="13375" y="244"/>
                    <a:pt x="13253" y="365"/>
                  </a:cubicBezTo>
                  <a:cubicBezTo>
                    <a:pt x="12828" y="700"/>
                    <a:pt x="12402" y="1004"/>
                    <a:pt x="11946" y="1308"/>
                  </a:cubicBezTo>
                  <a:cubicBezTo>
                    <a:pt x="11277" y="1733"/>
                    <a:pt x="10548" y="2037"/>
                    <a:pt x="9758" y="2128"/>
                  </a:cubicBezTo>
                  <a:cubicBezTo>
                    <a:pt x="9689" y="2130"/>
                    <a:pt x="9620" y="2132"/>
                    <a:pt x="9551" y="2132"/>
                  </a:cubicBezTo>
                  <a:cubicBezTo>
                    <a:pt x="8651" y="2132"/>
                    <a:pt x="7780" y="1946"/>
                    <a:pt x="6961" y="1551"/>
                  </a:cubicBezTo>
                  <a:cubicBezTo>
                    <a:pt x="6019" y="1125"/>
                    <a:pt x="5138" y="639"/>
                    <a:pt x="4286" y="335"/>
                  </a:cubicBezTo>
                  <a:cubicBezTo>
                    <a:pt x="3744" y="118"/>
                    <a:pt x="3170" y="9"/>
                    <a:pt x="2587" y="9"/>
                  </a:cubicBezTo>
                  <a:cubicBezTo>
                    <a:pt x="2354" y="9"/>
                    <a:pt x="2120" y="27"/>
                    <a:pt x="1885" y="61"/>
                  </a:cubicBezTo>
                  <a:cubicBezTo>
                    <a:pt x="1338" y="122"/>
                    <a:pt x="821" y="335"/>
                    <a:pt x="396" y="700"/>
                  </a:cubicBezTo>
                  <a:cubicBezTo>
                    <a:pt x="305" y="791"/>
                    <a:pt x="183" y="882"/>
                    <a:pt x="92" y="1004"/>
                  </a:cubicBezTo>
                  <a:cubicBezTo>
                    <a:pt x="61" y="1034"/>
                    <a:pt x="31" y="1095"/>
                    <a:pt x="1" y="1125"/>
                  </a:cubicBezTo>
                  <a:cubicBezTo>
                    <a:pt x="3" y="1127"/>
                    <a:pt x="6" y="1129"/>
                    <a:pt x="9" y="1129"/>
                  </a:cubicBezTo>
                  <a:cubicBezTo>
                    <a:pt x="50" y="1129"/>
                    <a:pt x="175" y="958"/>
                    <a:pt x="457" y="760"/>
                  </a:cubicBezTo>
                  <a:cubicBezTo>
                    <a:pt x="882" y="457"/>
                    <a:pt x="1368" y="244"/>
                    <a:pt x="1916" y="183"/>
                  </a:cubicBezTo>
                  <a:cubicBezTo>
                    <a:pt x="2068" y="171"/>
                    <a:pt x="2220" y="165"/>
                    <a:pt x="2372" y="165"/>
                  </a:cubicBezTo>
                  <a:cubicBezTo>
                    <a:pt x="3008" y="165"/>
                    <a:pt x="3637" y="272"/>
                    <a:pt x="4226" y="517"/>
                  </a:cubicBezTo>
                  <a:cubicBezTo>
                    <a:pt x="5046" y="821"/>
                    <a:pt x="5928" y="1308"/>
                    <a:pt x="6870" y="1733"/>
                  </a:cubicBezTo>
                  <a:cubicBezTo>
                    <a:pt x="7679" y="2111"/>
                    <a:pt x="8560" y="2321"/>
                    <a:pt x="9428" y="2321"/>
                  </a:cubicBezTo>
                  <a:cubicBezTo>
                    <a:pt x="9538" y="2321"/>
                    <a:pt x="9648" y="2317"/>
                    <a:pt x="9758" y="2311"/>
                  </a:cubicBezTo>
                  <a:cubicBezTo>
                    <a:pt x="10578" y="2189"/>
                    <a:pt x="11338" y="1885"/>
                    <a:pt x="12007" y="1429"/>
                  </a:cubicBezTo>
                  <a:cubicBezTo>
                    <a:pt x="12463" y="1125"/>
                    <a:pt x="12888" y="791"/>
                    <a:pt x="13284" y="426"/>
                  </a:cubicBezTo>
                  <a:cubicBezTo>
                    <a:pt x="13436" y="305"/>
                    <a:pt x="13588" y="153"/>
                    <a:pt x="137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649300" y="2690225"/>
              <a:ext cx="144400" cy="40025"/>
            </a:xfrm>
            <a:custGeom>
              <a:avLst/>
              <a:gdLst/>
              <a:ahLst/>
              <a:cxnLst/>
              <a:rect l="l" t="t" r="r" b="b"/>
              <a:pathLst>
                <a:path w="5776" h="1601" extrusionOk="0">
                  <a:moveTo>
                    <a:pt x="5767" y="1"/>
                  </a:moveTo>
                  <a:cubicBezTo>
                    <a:pt x="5713" y="1"/>
                    <a:pt x="5471" y="205"/>
                    <a:pt x="5015" y="490"/>
                  </a:cubicBezTo>
                  <a:cubicBezTo>
                    <a:pt x="3994" y="1088"/>
                    <a:pt x="2829" y="1420"/>
                    <a:pt x="1656" y="1420"/>
                  </a:cubicBezTo>
                  <a:cubicBezTo>
                    <a:pt x="1398" y="1420"/>
                    <a:pt x="1139" y="1404"/>
                    <a:pt x="882" y="1371"/>
                  </a:cubicBezTo>
                  <a:cubicBezTo>
                    <a:pt x="409" y="1319"/>
                    <a:pt x="95" y="1244"/>
                    <a:pt x="18" y="1244"/>
                  </a:cubicBezTo>
                  <a:cubicBezTo>
                    <a:pt x="6" y="1244"/>
                    <a:pt x="0" y="1246"/>
                    <a:pt x="0" y="1250"/>
                  </a:cubicBezTo>
                  <a:cubicBezTo>
                    <a:pt x="274" y="1402"/>
                    <a:pt x="547" y="1493"/>
                    <a:pt x="882" y="1523"/>
                  </a:cubicBezTo>
                  <a:cubicBezTo>
                    <a:pt x="1194" y="1575"/>
                    <a:pt x="1509" y="1601"/>
                    <a:pt x="1824" y="1601"/>
                  </a:cubicBezTo>
                  <a:cubicBezTo>
                    <a:pt x="2979" y="1601"/>
                    <a:pt x="4127" y="1256"/>
                    <a:pt x="5107" y="611"/>
                  </a:cubicBezTo>
                  <a:cubicBezTo>
                    <a:pt x="5350" y="429"/>
                    <a:pt x="5593" y="247"/>
                    <a:pt x="5775" y="3"/>
                  </a:cubicBezTo>
                  <a:cubicBezTo>
                    <a:pt x="5773" y="2"/>
                    <a:pt x="5771" y="1"/>
                    <a:pt x="57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832425" y="3227300"/>
              <a:ext cx="767525" cy="95925"/>
            </a:xfrm>
            <a:custGeom>
              <a:avLst/>
              <a:gdLst/>
              <a:ahLst/>
              <a:cxnLst/>
              <a:rect l="l" t="t" r="r" b="b"/>
              <a:pathLst>
                <a:path w="30701" h="3837" extrusionOk="0">
                  <a:moveTo>
                    <a:pt x="20400" y="0"/>
                  </a:moveTo>
                  <a:cubicBezTo>
                    <a:pt x="19690" y="0"/>
                    <a:pt x="18979" y="81"/>
                    <a:pt x="18268" y="253"/>
                  </a:cubicBezTo>
                  <a:cubicBezTo>
                    <a:pt x="17235" y="496"/>
                    <a:pt x="16201" y="831"/>
                    <a:pt x="15229" y="1256"/>
                  </a:cubicBezTo>
                  <a:cubicBezTo>
                    <a:pt x="13192" y="2107"/>
                    <a:pt x="11277" y="3050"/>
                    <a:pt x="9423" y="3414"/>
                  </a:cubicBezTo>
                  <a:cubicBezTo>
                    <a:pt x="8666" y="3583"/>
                    <a:pt x="7895" y="3667"/>
                    <a:pt x="7124" y="3667"/>
                  </a:cubicBezTo>
                  <a:cubicBezTo>
                    <a:pt x="6223" y="3667"/>
                    <a:pt x="5322" y="3552"/>
                    <a:pt x="4438" y="3323"/>
                  </a:cubicBezTo>
                  <a:cubicBezTo>
                    <a:pt x="3344" y="3080"/>
                    <a:pt x="2250" y="2746"/>
                    <a:pt x="1186" y="2351"/>
                  </a:cubicBezTo>
                  <a:lnTo>
                    <a:pt x="304" y="2047"/>
                  </a:lnTo>
                  <a:cubicBezTo>
                    <a:pt x="183" y="1986"/>
                    <a:pt x="92" y="1955"/>
                    <a:pt x="0" y="1955"/>
                  </a:cubicBezTo>
                  <a:cubicBezTo>
                    <a:pt x="92" y="1986"/>
                    <a:pt x="183" y="2047"/>
                    <a:pt x="274" y="2077"/>
                  </a:cubicBezTo>
                  <a:lnTo>
                    <a:pt x="1155" y="2411"/>
                  </a:lnTo>
                  <a:cubicBezTo>
                    <a:pt x="2219" y="2837"/>
                    <a:pt x="3283" y="3202"/>
                    <a:pt x="4408" y="3475"/>
                  </a:cubicBezTo>
                  <a:cubicBezTo>
                    <a:pt x="5323" y="3712"/>
                    <a:pt x="6266" y="3836"/>
                    <a:pt x="7211" y="3836"/>
                  </a:cubicBezTo>
                  <a:cubicBezTo>
                    <a:pt x="7962" y="3836"/>
                    <a:pt x="8714" y="3758"/>
                    <a:pt x="9453" y="3597"/>
                  </a:cubicBezTo>
                  <a:cubicBezTo>
                    <a:pt x="11368" y="3202"/>
                    <a:pt x="13283" y="2290"/>
                    <a:pt x="15289" y="1439"/>
                  </a:cubicBezTo>
                  <a:cubicBezTo>
                    <a:pt x="16262" y="1013"/>
                    <a:pt x="17296" y="679"/>
                    <a:pt x="18329" y="436"/>
                  </a:cubicBezTo>
                  <a:cubicBezTo>
                    <a:pt x="19047" y="279"/>
                    <a:pt x="19766" y="188"/>
                    <a:pt x="20497" y="188"/>
                  </a:cubicBezTo>
                  <a:cubicBezTo>
                    <a:pt x="20755" y="188"/>
                    <a:pt x="21015" y="199"/>
                    <a:pt x="21277" y="223"/>
                  </a:cubicBezTo>
                  <a:cubicBezTo>
                    <a:pt x="22159" y="345"/>
                    <a:pt x="23071" y="496"/>
                    <a:pt x="23922" y="740"/>
                  </a:cubicBezTo>
                  <a:cubicBezTo>
                    <a:pt x="24682" y="952"/>
                    <a:pt x="25472" y="1104"/>
                    <a:pt x="26262" y="1226"/>
                  </a:cubicBezTo>
                  <a:cubicBezTo>
                    <a:pt x="26630" y="1286"/>
                    <a:pt x="27005" y="1316"/>
                    <a:pt x="27380" y="1316"/>
                  </a:cubicBezTo>
                  <a:cubicBezTo>
                    <a:pt x="28150" y="1316"/>
                    <a:pt x="28921" y="1188"/>
                    <a:pt x="29636" y="922"/>
                  </a:cubicBezTo>
                  <a:cubicBezTo>
                    <a:pt x="29940" y="800"/>
                    <a:pt x="30214" y="648"/>
                    <a:pt x="30457" y="466"/>
                  </a:cubicBezTo>
                  <a:cubicBezTo>
                    <a:pt x="30548" y="405"/>
                    <a:pt x="30639" y="314"/>
                    <a:pt x="30700" y="253"/>
                  </a:cubicBezTo>
                  <a:lnTo>
                    <a:pt x="30700" y="253"/>
                  </a:lnTo>
                  <a:cubicBezTo>
                    <a:pt x="30366" y="496"/>
                    <a:pt x="29971" y="679"/>
                    <a:pt x="29575" y="831"/>
                  </a:cubicBezTo>
                  <a:cubicBezTo>
                    <a:pt x="28871" y="1066"/>
                    <a:pt x="28142" y="1187"/>
                    <a:pt x="27419" y="1187"/>
                  </a:cubicBezTo>
                  <a:cubicBezTo>
                    <a:pt x="27020" y="1187"/>
                    <a:pt x="26622" y="1150"/>
                    <a:pt x="26232" y="1074"/>
                  </a:cubicBezTo>
                  <a:cubicBezTo>
                    <a:pt x="25442" y="952"/>
                    <a:pt x="24682" y="800"/>
                    <a:pt x="23952" y="588"/>
                  </a:cubicBezTo>
                  <a:cubicBezTo>
                    <a:pt x="23071" y="345"/>
                    <a:pt x="22189" y="162"/>
                    <a:pt x="21277" y="41"/>
                  </a:cubicBezTo>
                  <a:cubicBezTo>
                    <a:pt x="20985" y="14"/>
                    <a:pt x="20693" y="0"/>
                    <a:pt x="204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893225" y="3521700"/>
              <a:ext cx="792575" cy="102100"/>
            </a:xfrm>
            <a:custGeom>
              <a:avLst/>
              <a:gdLst/>
              <a:ahLst/>
              <a:cxnLst/>
              <a:rect l="l" t="t" r="r" b="b"/>
              <a:pathLst>
                <a:path w="31703" h="4084" extrusionOk="0">
                  <a:moveTo>
                    <a:pt x="77" y="2498"/>
                  </a:moveTo>
                  <a:cubicBezTo>
                    <a:pt x="68" y="2507"/>
                    <a:pt x="60" y="2516"/>
                    <a:pt x="51" y="2525"/>
                  </a:cubicBezTo>
                  <a:lnTo>
                    <a:pt x="51" y="2525"/>
                  </a:lnTo>
                  <a:cubicBezTo>
                    <a:pt x="54" y="2523"/>
                    <a:pt x="58" y="2522"/>
                    <a:pt x="61" y="2520"/>
                  </a:cubicBezTo>
                  <a:lnTo>
                    <a:pt x="77" y="2498"/>
                  </a:lnTo>
                  <a:close/>
                  <a:moveTo>
                    <a:pt x="51" y="2525"/>
                  </a:moveTo>
                  <a:cubicBezTo>
                    <a:pt x="0" y="2554"/>
                    <a:pt x="0" y="2581"/>
                    <a:pt x="0" y="2581"/>
                  </a:cubicBezTo>
                  <a:cubicBezTo>
                    <a:pt x="17" y="2562"/>
                    <a:pt x="34" y="2544"/>
                    <a:pt x="51" y="2525"/>
                  </a:cubicBezTo>
                  <a:close/>
                  <a:moveTo>
                    <a:pt x="26193" y="0"/>
                  </a:moveTo>
                  <a:cubicBezTo>
                    <a:pt x="25771" y="0"/>
                    <a:pt x="25347" y="39"/>
                    <a:pt x="24925" y="119"/>
                  </a:cubicBezTo>
                  <a:cubicBezTo>
                    <a:pt x="23952" y="301"/>
                    <a:pt x="23040" y="666"/>
                    <a:pt x="22189" y="1183"/>
                  </a:cubicBezTo>
                  <a:cubicBezTo>
                    <a:pt x="21277" y="1669"/>
                    <a:pt x="20365" y="2277"/>
                    <a:pt x="19393" y="2824"/>
                  </a:cubicBezTo>
                  <a:cubicBezTo>
                    <a:pt x="18389" y="3402"/>
                    <a:pt x="17295" y="3766"/>
                    <a:pt x="16171" y="3888"/>
                  </a:cubicBezTo>
                  <a:cubicBezTo>
                    <a:pt x="16024" y="3896"/>
                    <a:pt x="15877" y="3899"/>
                    <a:pt x="15731" y="3899"/>
                  </a:cubicBezTo>
                  <a:cubicBezTo>
                    <a:pt x="14723" y="3899"/>
                    <a:pt x="13722" y="3720"/>
                    <a:pt x="12766" y="3402"/>
                  </a:cubicBezTo>
                  <a:cubicBezTo>
                    <a:pt x="11763" y="3067"/>
                    <a:pt x="10760" y="2672"/>
                    <a:pt x="9787" y="2216"/>
                  </a:cubicBezTo>
                  <a:cubicBezTo>
                    <a:pt x="7903" y="1395"/>
                    <a:pt x="6110" y="727"/>
                    <a:pt x="4529" y="696"/>
                  </a:cubicBezTo>
                  <a:cubicBezTo>
                    <a:pt x="4442" y="693"/>
                    <a:pt x="4354" y="691"/>
                    <a:pt x="4266" y="691"/>
                  </a:cubicBezTo>
                  <a:cubicBezTo>
                    <a:pt x="3649" y="691"/>
                    <a:pt x="3017" y="784"/>
                    <a:pt x="2432" y="970"/>
                  </a:cubicBezTo>
                  <a:cubicBezTo>
                    <a:pt x="1915" y="1122"/>
                    <a:pt x="1429" y="1335"/>
                    <a:pt x="973" y="1639"/>
                  </a:cubicBezTo>
                  <a:cubicBezTo>
                    <a:pt x="699" y="1821"/>
                    <a:pt x="456" y="2034"/>
                    <a:pt x="213" y="2307"/>
                  </a:cubicBezTo>
                  <a:lnTo>
                    <a:pt x="77" y="2498"/>
                  </a:lnTo>
                  <a:lnTo>
                    <a:pt x="77" y="2498"/>
                  </a:lnTo>
                  <a:cubicBezTo>
                    <a:pt x="360" y="2196"/>
                    <a:pt x="671" y="1922"/>
                    <a:pt x="1034" y="1699"/>
                  </a:cubicBezTo>
                  <a:cubicBezTo>
                    <a:pt x="1459" y="1426"/>
                    <a:pt x="1945" y="1213"/>
                    <a:pt x="2462" y="1061"/>
                  </a:cubicBezTo>
                  <a:cubicBezTo>
                    <a:pt x="3022" y="908"/>
                    <a:pt x="3604" y="841"/>
                    <a:pt x="4189" y="841"/>
                  </a:cubicBezTo>
                  <a:cubicBezTo>
                    <a:pt x="4302" y="841"/>
                    <a:pt x="4416" y="843"/>
                    <a:pt x="4529" y="848"/>
                  </a:cubicBezTo>
                  <a:cubicBezTo>
                    <a:pt x="6079" y="879"/>
                    <a:pt x="7842" y="1547"/>
                    <a:pt x="9696" y="2398"/>
                  </a:cubicBezTo>
                  <a:cubicBezTo>
                    <a:pt x="10699" y="2854"/>
                    <a:pt x="11702" y="3250"/>
                    <a:pt x="12705" y="3584"/>
                  </a:cubicBezTo>
                  <a:cubicBezTo>
                    <a:pt x="13671" y="3923"/>
                    <a:pt x="14681" y="4083"/>
                    <a:pt x="15679" y="4083"/>
                  </a:cubicBezTo>
                  <a:cubicBezTo>
                    <a:pt x="15843" y="4083"/>
                    <a:pt x="16007" y="4079"/>
                    <a:pt x="16171" y="4070"/>
                  </a:cubicBezTo>
                  <a:cubicBezTo>
                    <a:pt x="17356" y="3949"/>
                    <a:pt x="18481" y="3584"/>
                    <a:pt x="19484" y="2976"/>
                  </a:cubicBezTo>
                  <a:cubicBezTo>
                    <a:pt x="20487" y="2429"/>
                    <a:pt x="21368" y="1821"/>
                    <a:pt x="22280" y="1335"/>
                  </a:cubicBezTo>
                  <a:cubicBezTo>
                    <a:pt x="23101" y="848"/>
                    <a:pt x="24013" y="484"/>
                    <a:pt x="24955" y="271"/>
                  </a:cubicBezTo>
                  <a:cubicBezTo>
                    <a:pt x="25365" y="195"/>
                    <a:pt x="25783" y="157"/>
                    <a:pt x="26201" y="157"/>
                  </a:cubicBezTo>
                  <a:cubicBezTo>
                    <a:pt x="26619" y="157"/>
                    <a:pt x="27037" y="195"/>
                    <a:pt x="27447" y="271"/>
                  </a:cubicBezTo>
                  <a:cubicBezTo>
                    <a:pt x="28663" y="484"/>
                    <a:pt x="29788" y="1000"/>
                    <a:pt x="30761" y="1791"/>
                  </a:cubicBezTo>
                  <a:cubicBezTo>
                    <a:pt x="30882" y="1912"/>
                    <a:pt x="31034" y="2034"/>
                    <a:pt x="31186" y="2155"/>
                  </a:cubicBezTo>
                  <a:cubicBezTo>
                    <a:pt x="31277" y="2247"/>
                    <a:pt x="31368" y="2368"/>
                    <a:pt x="31460" y="2459"/>
                  </a:cubicBezTo>
                  <a:cubicBezTo>
                    <a:pt x="31551" y="2550"/>
                    <a:pt x="31612" y="2611"/>
                    <a:pt x="31642" y="2672"/>
                  </a:cubicBezTo>
                  <a:cubicBezTo>
                    <a:pt x="31672" y="2672"/>
                    <a:pt x="31672" y="2702"/>
                    <a:pt x="31703" y="2733"/>
                  </a:cubicBezTo>
                  <a:cubicBezTo>
                    <a:pt x="31460" y="2338"/>
                    <a:pt x="31156" y="2003"/>
                    <a:pt x="30791" y="1730"/>
                  </a:cubicBezTo>
                  <a:cubicBezTo>
                    <a:pt x="29504" y="613"/>
                    <a:pt x="27868" y="0"/>
                    <a:pt x="261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877250" y="3795075"/>
              <a:ext cx="822225" cy="121500"/>
            </a:xfrm>
            <a:custGeom>
              <a:avLst/>
              <a:gdLst/>
              <a:ahLst/>
              <a:cxnLst/>
              <a:rect l="l" t="t" r="r" b="b"/>
              <a:pathLst>
                <a:path w="32889" h="4860" extrusionOk="0">
                  <a:moveTo>
                    <a:pt x="26801" y="0"/>
                  </a:moveTo>
                  <a:cubicBezTo>
                    <a:pt x="26713" y="0"/>
                    <a:pt x="26624" y="2"/>
                    <a:pt x="26536" y="5"/>
                  </a:cubicBezTo>
                  <a:cubicBezTo>
                    <a:pt x="25503" y="35"/>
                    <a:pt x="24500" y="217"/>
                    <a:pt x="23527" y="521"/>
                  </a:cubicBezTo>
                  <a:cubicBezTo>
                    <a:pt x="22433" y="856"/>
                    <a:pt x="21399" y="1281"/>
                    <a:pt x="20366" y="1768"/>
                  </a:cubicBezTo>
                  <a:cubicBezTo>
                    <a:pt x="19302" y="2254"/>
                    <a:pt x="18238" y="2801"/>
                    <a:pt x="17114" y="3287"/>
                  </a:cubicBezTo>
                  <a:cubicBezTo>
                    <a:pt x="15989" y="3774"/>
                    <a:pt x="14864" y="4169"/>
                    <a:pt x="13679" y="4412"/>
                  </a:cubicBezTo>
                  <a:cubicBezTo>
                    <a:pt x="12843" y="4598"/>
                    <a:pt x="11989" y="4677"/>
                    <a:pt x="11145" y="4677"/>
                  </a:cubicBezTo>
                  <a:cubicBezTo>
                    <a:pt x="10884" y="4677"/>
                    <a:pt x="10624" y="4670"/>
                    <a:pt x="10366" y="4655"/>
                  </a:cubicBezTo>
                  <a:cubicBezTo>
                    <a:pt x="8481" y="4503"/>
                    <a:pt x="6597" y="4078"/>
                    <a:pt x="4834" y="3409"/>
                  </a:cubicBezTo>
                  <a:cubicBezTo>
                    <a:pt x="3314" y="2862"/>
                    <a:pt x="2128" y="2345"/>
                    <a:pt x="1277" y="1950"/>
                  </a:cubicBezTo>
                  <a:lnTo>
                    <a:pt x="335" y="1524"/>
                  </a:lnTo>
                  <a:lnTo>
                    <a:pt x="92" y="1433"/>
                  </a:lnTo>
                  <a:cubicBezTo>
                    <a:pt x="62" y="1403"/>
                    <a:pt x="31" y="1403"/>
                    <a:pt x="1" y="1403"/>
                  </a:cubicBezTo>
                  <a:lnTo>
                    <a:pt x="62" y="1433"/>
                  </a:lnTo>
                  <a:lnTo>
                    <a:pt x="305" y="1555"/>
                  </a:lnTo>
                  <a:lnTo>
                    <a:pt x="1247" y="2011"/>
                  </a:lnTo>
                  <a:cubicBezTo>
                    <a:pt x="2068" y="2406"/>
                    <a:pt x="3284" y="2953"/>
                    <a:pt x="4803" y="3531"/>
                  </a:cubicBezTo>
                  <a:cubicBezTo>
                    <a:pt x="6566" y="4230"/>
                    <a:pt x="8451" y="4686"/>
                    <a:pt x="10366" y="4838"/>
                  </a:cubicBezTo>
                  <a:cubicBezTo>
                    <a:pt x="10639" y="4852"/>
                    <a:pt x="10911" y="4860"/>
                    <a:pt x="11184" y="4860"/>
                  </a:cubicBezTo>
                  <a:cubicBezTo>
                    <a:pt x="12036" y="4860"/>
                    <a:pt x="12888" y="4786"/>
                    <a:pt x="13740" y="4625"/>
                  </a:cubicBezTo>
                  <a:cubicBezTo>
                    <a:pt x="14895" y="4351"/>
                    <a:pt x="16050" y="3956"/>
                    <a:pt x="17144" y="3470"/>
                  </a:cubicBezTo>
                  <a:cubicBezTo>
                    <a:pt x="18299" y="2953"/>
                    <a:pt x="19363" y="2406"/>
                    <a:pt x="20427" y="1920"/>
                  </a:cubicBezTo>
                  <a:cubicBezTo>
                    <a:pt x="21430" y="1433"/>
                    <a:pt x="22463" y="1008"/>
                    <a:pt x="23527" y="673"/>
                  </a:cubicBezTo>
                  <a:cubicBezTo>
                    <a:pt x="24500" y="369"/>
                    <a:pt x="25503" y="187"/>
                    <a:pt x="26506" y="126"/>
                  </a:cubicBezTo>
                  <a:cubicBezTo>
                    <a:pt x="26594" y="123"/>
                    <a:pt x="26682" y="122"/>
                    <a:pt x="26770" y="122"/>
                  </a:cubicBezTo>
                  <a:cubicBezTo>
                    <a:pt x="27563" y="122"/>
                    <a:pt x="28351" y="245"/>
                    <a:pt x="29089" y="491"/>
                  </a:cubicBezTo>
                  <a:cubicBezTo>
                    <a:pt x="30336" y="856"/>
                    <a:pt x="31400" y="1585"/>
                    <a:pt x="32190" y="2619"/>
                  </a:cubicBezTo>
                  <a:cubicBezTo>
                    <a:pt x="32463" y="2983"/>
                    <a:pt x="32676" y="3409"/>
                    <a:pt x="32859" y="3834"/>
                  </a:cubicBezTo>
                  <a:cubicBezTo>
                    <a:pt x="32859" y="3804"/>
                    <a:pt x="32889" y="3804"/>
                    <a:pt x="32889" y="3774"/>
                  </a:cubicBezTo>
                  <a:cubicBezTo>
                    <a:pt x="32859" y="3713"/>
                    <a:pt x="32828" y="3622"/>
                    <a:pt x="32798" y="3500"/>
                  </a:cubicBezTo>
                  <a:cubicBezTo>
                    <a:pt x="32676" y="3196"/>
                    <a:pt x="32494" y="2862"/>
                    <a:pt x="32311" y="2588"/>
                  </a:cubicBezTo>
                  <a:cubicBezTo>
                    <a:pt x="31521" y="1524"/>
                    <a:pt x="30427" y="765"/>
                    <a:pt x="29181" y="369"/>
                  </a:cubicBezTo>
                  <a:cubicBezTo>
                    <a:pt x="28415" y="123"/>
                    <a:pt x="27599" y="0"/>
                    <a:pt x="26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941100" y="3183475"/>
              <a:ext cx="490900" cy="796375"/>
            </a:xfrm>
            <a:custGeom>
              <a:avLst/>
              <a:gdLst/>
              <a:ahLst/>
              <a:cxnLst/>
              <a:rect l="l" t="t" r="r" b="b"/>
              <a:pathLst>
                <a:path w="19636" h="31855" extrusionOk="0">
                  <a:moveTo>
                    <a:pt x="17873" y="0"/>
                  </a:moveTo>
                  <a:cubicBezTo>
                    <a:pt x="14468" y="4742"/>
                    <a:pt x="11733" y="9909"/>
                    <a:pt x="9666" y="15380"/>
                  </a:cubicBezTo>
                  <a:cubicBezTo>
                    <a:pt x="8328" y="18967"/>
                    <a:pt x="7143" y="22888"/>
                    <a:pt x="4164" y="25289"/>
                  </a:cubicBezTo>
                  <a:cubicBezTo>
                    <a:pt x="3100" y="26140"/>
                    <a:pt x="1824" y="26779"/>
                    <a:pt x="1003" y="27873"/>
                  </a:cubicBezTo>
                  <a:cubicBezTo>
                    <a:pt x="182" y="28937"/>
                    <a:pt x="0" y="30730"/>
                    <a:pt x="1094" y="31551"/>
                  </a:cubicBezTo>
                  <a:lnTo>
                    <a:pt x="2067" y="31855"/>
                  </a:lnTo>
                  <a:lnTo>
                    <a:pt x="3131" y="31612"/>
                  </a:lnTo>
                  <a:cubicBezTo>
                    <a:pt x="6748" y="31490"/>
                    <a:pt x="10365" y="30274"/>
                    <a:pt x="13131" y="27934"/>
                  </a:cubicBezTo>
                  <a:cubicBezTo>
                    <a:pt x="16930" y="24742"/>
                    <a:pt x="18785" y="19727"/>
                    <a:pt x="19210" y="14772"/>
                  </a:cubicBezTo>
                  <a:cubicBezTo>
                    <a:pt x="19636" y="9818"/>
                    <a:pt x="18754" y="4894"/>
                    <a:pt x="17873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279875" y="2937275"/>
              <a:ext cx="1135400" cy="1440600"/>
            </a:xfrm>
            <a:custGeom>
              <a:avLst/>
              <a:gdLst/>
              <a:ahLst/>
              <a:cxnLst/>
              <a:rect l="l" t="t" r="r" b="b"/>
              <a:pathLst>
                <a:path w="45416" h="57624" extrusionOk="0">
                  <a:moveTo>
                    <a:pt x="32042" y="0"/>
                  </a:moveTo>
                  <a:cubicBezTo>
                    <a:pt x="32042" y="0"/>
                    <a:pt x="31373" y="20304"/>
                    <a:pt x="28972" y="23374"/>
                  </a:cubicBezTo>
                  <a:cubicBezTo>
                    <a:pt x="26996" y="25927"/>
                    <a:pt x="15841" y="37235"/>
                    <a:pt x="11737" y="40821"/>
                  </a:cubicBezTo>
                  <a:cubicBezTo>
                    <a:pt x="10795" y="41612"/>
                    <a:pt x="9640" y="42159"/>
                    <a:pt x="8424" y="42371"/>
                  </a:cubicBezTo>
                  <a:cubicBezTo>
                    <a:pt x="8151" y="42402"/>
                    <a:pt x="7877" y="42432"/>
                    <a:pt x="7573" y="42493"/>
                  </a:cubicBezTo>
                  <a:cubicBezTo>
                    <a:pt x="7371" y="42513"/>
                    <a:pt x="7161" y="42523"/>
                    <a:pt x="6950" y="42523"/>
                  </a:cubicBezTo>
                  <a:cubicBezTo>
                    <a:pt x="6526" y="42523"/>
                    <a:pt x="6094" y="42483"/>
                    <a:pt x="5689" y="42402"/>
                  </a:cubicBezTo>
                  <a:cubicBezTo>
                    <a:pt x="4898" y="42250"/>
                    <a:pt x="4139" y="42007"/>
                    <a:pt x="3409" y="41672"/>
                  </a:cubicBezTo>
                  <a:cubicBezTo>
                    <a:pt x="3263" y="41582"/>
                    <a:pt x="3111" y="41543"/>
                    <a:pt x="2966" y="41543"/>
                  </a:cubicBezTo>
                  <a:cubicBezTo>
                    <a:pt x="2476" y="41543"/>
                    <a:pt x="2066" y="41994"/>
                    <a:pt x="2254" y="42463"/>
                  </a:cubicBezTo>
                  <a:cubicBezTo>
                    <a:pt x="2528" y="43071"/>
                    <a:pt x="4199" y="44195"/>
                    <a:pt x="6540" y="44469"/>
                  </a:cubicBezTo>
                  <a:cubicBezTo>
                    <a:pt x="8911" y="44773"/>
                    <a:pt x="5750" y="46748"/>
                    <a:pt x="4625" y="47478"/>
                  </a:cubicBezTo>
                  <a:cubicBezTo>
                    <a:pt x="3470" y="48207"/>
                    <a:pt x="96" y="50669"/>
                    <a:pt x="35" y="51217"/>
                  </a:cubicBezTo>
                  <a:cubicBezTo>
                    <a:pt x="0" y="51651"/>
                    <a:pt x="244" y="51917"/>
                    <a:pt x="669" y="51917"/>
                  </a:cubicBezTo>
                  <a:cubicBezTo>
                    <a:pt x="987" y="51917"/>
                    <a:pt x="1408" y="51768"/>
                    <a:pt x="1889" y="51429"/>
                  </a:cubicBezTo>
                  <a:cubicBezTo>
                    <a:pt x="2873" y="50765"/>
                    <a:pt x="5671" y="49100"/>
                    <a:pt x="6600" y="49100"/>
                  </a:cubicBezTo>
                  <a:cubicBezTo>
                    <a:pt x="6734" y="49100"/>
                    <a:pt x="6828" y="49134"/>
                    <a:pt x="6874" y="49210"/>
                  </a:cubicBezTo>
                  <a:cubicBezTo>
                    <a:pt x="7239" y="49849"/>
                    <a:pt x="1403" y="53527"/>
                    <a:pt x="1403" y="53527"/>
                  </a:cubicBezTo>
                  <a:cubicBezTo>
                    <a:pt x="1403" y="53527"/>
                    <a:pt x="66" y="54104"/>
                    <a:pt x="430" y="54834"/>
                  </a:cubicBezTo>
                  <a:cubicBezTo>
                    <a:pt x="521" y="55002"/>
                    <a:pt x="698" y="55076"/>
                    <a:pt x="940" y="55076"/>
                  </a:cubicBezTo>
                  <a:cubicBezTo>
                    <a:pt x="2570" y="55076"/>
                    <a:pt x="7127" y="51709"/>
                    <a:pt x="7604" y="51338"/>
                  </a:cubicBezTo>
                  <a:cubicBezTo>
                    <a:pt x="7669" y="51284"/>
                    <a:pt x="7736" y="51261"/>
                    <a:pt x="7802" y="51261"/>
                  </a:cubicBezTo>
                  <a:cubicBezTo>
                    <a:pt x="8102" y="51261"/>
                    <a:pt x="8343" y="51757"/>
                    <a:pt x="7968" y="52007"/>
                  </a:cubicBezTo>
                  <a:cubicBezTo>
                    <a:pt x="7543" y="52311"/>
                    <a:pt x="2072" y="55533"/>
                    <a:pt x="2801" y="56901"/>
                  </a:cubicBezTo>
                  <a:cubicBezTo>
                    <a:pt x="2856" y="57005"/>
                    <a:pt x="2951" y="57052"/>
                    <a:pt x="3077" y="57052"/>
                  </a:cubicBezTo>
                  <a:cubicBezTo>
                    <a:pt x="4198" y="57052"/>
                    <a:pt x="7845" y="53338"/>
                    <a:pt x="9184" y="53283"/>
                  </a:cubicBezTo>
                  <a:cubicBezTo>
                    <a:pt x="9191" y="53283"/>
                    <a:pt x="9198" y="53283"/>
                    <a:pt x="9205" y="53283"/>
                  </a:cubicBezTo>
                  <a:cubicBezTo>
                    <a:pt x="10655" y="53283"/>
                    <a:pt x="5540" y="56449"/>
                    <a:pt x="6114" y="57387"/>
                  </a:cubicBezTo>
                  <a:cubicBezTo>
                    <a:pt x="6188" y="57512"/>
                    <a:pt x="6257" y="57624"/>
                    <a:pt x="6427" y="57624"/>
                  </a:cubicBezTo>
                  <a:cubicBezTo>
                    <a:pt x="6752" y="57624"/>
                    <a:pt x="7441" y="57220"/>
                    <a:pt x="9215" y="55746"/>
                  </a:cubicBezTo>
                  <a:cubicBezTo>
                    <a:pt x="10522" y="54651"/>
                    <a:pt x="12619" y="52432"/>
                    <a:pt x="14503" y="50366"/>
                  </a:cubicBezTo>
                  <a:cubicBezTo>
                    <a:pt x="14534" y="50366"/>
                    <a:pt x="39793" y="35441"/>
                    <a:pt x="41890" y="28207"/>
                  </a:cubicBezTo>
                  <a:cubicBezTo>
                    <a:pt x="45173" y="16809"/>
                    <a:pt x="45416" y="2158"/>
                    <a:pt x="45416" y="2158"/>
                  </a:cubicBezTo>
                  <a:lnTo>
                    <a:pt x="320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022400" y="2602075"/>
              <a:ext cx="437725" cy="555575"/>
            </a:xfrm>
            <a:custGeom>
              <a:avLst/>
              <a:gdLst/>
              <a:ahLst/>
              <a:cxnLst/>
              <a:rect l="l" t="t" r="r" b="b"/>
              <a:pathLst>
                <a:path w="1750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39" y="7542"/>
                    <a:pt x="639" y="7542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13" y="19366"/>
                    <a:pt x="17387" y="10946"/>
                  </a:cubicBezTo>
                  <a:cubicBezTo>
                    <a:pt x="17508" y="6660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022400" y="2602075"/>
              <a:ext cx="438475" cy="555575"/>
            </a:xfrm>
            <a:custGeom>
              <a:avLst/>
              <a:gdLst/>
              <a:ahLst/>
              <a:cxnLst/>
              <a:rect l="l" t="t" r="r" b="b"/>
              <a:pathLst>
                <a:path w="1753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69" y="7754"/>
                    <a:pt x="669" y="7754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44" y="19578"/>
                    <a:pt x="17417" y="11159"/>
                  </a:cubicBezTo>
                  <a:cubicBezTo>
                    <a:pt x="17539" y="6873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5027725" y="2996550"/>
              <a:ext cx="421750" cy="71700"/>
            </a:xfrm>
            <a:custGeom>
              <a:avLst/>
              <a:gdLst/>
              <a:ahLst/>
              <a:cxnLst/>
              <a:rect l="l" t="t" r="r" b="b"/>
              <a:pathLst>
                <a:path w="16870" h="2868" extrusionOk="0">
                  <a:moveTo>
                    <a:pt x="12879" y="0"/>
                  </a:moveTo>
                  <a:cubicBezTo>
                    <a:pt x="12505" y="0"/>
                    <a:pt x="12132" y="32"/>
                    <a:pt x="11763" y="91"/>
                  </a:cubicBezTo>
                  <a:cubicBezTo>
                    <a:pt x="10608" y="334"/>
                    <a:pt x="9514" y="729"/>
                    <a:pt x="8450" y="1246"/>
                  </a:cubicBezTo>
                  <a:cubicBezTo>
                    <a:pt x="7417" y="1763"/>
                    <a:pt x="6322" y="2158"/>
                    <a:pt x="5228" y="2492"/>
                  </a:cubicBezTo>
                  <a:cubicBezTo>
                    <a:pt x="4590" y="2641"/>
                    <a:pt x="3922" y="2716"/>
                    <a:pt x="3266" y="2716"/>
                  </a:cubicBezTo>
                  <a:cubicBezTo>
                    <a:pt x="2984" y="2716"/>
                    <a:pt x="2705" y="2702"/>
                    <a:pt x="2432" y="2675"/>
                  </a:cubicBezTo>
                  <a:cubicBezTo>
                    <a:pt x="1793" y="2584"/>
                    <a:pt x="1186" y="2401"/>
                    <a:pt x="608" y="2128"/>
                  </a:cubicBezTo>
                  <a:cubicBezTo>
                    <a:pt x="213" y="1915"/>
                    <a:pt x="0" y="1763"/>
                    <a:pt x="0" y="1763"/>
                  </a:cubicBezTo>
                  <a:lnTo>
                    <a:pt x="0" y="1763"/>
                  </a:lnTo>
                  <a:cubicBezTo>
                    <a:pt x="31" y="1824"/>
                    <a:pt x="91" y="1854"/>
                    <a:pt x="152" y="1884"/>
                  </a:cubicBezTo>
                  <a:cubicBezTo>
                    <a:pt x="274" y="2006"/>
                    <a:pt x="426" y="2097"/>
                    <a:pt x="578" y="2188"/>
                  </a:cubicBezTo>
                  <a:cubicBezTo>
                    <a:pt x="1125" y="2523"/>
                    <a:pt x="1763" y="2705"/>
                    <a:pt x="2401" y="2796"/>
                  </a:cubicBezTo>
                  <a:cubicBezTo>
                    <a:pt x="2764" y="2843"/>
                    <a:pt x="3132" y="2867"/>
                    <a:pt x="3500" y="2867"/>
                  </a:cubicBezTo>
                  <a:cubicBezTo>
                    <a:pt x="4088" y="2867"/>
                    <a:pt x="4679" y="2806"/>
                    <a:pt x="5259" y="2675"/>
                  </a:cubicBezTo>
                  <a:cubicBezTo>
                    <a:pt x="6383" y="2340"/>
                    <a:pt x="7477" y="1945"/>
                    <a:pt x="8541" y="1428"/>
                  </a:cubicBezTo>
                  <a:cubicBezTo>
                    <a:pt x="9575" y="912"/>
                    <a:pt x="10669" y="547"/>
                    <a:pt x="11794" y="273"/>
                  </a:cubicBezTo>
                  <a:cubicBezTo>
                    <a:pt x="12197" y="195"/>
                    <a:pt x="12601" y="156"/>
                    <a:pt x="13003" y="156"/>
                  </a:cubicBezTo>
                  <a:cubicBezTo>
                    <a:pt x="13538" y="156"/>
                    <a:pt x="14069" y="226"/>
                    <a:pt x="14590" y="365"/>
                  </a:cubicBezTo>
                  <a:cubicBezTo>
                    <a:pt x="15198" y="517"/>
                    <a:pt x="15775" y="760"/>
                    <a:pt x="16323" y="1125"/>
                  </a:cubicBezTo>
                  <a:cubicBezTo>
                    <a:pt x="16661" y="1378"/>
                    <a:pt x="16842" y="1553"/>
                    <a:pt x="16867" y="1553"/>
                  </a:cubicBezTo>
                  <a:cubicBezTo>
                    <a:pt x="16869" y="1553"/>
                    <a:pt x="16870" y="1552"/>
                    <a:pt x="16870" y="1550"/>
                  </a:cubicBezTo>
                  <a:cubicBezTo>
                    <a:pt x="16839" y="1489"/>
                    <a:pt x="16779" y="1459"/>
                    <a:pt x="16748" y="1428"/>
                  </a:cubicBezTo>
                  <a:cubicBezTo>
                    <a:pt x="16627" y="1307"/>
                    <a:pt x="16505" y="1185"/>
                    <a:pt x="16353" y="1064"/>
                  </a:cubicBezTo>
                  <a:cubicBezTo>
                    <a:pt x="15836" y="669"/>
                    <a:pt x="15259" y="395"/>
                    <a:pt x="14620" y="243"/>
                  </a:cubicBezTo>
                  <a:cubicBezTo>
                    <a:pt x="14047" y="77"/>
                    <a:pt x="13462" y="0"/>
                    <a:pt x="12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5069500" y="2721450"/>
              <a:ext cx="363275" cy="47425"/>
            </a:xfrm>
            <a:custGeom>
              <a:avLst/>
              <a:gdLst/>
              <a:ahLst/>
              <a:cxnLst/>
              <a:rect l="l" t="t" r="r" b="b"/>
              <a:pathLst>
                <a:path w="14531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13"/>
                    <a:pt x="487" y="305"/>
                  </a:cubicBezTo>
                  <a:cubicBezTo>
                    <a:pt x="700" y="396"/>
                    <a:pt x="913" y="517"/>
                    <a:pt x="1126" y="609"/>
                  </a:cubicBezTo>
                  <a:cubicBezTo>
                    <a:pt x="1399" y="730"/>
                    <a:pt x="1673" y="852"/>
                    <a:pt x="1977" y="943"/>
                  </a:cubicBezTo>
                  <a:cubicBezTo>
                    <a:pt x="2736" y="1217"/>
                    <a:pt x="3496" y="1429"/>
                    <a:pt x="4287" y="1551"/>
                  </a:cubicBezTo>
                  <a:cubicBezTo>
                    <a:pt x="5229" y="1733"/>
                    <a:pt x="6202" y="1855"/>
                    <a:pt x="7174" y="1885"/>
                  </a:cubicBezTo>
                  <a:cubicBezTo>
                    <a:pt x="7404" y="1892"/>
                    <a:pt x="7633" y="1896"/>
                    <a:pt x="7863" y="1896"/>
                  </a:cubicBezTo>
                  <a:cubicBezTo>
                    <a:pt x="8606" y="1896"/>
                    <a:pt x="9349" y="1857"/>
                    <a:pt x="10092" y="1764"/>
                  </a:cubicBezTo>
                  <a:cubicBezTo>
                    <a:pt x="10883" y="1703"/>
                    <a:pt x="11673" y="1551"/>
                    <a:pt x="12463" y="1368"/>
                  </a:cubicBezTo>
                  <a:cubicBezTo>
                    <a:pt x="12767" y="1277"/>
                    <a:pt x="13071" y="1186"/>
                    <a:pt x="13345" y="1125"/>
                  </a:cubicBezTo>
                  <a:cubicBezTo>
                    <a:pt x="13618" y="1034"/>
                    <a:pt x="13801" y="973"/>
                    <a:pt x="13983" y="882"/>
                  </a:cubicBezTo>
                  <a:cubicBezTo>
                    <a:pt x="14165" y="821"/>
                    <a:pt x="14348" y="761"/>
                    <a:pt x="14530" y="669"/>
                  </a:cubicBezTo>
                  <a:lnTo>
                    <a:pt x="14530" y="669"/>
                  </a:lnTo>
                  <a:cubicBezTo>
                    <a:pt x="14317" y="700"/>
                    <a:pt x="14135" y="730"/>
                    <a:pt x="13953" y="821"/>
                  </a:cubicBezTo>
                  <a:cubicBezTo>
                    <a:pt x="13770" y="882"/>
                    <a:pt x="13557" y="913"/>
                    <a:pt x="13284" y="1004"/>
                  </a:cubicBezTo>
                  <a:cubicBezTo>
                    <a:pt x="13041" y="1065"/>
                    <a:pt x="12737" y="1156"/>
                    <a:pt x="12402" y="1217"/>
                  </a:cubicBezTo>
                  <a:cubicBezTo>
                    <a:pt x="11642" y="1399"/>
                    <a:pt x="10852" y="1520"/>
                    <a:pt x="10062" y="1581"/>
                  </a:cubicBezTo>
                  <a:cubicBezTo>
                    <a:pt x="9355" y="1650"/>
                    <a:pt x="8631" y="1684"/>
                    <a:pt x="7903" y="1684"/>
                  </a:cubicBezTo>
                  <a:cubicBezTo>
                    <a:pt x="7661" y="1684"/>
                    <a:pt x="7417" y="1680"/>
                    <a:pt x="7174" y="1672"/>
                  </a:cubicBezTo>
                  <a:cubicBezTo>
                    <a:pt x="6202" y="1642"/>
                    <a:pt x="5259" y="1551"/>
                    <a:pt x="4287" y="1399"/>
                  </a:cubicBezTo>
                  <a:cubicBezTo>
                    <a:pt x="3527" y="1247"/>
                    <a:pt x="2767" y="1065"/>
                    <a:pt x="2007" y="821"/>
                  </a:cubicBezTo>
                  <a:cubicBezTo>
                    <a:pt x="1733" y="730"/>
                    <a:pt x="1429" y="609"/>
                    <a:pt x="1156" y="487"/>
                  </a:cubicBezTo>
                  <a:cubicBezTo>
                    <a:pt x="943" y="426"/>
                    <a:pt x="730" y="335"/>
                    <a:pt x="548" y="213"/>
                  </a:cubicBezTo>
                  <a:cubicBezTo>
                    <a:pt x="366" y="122"/>
                    <a:pt x="183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414225" y="1812650"/>
              <a:ext cx="663675" cy="367825"/>
            </a:xfrm>
            <a:custGeom>
              <a:avLst/>
              <a:gdLst/>
              <a:ahLst/>
              <a:cxnLst/>
              <a:rect l="l" t="t" r="r" b="b"/>
              <a:pathLst>
                <a:path w="26547" h="14713" extrusionOk="0">
                  <a:moveTo>
                    <a:pt x="7221" y="0"/>
                  </a:moveTo>
                  <a:cubicBezTo>
                    <a:pt x="2910" y="0"/>
                    <a:pt x="1" y="5060"/>
                    <a:pt x="2807" y="8875"/>
                  </a:cubicBezTo>
                  <a:cubicBezTo>
                    <a:pt x="3263" y="9574"/>
                    <a:pt x="3962" y="10061"/>
                    <a:pt x="4753" y="10304"/>
                  </a:cubicBezTo>
                  <a:lnTo>
                    <a:pt x="23020" y="13465"/>
                  </a:lnTo>
                  <a:cubicBezTo>
                    <a:pt x="22929" y="14175"/>
                    <a:pt x="23511" y="14713"/>
                    <a:pt x="24155" y="14713"/>
                  </a:cubicBezTo>
                  <a:cubicBezTo>
                    <a:pt x="24365" y="14713"/>
                    <a:pt x="24581" y="14656"/>
                    <a:pt x="24783" y="14529"/>
                  </a:cubicBezTo>
                  <a:cubicBezTo>
                    <a:pt x="25452" y="14042"/>
                    <a:pt x="25391" y="13009"/>
                    <a:pt x="25118" y="12249"/>
                  </a:cubicBezTo>
                  <a:cubicBezTo>
                    <a:pt x="24844" y="11489"/>
                    <a:pt x="24419" y="10638"/>
                    <a:pt x="24662" y="9848"/>
                  </a:cubicBezTo>
                  <a:cubicBezTo>
                    <a:pt x="24814" y="9209"/>
                    <a:pt x="25330" y="8784"/>
                    <a:pt x="25695" y="8267"/>
                  </a:cubicBezTo>
                  <a:cubicBezTo>
                    <a:pt x="26364" y="7325"/>
                    <a:pt x="26546" y="6170"/>
                    <a:pt x="26212" y="5106"/>
                  </a:cubicBezTo>
                  <a:cubicBezTo>
                    <a:pt x="25847" y="4012"/>
                    <a:pt x="24905" y="3252"/>
                    <a:pt x="23780" y="3070"/>
                  </a:cubicBezTo>
                  <a:cubicBezTo>
                    <a:pt x="23656" y="3056"/>
                    <a:pt x="23530" y="3050"/>
                    <a:pt x="23402" y="3050"/>
                  </a:cubicBezTo>
                  <a:cubicBezTo>
                    <a:pt x="22854" y="3050"/>
                    <a:pt x="22277" y="3153"/>
                    <a:pt x="21730" y="3153"/>
                  </a:cubicBezTo>
                  <a:cubicBezTo>
                    <a:pt x="21277" y="3153"/>
                    <a:pt x="20845" y="3083"/>
                    <a:pt x="20467" y="2826"/>
                  </a:cubicBezTo>
                  <a:cubicBezTo>
                    <a:pt x="19798" y="2340"/>
                    <a:pt x="19616" y="1428"/>
                    <a:pt x="19069" y="820"/>
                  </a:cubicBezTo>
                  <a:cubicBezTo>
                    <a:pt x="18569" y="285"/>
                    <a:pt x="17838" y="85"/>
                    <a:pt x="17074" y="85"/>
                  </a:cubicBezTo>
                  <a:cubicBezTo>
                    <a:pt x="16537" y="85"/>
                    <a:pt x="15984" y="183"/>
                    <a:pt x="15482" y="334"/>
                  </a:cubicBezTo>
                  <a:cubicBezTo>
                    <a:pt x="14353" y="673"/>
                    <a:pt x="13251" y="1195"/>
                    <a:pt x="12077" y="1195"/>
                  </a:cubicBezTo>
                  <a:cubicBezTo>
                    <a:pt x="11987" y="1195"/>
                    <a:pt x="11896" y="1192"/>
                    <a:pt x="11804" y="1185"/>
                  </a:cubicBezTo>
                  <a:cubicBezTo>
                    <a:pt x="10740" y="1094"/>
                    <a:pt x="9798" y="516"/>
                    <a:pt x="8765" y="212"/>
                  </a:cubicBezTo>
                  <a:cubicBezTo>
                    <a:pt x="8236" y="68"/>
                    <a:pt x="7719" y="0"/>
                    <a:pt x="72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542900" y="1931450"/>
              <a:ext cx="538025" cy="816075"/>
            </a:xfrm>
            <a:custGeom>
              <a:avLst/>
              <a:gdLst/>
              <a:ahLst/>
              <a:cxnLst/>
              <a:rect l="l" t="t" r="r" b="b"/>
              <a:pathLst>
                <a:path w="21521" h="32643" extrusionOk="0">
                  <a:moveTo>
                    <a:pt x="8752" y="1"/>
                  </a:moveTo>
                  <a:cubicBezTo>
                    <a:pt x="5685" y="1"/>
                    <a:pt x="2654" y="799"/>
                    <a:pt x="1" y="2512"/>
                  </a:cubicBezTo>
                  <a:lnTo>
                    <a:pt x="61" y="3181"/>
                  </a:lnTo>
                  <a:cubicBezTo>
                    <a:pt x="61" y="3181"/>
                    <a:pt x="1065" y="14062"/>
                    <a:pt x="1976" y="18987"/>
                  </a:cubicBezTo>
                  <a:cubicBezTo>
                    <a:pt x="2866" y="23822"/>
                    <a:pt x="7724" y="23880"/>
                    <a:pt x="7956" y="23880"/>
                  </a:cubicBezTo>
                  <a:cubicBezTo>
                    <a:pt x="7961" y="23880"/>
                    <a:pt x="7964" y="23880"/>
                    <a:pt x="7964" y="23880"/>
                  </a:cubicBezTo>
                  <a:cubicBezTo>
                    <a:pt x="7964" y="23880"/>
                    <a:pt x="8268" y="25522"/>
                    <a:pt x="8633" y="27467"/>
                  </a:cubicBezTo>
                  <a:cubicBezTo>
                    <a:pt x="9201" y="30524"/>
                    <a:pt x="11864" y="32642"/>
                    <a:pt x="14865" y="32642"/>
                  </a:cubicBezTo>
                  <a:cubicBezTo>
                    <a:pt x="15236" y="32642"/>
                    <a:pt x="15611" y="32610"/>
                    <a:pt x="15989" y="32543"/>
                  </a:cubicBezTo>
                  <a:cubicBezTo>
                    <a:pt x="19272" y="31935"/>
                    <a:pt x="21521" y="28926"/>
                    <a:pt x="21156" y="25613"/>
                  </a:cubicBezTo>
                  <a:lnTo>
                    <a:pt x="17934" y="3302"/>
                  </a:lnTo>
                  <a:lnTo>
                    <a:pt x="17752" y="2299"/>
                  </a:lnTo>
                  <a:cubicBezTo>
                    <a:pt x="14949" y="806"/>
                    <a:pt x="11833" y="1"/>
                    <a:pt x="875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724525" y="2312625"/>
              <a:ext cx="93475" cy="53875"/>
            </a:xfrm>
            <a:custGeom>
              <a:avLst/>
              <a:gdLst/>
              <a:ahLst/>
              <a:cxnLst/>
              <a:rect l="l" t="t" r="r" b="b"/>
              <a:pathLst>
                <a:path w="3739" h="2155" extrusionOk="0">
                  <a:moveTo>
                    <a:pt x="3192" y="1"/>
                  </a:moveTo>
                  <a:lnTo>
                    <a:pt x="0" y="1521"/>
                  </a:lnTo>
                  <a:cubicBezTo>
                    <a:pt x="380" y="1938"/>
                    <a:pt x="901" y="2154"/>
                    <a:pt x="1424" y="2154"/>
                  </a:cubicBezTo>
                  <a:cubicBezTo>
                    <a:pt x="1739" y="2154"/>
                    <a:pt x="2055" y="2076"/>
                    <a:pt x="2341" y="1916"/>
                  </a:cubicBezTo>
                  <a:cubicBezTo>
                    <a:pt x="3739" y="1095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742000" y="2453225"/>
              <a:ext cx="153525" cy="105650"/>
            </a:xfrm>
            <a:custGeom>
              <a:avLst/>
              <a:gdLst/>
              <a:ahLst/>
              <a:cxnLst/>
              <a:rect l="l" t="t" r="r" b="b"/>
              <a:pathLst>
                <a:path w="6141" h="4226" extrusionOk="0">
                  <a:moveTo>
                    <a:pt x="6140" y="0"/>
                  </a:moveTo>
                  <a:cubicBezTo>
                    <a:pt x="4408" y="1550"/>
                    <a:pt x="2280" y="2584"/>
                    <a:pt x="0" y="2918"/>
                  </a:cubicBezTo>
                  <a:lnTo>
                    <a:pt x="183" y="4225"/>
                  </a:lnTo>
                  <a:cubicBezTo>
                    <a:pt x="5228" y="3830"/>
                    <a:pt x="6140" y="0"/>
                    <a:pt x="6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984400" y="2094875"/>
              <a:ext cx="108250" cy="165550"/>
            </a:xfrm>
            <a:custGeom>
              <a:avLst/>
              <a:gdLst/>
              <a:ahLst/>
              <a:cxnLst/>
              <a:rect l="l" t="t" r="r" b="b"/>
              <a:pathLst>
                <a:path w="4330" h="6622" extrusionOk="0">
                  <a:moveTo>
                    <a:pt x="1351" y="1"/>
                  </a:moveTo>
                  <a:cubicBezTo>
                    <a:pt x="886" y="1"/>
                    <a:pt x="545" y="91"/>
                    <a:pt x="517" y="109"/>
                  </a:cubicBezTo>
                  <a:cubicBezTo>
                    <a:pt x="517" y="109"/>
                    <a:pt x="1" y="6218"/>
                    <a:pt x="1" y="6340"/>
                  </a:cubicBezTo>
                  <a:cubicBezTo>
                    <a:pt x="13" y="6388"/>
                    <a:pt x="699" y="6621"/>
                    <a:pt x="1517" y="6621"/>
                  </a:cubicBezTo>
                  <a:cubicBezTo>
                    <a:pt x="2768" y="6621"/>
                    <a:pt x="4330" y="6075"/>
                    <a:pt x="4256" y="3483"/>
                  </a:cubicBezTo>
                  <a:cubicBezTo>
                    <a:pt x="4192" y="486"/>
                    <a:pt x="2434" y="1"/>
                    <a:pt x="13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016325" y="2130075"/>
              <a:ext cx="47125" cy="93675"/>
            </a:xfrm>
            <a:custGeom>
              <a:avLst/>
              <a:gdLst/>
              <a:ahLst/>
              <a:cxnLst/>
              <a:rect l="l" t="t" r="r" b="b"/>
              <a:pathLst>
                <a:path w="1885" h="3747" extrusionOk="0">
                  <a:moveTo>
                    <a:pt x="712" y="0"/>
                  </a:moveTo>
                  <a:cubicBezTo>
                    <a:pt x="595" y="0"/>
                    <a:pt x="495" y="54"/>
                    <a:pt x="395" y="130"/>
                  </a:cubicBezTo>
                  <a:cubicBezTo>
                    <a:pt x="304" y="190"/>
                    <a:pt x="243" y="281"/>
                    <a:pt x="243" y="403"/>
                  </a:cubicBezTo>
                  <a:cubicBezTo>
                    <a:pt x="213" y="585"/>
                    <a:pt x="274" y="646"/>
                    <a:pt x="304" y="646"/>
                  </a:cubicBezTo>
                  <a:cubicBezTo>
                    <a:pt x="304" y="646"/>
                    <a:pt x="274" y="555"/>
                    <a:pt x="335" y="433"/>
                  </a:cubicBezTo>
                  <a:cubicBezTo>
                    <a:pt x="407" y="289"/>
                    <a:pt x="536" y="202"/>
                    <a:pt x="677" y="202"/>
                  </a:cubicBezTo>
                  <a:cubicBezTo>
                    <a:pt x="714" y="202"/>
                    <a:pt x="752" y="208"/>
                    <a:pt x="790" y="221"/>
                  </a:cubicBezTo>
                  <a:cubicBezTo>
                    <a:pt x="1034" y="281"/>
                    <a:pt x="1277" y="494"/>
                    <a:pt x="1368" y="768"/>
                  </a:cubicBezTo>
                  <a:cubicBezTo>
                    <a:pt x="1520" y="1102"/>
                    <a:pt x="1581" y="1467"/>
                    <a:pt x="1581" y="1832"/>
                  </a:cubicBezTo>
                  <a:cubicBezTo>
                    <a:pt x="1581" y="2592"/>
                    <a:pt x="1216" y="3321"/>
                    <a:pt x="790" y="3503"/>
                  </a:cubicBezTo>
                  <a:cubicBezTo>
                    <a:pt x="699" y="3534"/>
                    <a:pt x="601" y="3549"/>
                    <a:pt x="502" y="3549"/>
                  </a:cubicBezTo>
                  <a:cubicBezTo>
                    <a:pt x="403" y="3549"/>
                    <a:pt x="304" y="3534"/>
                    <a:pt x="213" y="3503"/>
                  </a:cubicBezTo>
                  <a:cubicBezTo>
                    <a:pt x="91" y="3443"/>
                    <a:pt x="31" y="3412"/>
                    <a:pt x="31" y="3412"/>
                  </a:cubicBezTo>
                  <a:cubicBezTo>
                    <a:pt x="0" y="3412"/>
                    <a:pt x="31" y="3503"/>
                    <a:pt x="183" y="3625"/>
                  </a:cubicBezTo>
                  <a:cubicBezTo>
                    <a:pt x="304" y="3706"/>
                    <a:pt x="453" y="3747"/>
                    <a:pt x="610" y="3747"/>
                  </a:cubicBezTo>
                  <a:cubicBezTo>
                    <a:pt x="689" y="3747"/>
                    <a:pt x="770" y="3736"/>
                    <a:pt x="851" y="3716"/>
                  </a:cubicBezTo>
                  <a:cubicBezTo>
                    <a:pt x="1459" y="3503"/>
                    <a:pt x="1885" y="2683"/>
                    <a:pt x="1885" y="1832"/>
                  </a:cubicBezTo>
                  <a:cubicBezTo>
                    <a:pt x="1885" y="1406"/>
                    <a:pt x="1794" y="1011"/>
                    <a:pt x="1611" y="646"/>
                  </a:cubicBezTo>
                  <a:cubicBezTo>
                    <a:pt x="1459" y="312"/>
                    <a:pt x="1155" y="69"/>
                    <a:pt x="790" y="8"/>
                  </a:cubicBezTo>
                  <a:cubicBezTo>
                    <a:pt x="764" y="3"/>
                    <a:pt x="738" y="0"/>
                    <a:pt x="7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507950" y="1900025"/>
              <a:ext cx="545625" cy="277350"/>
            </a:xfrm>
            <a:custGeom>
              <a:avLst/>
              <a:gdLst/>
              <a:ahLst/>
              <a:cxnLst/>
              <a:rect l="l" t="t" r="r" b="b"/>
              <a:pathLst>
                <a:path w="21825" h="11094" extrusionOk="0">
                  <a:moveTo>
                    <a:pt x="8937" y="0"/>
                  </a:moveTo>
                  <a:lnTo>
                    <a:pt x="3101" y="1459"/>
                  </a:lnTo>
                  <a:lnTo>
                    <a:pt x="0" y="3952"/>
                  </a:lnTo>
                  <a:lnTo>
                    <a:pt x="608" y="6657"/>
                  </a:lnTo>
                  <a:cubicBezTo>
                    <a:pt x="608" y="6657"/>
                    <a:pt x="1273" y="6872"/>
                    <a:pt x="2343" y="6872"/>
                  </a:cubicBezTo>
                  <a:cubicBezTo>
                    <a:pt x="3616" y="6872"/>
                    <a:pt x="5465" y="6567"/>
                    <a:pt x="7447" y="5228"/>
                  </a:cubicBezTo>
                  <a:cubicBezTo>
                    <a:pt x="9456" y="3837"/>
                    <a:pt x="11858" y="2883"/>
                    <a:pt x="12989" y="2883"/>
                  </a:cubicBezTo>
                  <a:cubicBezTo>
                    <a:pt x="13192" y="2883"/>
                    <a:pt x="13354" y="2914"/>
                    <a:pt x="13466" y="2979"/>
                  </a:cubicBezTo>
                  <a:cubicBezTo>
                    <a:pt x="14195" y="3374"/>
                    <a:pt x="14682" y="6018"/>
                    <a:pt x="17326" y="6444"/>
                  </a:cubicBezTo>
                  <a:cubicBezTo>
                    <a:pt x="17326" y="6444"/>
                    <a:pt x="17799" y="11093"/>
                    <a:pt x="19598" y="11093"/>
                  </a:cubicBezTo>
                  <a:cubicBezTo>
                    <a:pt x="19679" y="11093"/>
                    <a:pt x="19763" y="11084"/>
                    <a:pt x="19849" y="11064"/>
                  </a:cubicBezTo>
                  <a:cubicBezTo>
                    <a:pt x="21825" y="10608"/>
                    <a:pt x="19515" y="2948"/>
                    <a:pt x="19515" y="2948"/>
                  </a:cubicBezTo>
                  <a:lnTo>
                    <a:pt x="14438" y="274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941100" y="1866825"/>
              <a:ext cx="49400" cy="27900"/>
            </a:xfrm>
            <a:custGeom>
              <a:avLst/>
              <a:gdLst/>
              <a:ahLst/>
              <a:cxnLst/>
              <a:rect l="l" t="t" r="r" b="b"/>
              <a:pathLst>
                <a:path w="1976" h="1116" extrusionOk="0">
                  <a:moveTo>
                    <a:pt x="1689" y="1"/>
                  </a:moveTo>
                  <a:cubicBezTo>
                    <a:pt x="952" y="1"/>
                    <a:pt x="296" y="415"/>
                    <a:pt x="0" y="1115"/>
                  </a:cubicBezTo>
                  <a:cubicBezTo>
                    <a:pt x="517" y="538"/>
                    <a:pt x="1216" y="143"/>
                    <a:pt x="1976" y="21"/>
                  </a:cubicBezTo>
                  <a:cubicBezTo>
                    <a:pt x="1879" y="7"/>
                    <a:pt x="1784" y="1"/>
                    <a:pt x="16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929700" y="1824775"/>
              <a:ext cx="10650" cy="78300"/>
            </a:xfrm>
            <a:custGeom>
              <a:avLst/>
              <a:gdLst/>
              <a:ahLst/>
              <a:cxnLst/>
              <a:rect l="l" t="t" r="r" b="b"/>
              <a:pathLst>
                <a:path w="426" h="3132" extrusionOk="0">
                  <a:moveTo>
                    <a:pt x="91" y="1"/>
                  </a:moveTo>
                  <a:lnTo>
                    <a:pt x="91" y="1"/>
                  </a:lnTo>
                  <a:cubicBezTo>
                    <a:pt x="30" y="31"/>
                    <a:pt x="213" y="730"/>
                    <a:pt x="213" y="1581"/>
                  </a:cubicBezTo>
                  <a:cubicBezTo>
                    <a:pt x="182" y="2098"/>
                    <a:pt x="122" y="2615"/>
                    <a:pt x="0" y="3132"/>
                  </a:cubicBezTo>
                  <a:cubicBezTo>
                    <a:pt x="91" y="3010"/>
                    <a:pt x="182" y="2858"/>
                    <a:pt x="243" y="2706"/>
                  </a:cubicBezTo>
                  <a:cubicBezTo>
                    <a:pt x="365" y="2341"/>
                    <a:pt x="426" y="1946"/>
                    <a:pt x="426" y="1581"/>
                  </a:cubicBezTo>
                  <a:cubicBezTo>
                    <a:pt x="426" y="1034"/>
                    <a:pt x="304" y="487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582425" y="2173525"/>
              <a:ext cx="36500" cy="35025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680" y="1"/>
                  </a:moveTo>
                  <a:cubicBezTo>
                    <a:pt x="307" y="1"/>
                    <a:pt x="0" y="323"/>
                    <a:pt x="0" y="702"/>
                  </a:cubicBezTo>
                  <a:cubicBezTo>
                    <a:pt x="0" y="1097"/>
                    <a:pt x="365" y="1401"/>
                    <a:pt x="760" y="1401"/>
                  </a:cubicBezTo>
                  <a:cubicBezTo>
                    <a:pt x="1155" y="1401"/>
                    <a:pt x="1459" y="1097"/>
                    <a:pt x="1459" y="702"/>
                  </a:cubicBezTo>
                  <a:cubicBezTo>
                    <a:pt x="1459" y="306"/>
                    <a:pt x="1125" y="2"/>
                    <a:pt x="730" y="2"/>
                  </a:cubicBezTo>
                  <a:cubicBezTo>
                    <a:pt x="713" y="1"/>
                    <a:pt x="696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580900" y="2155975"/>
              <a:ext cx="73725" cy="21725"/>
            </a:xfrm>
            <a:custGeom>
              <a:avLst/>
              <a:gdLst/>
              <a:ahLst/>
              <a:cxnLst/>
              <a:rect l="l" t="t" r="r" b="b"/>
              <a:pathLst>
                <a:path w="2949" h="869" extrusionOk="0">
                  <a:moveTo>
                    <a:pt x="1528" y="1"/>
                  </a:moveTo>
                  <a:cubicBezTo>
                    <a:pt x="1485" y="1"/>
                    <a:pt x="1442" y="2"/>
                    <a:pt x="1399" y="5"/>
                  </a:cubicBezTo>
                  <a:cubicBezTo>
                    <a:pt x="1004" y="36"/>
                    <a:pt x="608" y="188"/>
                    <a:pt x="304" y="431"/>
                  </a:cubicBezTo>
                  <a:cubicBezTo>
                    <a:pt x="61" y="644"/>
                    <a:pt x="0" y="796"/>
                    <a:pt x="31" y="856"/>
                  </a:cubicBezTo>
                  <a:cubicBezTo>
                    <a:pt x="39" y="865"/>
                    <a:pt x="51" y="868"/>
                    <a:pt x="67" y="868"/>
                  </a:cubicBezTo>
                  <a:cubicBezTo>
                    <a:pt x="223" y="868"/>
                    <a:pt x="738" y="489"/>
                    <a:pt x="1429" y="461"/>
                  </a:cubicBezTo>
                  <a:cubicBezTo>
                    <a:pt x="1461" y="460"/>
                    <a:pt x="1492" y="460"/>
                    <a:pt x="1523" y="460"/>
                  </a:cubicBezTo>
                  <a:cubicBezTo>
                    <a:pt x="2181" y="460"/>
                    <a:pt x="2696" y="719"/>
                    <a:pt x="2848" y="719"/>
                  </a:cubicBezTo>
                  <a:cubicBezTo>
                    <a:pt x="2868" y="719"/>
                    <a:pt x="2881" y="715"/>
                    <a:pt x="2888" y="704"/>
                  </a:cubicBezTo>
                  <a:cubicBezTo>
                    <a:pt x="2949" y="644"/>
                    <a:pt x="2827" y="492"/>
                    <a:pt x="2584" y="309"/>
                  </a:cubicBezTo>
                  <a:cubicBezTo>
                    <a:pt x="2257" y="118"/>
                    <a:pt x="1905" y="1"/>
                    <a:pt x="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4773900" y="2162875"/>
              <a:ext cx="37275" cy="35050"/>
            </a:xfrm>
            <a:custGeom>
              <a:avLst/>
              <a:gdLst/>
              <a:ahLst/>
              <a:cxnLst/>
              <a:rect l="l" t="t" r="r" b="b"/>
              <a:pathLst>
                <a:path w="1491" h="1402" extrusionOk="0">
                  <a:moveTo>
                    <a:pt x="781" y="1"/>
                  </a:moveTo>
                  <a:cubicBezTo>
                    <a:pt x="764" y="1"/>
                    <a:pt x="747" y="2"/>
                    <a:pt x="730" y="3"/>
                  </a:cubicBezTo>
                  <a:cubicBezTo>
                    <a:pt x="335" y="3"/>
                    <a:pt x="1" y="337"/>
                    <a:pt x="31" y="732"/>
                  </a:cubicBezTo>
                  <a:cubicBezTo>
                    <a:pt x="62" y="1128"/>
                    <a:pt x="396" y="1401"/>
                    <a:pt x="791" y="1401"/>
                  </a:cubicBezTo>
                  <a:cubicBezTo>
                    <a:pt x="1186" y="1371"/>
                    <a:pt x="1490" y="1067"/>
                    <a:pt x="1490" y="672"/>
                  </a:cubicBezTo>
                  <a:cubicBezTo>
                    <a:pt x="1432" y="295"/>
                    <a:pt x="1126" y="1"/>
                    <a:pt x="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767825" y="2143750"/>
              <a:ext cx="74500" cy="23300"/>
            </a:xfrm>
            <a:custGeom>
              <a:avLst/>
              <a:gdLst/>
              <a:ahLst/>
              <a:cxnLst/>
              <a:rect l="l" t="t" r="r" b="b"/>
              <a:pathLst>
                <a:path w="2980" h="932" extrusionOk="0">
                  <a:moveTo>
                    <a:pt x="1568" y="1"/>
                  </a:moveTo>
                  <a:cubicBezTo>
                    <a:pt x="1503" y="1"/>
                    <a:pt x="1436" y="3"/>
                    <a:pt x="1369" y="8"/>
                  </a:cubicBezTo>
                  <a:cubicBezTo>
                    <a:pt x="973" y="38"/>
                    <a:pt x="578" y="221"/>
                    <a:pt x="274" y="494"/>
                  </a:cubicBezTo>
                  <a:cubicBezTo>
                    <a:pt x="92" y="707"/>
                    <a:pt x="1" y="890"/>
                    <a:pt x="62" y="920"/>
                  </a:cubicBezTo>
                  <a:cubicBezTo>
                    <a:pt x="70" y="928"/>
                    <a:pt x="81" y="932"/>
                    <a:pt x="96" y="932"/>
                  </a:cubicBezTo>
                  <a:cubicBezTo>
                    <a:pt x="248" y="932"/>
                    <a:pt x="738" y="547"/>
                    <a:pt x="1429" y="464"/>
                  </a:cubicBezTo>
                  <a:cubicBezTo>
                    <a:pt x="1496" y="459"/>
                    <a:pt x="1561" y="457"/>
                    <a:pt x="1625" y="457"/>
                  </a:cubicBezTo>
                  <a:cubicBezTo>
                    <a:pt x="2226" y="457"/>
                    <a:pt x="2693" y="662"/>
                    <a:pt x="2843" y="662"/>
                  </a:cubicBezTo>
                  <a:cubicBezTo>
                    <a:pt x="2866" y="662"/>
                    <a:pt x="2881" y="657"/>
                    <a:pt x="2888" y="646"/>
                  </a:cubicBezTo>
                  <a:cubicBezTo>
                    <a:pt x="2980" y="525"/>
                    <a:pt x="2828" y="434"/>
                    <a:pt x="2554" y="251"/>
                  </a:cubicBezTo>
                  <a:cubicBezTo>
                    <a:pt x="2247" y="72"/>
                    <a:pt x="1918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660675" y="2155325"/>
              <a:ext cx="51700" cy="165900"/>
            </a:xfrm>
            <a:custGeom>
              <a:avLst/>
              <a:gdLst/>
              <a:ahLst/>
              <a:cxnLst/>
              <a:rect l="l" t="t" r="r" b="b"/>
              <a:pathLst>
                <a:path w="2068" h="6636" extrusionOk="0">
                  <a:moveTo>
                    <a:pt x="1792" y="1"/>
                  </a:moveTo>
                  <a:cubicBezTo>
                    <a:pt x="1694" y="1"/>
                    <a:pt x="1151" y="1782"/>
                    <a:pt x="548" y="3983"/>
                  </a:cubicBezTo>
                  <a:cubicBezTo>
                    <a:pt x="396" y="4560"/>
                    <a:pt x="244" y="5077"/>
                    <a:pt x="123" y="5563"/>
                  </a:cubicBezTo>
                  <a:cubicBezTo>
                    <a:pt x="1" y="5837"/>
                    <a:pt x="1" y="6111"/>
                    <a:pt x="92" y="6354"/>
                  </a:cubicBezTo>
                  <a:cubicBezTo>
                    <a:pt x="153" y="6506"/>
                    <a:pt x="305" y="6597"/>
                    <a:pt x="457" y="6627"/>
                  </a:cubicBezTo>
                  <a:lnTo>
                    <a:pt x="791" y="6627"/>
                  </a:lnTo>
                  <a:cubicBezTo>
                    <a:pt x="867" y="6633"/>
                    <a:pt x="942" y="6635"/>
                    <a:pt x="1017" y="6635"/>
                  </a:cubicBezTo>
                  <a:cubicBezTo>
                    <a:pt x="1368" y="6635"/>
                    <a:pt x="1718" y="6581"/>
                    <a:pt x="2068" y="6506"/>
                  </a:cubicBezTo>
                  <a:cubicBezTo>
                    <a:pt x="1749" y="6437"/>
                    <a:pt x="1430" y="6403"/>
                    <a:pt x="1110" y="6403"/>
                  </a:cubicBezTo>
                  <a:cubicBezTo>
                    <a:pt x="1004" y="6403"/>
                    <a:pt x="898" y="6407"/>
                    <a:pt x="791" y="6414"/>
                  </a:cubicBezTo>
                  <a:cubicBezTo>
                    <a:pt x="579" y="6414"/>
                    <a:pt x="427" y="6384"/>
                    <a:pt x="366" y="6262"/>
                  </a:cubicBezTo>
                  <a:cubicBezTo>
                    <a:pt x="305" y="6050"/>
                    <a:pt x="335" y="5837"/>
                    <a:pt x="427" y="5655"/>
                  </a:cubicBezTo>
                  <a:cubicBezTo>
                    <a:pt x="579" y="5168"/>
                    <a:pt x="700" y="4621"/>
                    <a:pt x="882" y="4074"/>
                  </a:cubicBezTo>
                  <a:cubicBezTo>
                    <a:pt x="1490" y="1855"/>
                    <a:pt x="1886" y="1"/>
                    <a:pt x="1794" y="1"/>
                  </a:cubicBezTo>
                  <a:cubicBezTo>
                    <a:pt x="1794" y="1"/>
                    <a:pt x="1793" y="1"/>
                    <a:pt x="1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56425" y="2089975"/>
              <a:ext cx="91225" cy="22325"/>
            </a:xfrm>
            <a:custGeom>
              <a:avLst/>
              <a:gdLst/>
              <a:ahLst/>
              <a:cxnLst/>
              <a:rect l="l" t="t" r="r" b="b"/>
              <a:pathLst>
                <a:path w="3649" h="893" extrusionOk="0">
                  <a:moveTo>
                    <a:pt x="1786" y="1"/>
                  </a:moveTo>
                  <a:cubicBezTo>
                    <a:pt x="1335" y="1"/>
                    <a:pt x="882" y="100"/>
                    <a:pt x="457" y="305"/>
                  </a:cubicBezTo>
                  <a:cubicBezTo>
                    <a:pt x="153" y="457"/>
                    <a:pt x="1" y="639"/>
                    <a:pt x="31" y="761"/>
                  </a:cubicBezTo>
                  <a:cubicBezTo>
                    <a:pt x="65" y="829"/>
                    <a:pt x="198" y="851"/>
                    <a:pt x="398" y="851"/>
                  </a:cubicBezTo>
                  <a:cubicBezTo>
                    <a:pt x="732" y="851"/>
                    <a:pt x="1255" y="791"/>
                    <a:pt x="1825" y="791"/>
                  </a:cubicBezTo>
                  <a:cubicBezTo>
                    <a:pt x="2410" y="811"/>
                    <a:pt x="2933" y="893"/>
                    <a:pt x="3264" y="893"/>
                  </a:cubicBezTo>
                  <a:cubicBezTo>
                    <a:pt x="3449" y="893"/>
                    <a:pt x="3574" y="867"/>
                    <a:pt x="3618" y="791"/>
                  </a:cubicBezTo>
                  <a:cubicBezTo>
                    <a:pt x="3648" y="700"/>
                    <a:pt x="3527" y="518"/>
                    <a:pt x="3192" y="335"/>
                  </a:cubicBezTo>
                  <a:cubicBezTo>
                    <a:pt x="2752" y="115"/>
                    <a:pt x="2270" y="1"/>
                    <a:pt x="1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577100" y="2101025"/>
              <a:ext cx="69175" cy="25175"/>
            </a:xfrm>
            <a:custGeom>
              <a:avLst/>
              <a:gdLst/>
              <a:ahLst/>
              <a:cxnLst/>
              <a:rect l="l" t="t" r="r" b="b"/>
              <a:pathLst>
                <a:path w="2767" h="1007" extrusionOk="0">
                  <a:moveTo>
                    <a:pt x="1533" y="0"/>
                  </a:moveTo>
                  <a:cubicBezTo>
                    <a:pt x="1076" y="0"/>
                    <a:pt x="625" y="157"/>
                    <a:pt x="274" y="471"/>
                  </a:cubicBezTo>
                  <a:cubicBezTo>
                    <a:pt x="92" y="684"/>
                    <a:pt x="0" y="866"/>
                    <a:pt x="92" y="957"/>
                  </a:cubicBezTo>
                  <a:cubicBezTo>
                    <a:pt x="127" y="992"/>
                    <a:pt x="182" y="1006"/>
                    <a:pt x="253" y="1006"/>
                  </a:cubicBezTo>
                  <a:cubicBezTo>
                    <a:pt x="489" y="1006"/>
                    <a:pt x="908" y="852"/>
                    <a:pt x="1399" y="805"/>
                  </a:cubicBezTo>
                  <a:cubicBezTo>
                    <a:pt x="2037" y="744"/>
                    <a:pt x="2614" y="805"/>
                    <a:pt x="2706" y="623"/>
                  </a:cubicBezTo>
                  <a:cubicBezTo>
                    <a:pt x="2766" y="532"/>
                    <a:pt x="2645" y="349"/>
                    <a:pt x="2402" y="197"/>
                  </a:cubicBezTo>
                  <a:cubicBezTo>
                    <a:pt x="2127" y="66"/>
                    <a:pt x="1829" y="0"/>
                    <a:pt x="1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127950" y="2980575"/>
              <a:ext cx="1943825" cy="1305525"/>
            </a:xfrm>
            <a:custGeom>
              <a:avLst/>
              <a:gdLst/>
              <a:ahLst/>
              <a:cxnLst/>
              <a:rect l="l" t="t" r="r" b="b"/>
              <a:pathLst>
                <a:path w="77753" h="52221" extrusionOk="0">
                  <a:moveTo>
                    <a:pt x="58694" y="1"/>
                  </a:moveTo>
                  <a:lnTo>
                    <a:pt x="1095" y="31"/>
                  </a:lnTo>
                  <a:cubicBezTo>
                    <a:pt x="456" y="31"/>
                    <a:pt x="0" y="700"/>
                    <a:pt x="244" y="1308"/>
                  </a:cubicBezTo>
                  <a:lnTo>
                    <a:pt x="20609" y="52220"/>
                  </a:lnTo>
                  <a:lnTo>
                    <a:pt x="77753" y="52220"/>
                  </a:lnTo>
                  <a:lnTo>
                    <a:pt x="59576" y="639"/>
                  </a:lnTo>
                  <a:cubicBezTo>
                    <a:pt x="59454" y="244"/>
                    <a:pt x="59090" y="1"/>
                    <a:pt x="5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208500" y="3029975"/>
              <a:ext cx="1800200" cy="1166450"/>
            </a:xfrm>
            <a:custGeom>
              <a:avLst/>
              <a:gdLst/>
              <a:ahLst/>
              <a:cxnLst/>
              <a:rect l="l" t="t" r="r" b="b"/>
              <a:pathLst>
                <a:path w="72008" h="46658" extrusionOk="0">
                  <a:moveTo>
                    <a:pt x="639" y="0"/>
                  </a:moveTo>
                  <a:cubicBezTo>
                    <a:pt x="274" y="0"/>
                    <a:pt x="0" y="365"/>
                    <a:pt x="152" y="730"/>
                  </a:cubicBezTo>
                  <a:lnTo>
                    <a:pt x="18846" y="46323"/>
                  </a:lnTo>
                  <a:cubicBezTo>
                    <a:pt x="18937" y="46506"/>
                    <a:pt x="19119" y="46658"/>
                    <a:pt x="19332" y="46658"/>
                  </a:cubicBezTo>
                  <a:lnTo>
                    <a:pt x="71400" y="46658"/>
                  </a:lnTo>
                  <a:cubicBezTo>
                    <a:pt x="71765" y="46658"/>
                    <a:pt x="72008" y="46293"/>
                    <a:pt x="71886" y="45958"/>
                  </a:cubicBezTo>
                  <a:lnTo>
                    <a:pt x="55320" y="365"/>
                  </a:lnTo>
                  <a:cubicBezTo>
                    <a:pt x="55260" y="152"/>
                    <a:pt x="55047" y="0"/>
                    <a:pt x="54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643150" y="4196400"/>
              <a:ext cx="1941550" cy="89700"/>
            </a:xfrm>
            <a:custGeom>
              <a:avLst/>
              <a:gdLst/>
              <a:ahLst/>
              <a:cxnLst/>
              <a:rect l="l" t="t" r="r" b="b"/>
              <a:pathLst>
                <a:path w="77662" h="3588" extrusionOk="0">
                  <a:moveTo>
                    <a:pt x="2098" y="1"/>
                  </a:moveTo>
                  <a:lnTo>
                    <a:pt x="1" y="3587"/>
                  </a:lnTo>
                  <a:lnTo>
                    <a:pt x="77662" y="3587"/>
                  </a:lnTo>
                  <a:lnTo>
                    <a:pt x="77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874950" y="2636200"/>
              <a:ext cx="1036500" cy="1161925"/>
            </a:xfrm>
            <a:custGeom>
              <a:avLst/>
              <a:gdLst/>
              <a:ahLst/>
              <a:cxnLst/>
              <a:rect l="l" t="t" r="r" b="b"/>
              <a:pathLst>
                <a:path w="41460" h="46477" extrusionOk="0">
                  <a:moveTo>
                    <a:pt x="37136" y="1"/>
                  </a:moveTo>
                  <a:cubicBezTo>
                    <a:pt x="37035" y="1"/>
                    <a:pt x="36925" y="23"/>
                    <a:pt x="36809" y="67"/>
                  </a:cubicBezTo>
                  <a:cubicBezTo>
                    <a:pt x="36293" y="280"/>
                    <a:pt x="34834" y="4596"/>
                    <a:pt x="34438" y="5994"/>
                  </a:cubicBezTo>
                  <a:cubicBezTo>
                    <a:pt x="34226" y="6754"/>
                    <a:pt x="33831" y="8274"/>
                    <a:pt x="33314" y="9125"/>
                  </a:cubicBezTo>
                  <a:cubicBezTo>
                    <a:pt x="33115" y="9478"/>
                    <a:pt x="32892" y="9706"/>
                    <a:pt x="32662" y="9706"/>
                  </a:cubicBezTo>
                  <a:cubicBezTo>
                    <a:pt x="32436" y="9706"/>
                    <a:pt x="32202" y="9485"/>
                    <a:pt x="31976" y="8943"/>
                  </a:cubicBezTo>
                  <a:cubicBezTo>
                    <a:pt x="30913" y="6572"/>
                    <a:pt x="29241" y="5143"/>
                    <a:pt x="28542" y="5052"/>
                  </a:cubicBezTo>
                  <a:cubicBezTo>
                    <a:pt x="28512" y="5048"/>
                    <a:pt x="28482" y="5046"/>
                    <a:pt x="28453" y="5046"/>
                  </a:cubicBezTo>
                  <a:cubicBezTo>
                    <a:pt x="27813" y="5046"/>
                    <a:pt x="27504" y="5987"/>
                    <a:pt x="28086" y="6511"/>
                  </a:cubicBezTo>
                  <a:cubicBezTo>
                    <a:pt x="28663" y="7149"/>
                    <a:pt x="29180" y="7879"/>
                    <a:pt x="29575" y="8669"/>
                  </a:cubicBezTo>
                  <a:cubicBezTo>
                    <a:pt x="29909" y="9277"/>
                    <a:pt x="30153" y="9946"/>
                    <a:pt x="30274" y="10645"/>
                  </a:cubicBezTo>
                  <a:cubicBezTo>
                    <a:pt x="30365" y="11253"/>
                    <a:pt x="30426" y="11769"/>
                    <a:pt x="30487" y="12256"/>
                  </a:cubicBezTo>
                  <a:cubicBezTo>
                    <a:pt x="30639" y="13441"/>
                    <a:pt x="30609" y="14657"/>
                    <a:pt x="30457" y="15842"/>
                  </a:cubicBezTo>
                  <a:lnTo>
                    <a:pt x="16110" y="32742"/>
                  </a:lnTo>
                  <a:lnTo>
                    <a:pt x="12979" y="21314"/>
                  </a:lnTo>
                  <a:lnTo>
                    <a:pt x="12705" y="20432"/>
                  </a:lnTo>
                  <a:lnTo>
                    <a:pt x="395" y="25022"/>
                  </a:lnTo>
                  <a:cubicBezTo>
                    <a:pt x="0" y="25113"/>
                    <a:pt x="3040" y="34080"/>
                    <a:pt x="4955" y="39642"/>
                  </a:cubicBezTo>
                  <a:cubicBezTo>
                    <a:pt x="5897" y="42408"/>
                    <a:pt x="7964" y="44627"/>
                    <a:pt x="10669" y="45721"/>
                  </a:cubicBezTo>
                  <a:cubicBezTo>
                    <a:pt x="11916" y="46231"/>
                    <a:pt x="13216" y="46476"/>
                    <a:pt x="14500" y="46476"/>
                  </a:cubicBezTo>
                  <a:cubicBezTo>
                    <a:pt x="17662" y="46476"/>
                    <a:pt x="20730" y="44989"/>
                    <a:pt x="22675" y="42287"/>
                  </a:cubicBezTo>
                  <a:lnTo>
                    <a:pt x="38025" y="20067"/>
                  </a:lnTo>
                  <a:lnTo>
                    <a:pt x="37691" y="19824"/>
                  </a:lnTo>
                  <a:lnTo>
                    <a:pt x="37995" y="19976"/>
                  </a:lnTo>
                  <a:lnTo>
                    <a:pt x="40062" y="16420"/>
                  </a:lnTo>
                  <a:cubicBezTo>
                    <a:pt x="40062" y="16420"/>
                    <a:pt x="41460" y="14566"/>
                    <a:pt x="40518" y="12438"/>
                  </a:cubicBezTo>
                  <a:cubicBezTo>
                    <a:pt x="39545" y="10310"/>
                    <a:pt x="36961" y="7879"/>
                    <a:pt x="36961" y="7879"/>
                  </a:cubicBezTo>
                  <a:cubicBezTo>
                    <a:pt x="36201" y="7666"/>
                    <a:pt x="37204" y="3380"/>
                    <a:pt x="37630" y="1952"/>
                  </a:cubicBezTo>
                  <a:cubicBezTo>
                    <a:pt x="38019" y="733"/>
                    <a:pt x="37722" y="1"/>
                    <a:pt x="37136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3754125" y="2833150"/>
              <a:ext cx="73750" cy="138475"/>
            </a:xfrm>
            <a:custGeom>
              <a:avLst/>
              <a:gdLst/>
              <a:ahLst/>
              <a:cxnLst/>
              <a:rect l="l" t="t" r="r" b="b"/>
              <a:pathLst>
                <a:path w="2950" h="5539" extrusionOk="0">
                  <a:moveTo>
                    <a:pt x="1551" y="1"/>
                  </a:moveTo>
                  <a:cubicBezTo>
                    <a:pt x="1460" y="122"/>
                    <a:pt x="1399" y="244"/>
                    <a:pt x="1369" y="396"/>
                  </a:cubicBezTo>
                  <a:cubicBezTo>
                    <a:pt x="1247" y="639"/>
                    <a:pt x="1065" y="1004"/>
                    <a:pt x="913" y="1490"/>
                  </a:cubicBezTo>
                  <a:cubicBezTo>
                    <a:pt x="730" y="1946"/>
                    <a:pt x="518" y="2524"/>
                    <a:pt x="335" y="3162"/>
                  </a:cubicBezTo>
                  <a:cubicBezTo>
                    <a:pt x="244" y="3466"/>
                    <a:pt x="153" y="3800"/>
                    <a:pt x="62" y="4165"/>
                  </a:cubicBezTo>
                  <a:cubicBezTo>
                    <a:pt x="31" y="4347"/>
                    <a:pt x="1" y="4530"/>
                    <a:pt x="1" y="4743"/>
                  </a:cubicBezTo>
                  <a:cubicBezTo>
                    <a:pt x="1" y="4925"/>
                    <a:pt x="92" y="5138"/>
                    <a:pt x="214" y="5320"/>
                  </a:cubicBezTo>
                  <a:cubicBezTo>
                    <a:pt x="346" y="5452"/>
                    <a:pt x="524" y="5539"/>
                    <a:pt x="729" y="5539"/>
                  </a:cubicBezTo>
                  <a:cubicBezTo>
                    <a:pt x="759" y="5539"/>
                    <a:pt x="790" y="5537"/>
                    <a:pt x="822" y="5533"/>
                  </a:cubicBezTo>
                  <a:cubicBezTo>
                    <a:pt x="1034" y="5502"/>
                    <a:pt x="1217" y="5411"/>
                    <a:pt x="1338" y="5229"/>
                  </a:cubicBezTo>
                  <a:cubicBezTo>
                    <a:pt x="1551" y="4955"/>
                    <a:pt x="1703" y="4621"/>
                    <a:pt x="1825" y="4287"/>
                  </a:cubicBezTo>
                  <a:lnTo>
                    <a:pt x="2433" y="2645"/>
                  </a:lnTo>
                  <a:lnTo>
                    <a:pt x="2828" y="1521"/>
                  </a:lnTo>
                  <a:cubicBezTo>
                    <a:pt x="2889" y="1369"/>
                    <a:pt x="2919" y="1247"/>
                    <a:pt x="2949" y="1095"/>
                  </a:cubicBezTo>
                  <a:lnTo>
                    <a:pt x="2949" y="1095"/>
                  </a:lnTo>
                  <a:cubicBezTo>
                    <a:pt x="2889" y="1217"/>
                    <a:pt x="2828" y="1369"/>
                    <a:pt x="2767" y="1521"/>
                  </a:cubicBezTo>
                  <a:lnTo>
                    <a:pt x="2311" y="2584"/>
                  </a:lnTo>
                  <a:lnTo>
                    <a:pt x="1642" y="4226"/>
                  </a:lnTo>
                  <a:cubicBezTo>
                    <a:pt x="1551" y="4530"/>
                    <a:pt x="1399" y="4834"/>
                    <a:pt x="1217" y="5107"/>
                  </a:cubicBezTo>
                  <a:cubicBezTo>
                    <a:pt x="1095" y="5229"/>
                    <a:pt x="974" y="5320"/>
                    <a:pt x="791" y="5350"/>
                  </a:cubicBezTo>
                  <a:cubicBezTo>
                    <a:pt x="771" y="5354"/>
                    <a:pt x="751" y="5356"/>
                    <a:pt x="731" y="5356"/>
                  </a:cubicBezTo>
                  <a:cubicBezTo>
                    <a:pt x="600" y="5356"/>
                    <a:pt x="475" y="5274"/>
                    <a:pt x="396" y="5168"/>
                  </a:cubicBezTo>
                  <a:cubicBezTo>
                    <a:pt x="214" y="4895"/>
                    <a:pt x="153" y="4530"/>
                    <a:pt x="274" y="4195"/>
                  </a:cubicBezTo>
                  <a:cubicBezTo>
                    <a:pt x="366" y="3861"/>
                    <a:pt x="457" y="3527"/>
                    <a:pt x="518" y="3192"/>
                  </a:cubicBezTo>
                  <a:cubicBezTo>
                    <a:pt x="700" y="2584"/>
                    <a:pt x="913" y="2007"/>
                    <a:pt x="1034" y="1521"/>
                  </a:cubicBezTo>
                  <a:cubicBezTo>
                    <a:pt x="1186" y="1065"/>
                    <a:pt x="1338" y="670"/>
                    <a:pt x="1430" y="426"/>
                  </a:cubicBezTo>
                  <a:cubicBezTo>
                    <a:pt x="1490" y="274"/>
                    <a:pt x="1521" y="153"/>
                    <a:pt x="155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3789850" y="2873425"/>
              <a:ext cx="74500" cy="121625"/>
            </a:xfrm>
            <a:custGeom>
              <a:avLst/>
              <a:gdLst/>
              <a:ahLst/>
              <a:cxnLst/>
              <a:rect l="l" t="t" r="r" b="b"/>
              <a:pathLst>
                <a:path w="2980" h="4865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277" y="122"/>
                    <a:pt x="1216" y="214"/>
                    <a:pt x="1186" y="335"/>
                  </a:cubicBezTo>
                  <a:cubicBezTo>
                    <a:pt x="1064" y="548"/>
                    <a:pt x="912" y="882"/>
                    <a:pt x="730" y="1277"/>
                  </a:cubicBezTo>
                  <a:cubicBezTo>
                    <a:pt x="517" y="1764"/>
                    <a:pt x="365" y="2250"/>
                    <a:pt x="213" y="2736"/>
                  </a:cubicBezTo>
                  <a:cubicBezTo>
                    <a:pt x="122" y="3040"/>
                    <a:pt x="61" y="3344"/>
                    <a:pt x="31" y="3648"/>
                  </a:cubicBezTo>
                  <a:cubicBezTo>
                    <a:pt x="1" y="4013"/>
                    <a:pt x="92" y="4378"/>
                    <a:pt x="335" y="4621"/>
                  </a:cubicBezTo>
                  <a:cubicBezTo>
                    <a:pt x="487" y="4773"/>
                    <a:pt x="669" y="4834"/>
                    <a:pt x="852" y="4864"/>
                  </a:cubicBezTo>
                  <a:cubicBezTo>
                    <a:pt x="1034" y="4864"/>
                    <a:pt x="1216" y="4803"/>
                    <a:pt x="1368" y="4712"/>
                  </a:cubicBezTo>
                  <a:cubicBezTo>
                    <a:pt x="1611" y="4530"/>
                    <a:pt x="1824" y="4256"/>
                    <a:pt x="1946" y="3952"/>
                  </a:cubicBezTo>
                  <a:cubicBezTo>
                    <a:pt x="2159" y="3405"/>
                    <a:pt x="2311" y="2919"/>
                    <a:pt x="2493" y="2524"/>
                  </a:cubicBezTo>
                  <a:cubicBezTo>
                    <a:pt x="2675" y="2098"/>
                    <a:pt x="2797" y="1764"/>
                    <a:pt x="2888" y="1551"/>
                  </a:cubicBezTo>
                  <a:cubicBezTo>
                    <a:pt x="2919" y="1429"/>
                    <a:pt x="2949" y="1277"/>
                    <a:pt x="2979" y="1156"/>
                  </a:cubicBezTo>
                  <a:lnTo>
                    <a:pt x="2979" y="1156"/>
                  </a:lnTo>
                  <a:cubicBezTo>
                    <a:pt x="2888" y="1247"/>
                    <a:pt x="2827" y="1369"/>
                    <a:pt x="2767" y="1490"/>
                  </a:cubicBezTo>
                  <a:cubicBezTo>
                    <a:pt x="2675" y="1733"/>
                    <a:pt x="2523" y="2037"/>
                    <a:pt x="2341" y="2463"/>
                  </a:cubicBezTo>
                  <a:lnTo>
                    <a:pt x="1763" y="3861"/>
                  </a:lnTo>
                  <a:cubicBezTo>
                    <a:pt x="1642" y="4135"/>
                    <a:pt x="1460" y="4378"/>
                    <a:pt x="1247" y="4530"/>
                  </a:cubicBezTo>
                  <a:cubicBezTo>
                    <a:pt x="1135" y="4613"/>
                    <a:pt x="1011" y="4652"/>
                    <a:pt x="888" y="4652"/>
                  </a:cubicBezTo>
                  <a:cubicBezTo>
                    <a:pt x="744" y="4652"/>
                    <a:pt x="602" y="4598"/>
                    <a:pt x="487" y="4499"/>
                  </a:cubicBezTo>
                  <a:cubicBezTo>
                    <a:pt x="274" y="4256"/>
                    <a:pt x="183" y="3952"/>
                    <a:pt x="244" y="3648"/>
                  </a:cubicBezTo>
                  <a:cubicBezTo>
                    <a:pt x="274" y="3375"/>
                    <a:pt x="304" y="3071"/>
                    <a:pt x="396" y="2797"/>
                  </a:cubicBezTo>
                  <a:cubicBezTo>
                    <a:pt x="517" y="2280"/>
                    <a:pt x="669" y="1794"/>
                    <a:pt x="852" y="1338"/>
                  </a:cubicBezTo>
                  <a:cubicBezTo>
                    <a:pt x="1186" y="518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3830875" y="2918275"/>
              <a:ext cx="53225" cy="98425"/>
            </a:xfrm>
            <a:custGeom>
              <a:avLst/>
              <a:gdLst/>
              <a:ahLst/>
              <a:cxnLst/>
              <a:rect l="l" t="t" r="r" b="b"/>
              <a:pathLst>
                <a:path w="2129" h="3937" extrusionOk="0">
                  <a:moveTo>
                    <a:pt x="1217" y="0"/>
                  </a:moveTo>
                  <a:cubicBezTo>
                    <a:pt x="1186" y="0"/>
                    <a:pt x="1126" y="61"/>
                    <a:pt x="1004" y="213"/>
                  </a:cubicBezTo>
                  <a:cubicBezTo>
                    <a:pt x="822" y="426"/>
                    <a:pt x="670" y="669"/>
                    <a:pt x="548" y="912"/>
                  </a:cubicBezTo>
                  <a:cubicBezTo>
                    <a:pt x="244" y="1490"/>
                    <a:pt x="62" y="2158"/>
                    <a:pt x="62" y="2797"/>
                  </a:cubicBezTo>
                  <a:cubicBezTo>
                    <a:pt x="1" y="3070"/>
                    <a:pt x="62" y="3374"/>
                    <a:pt x="214" y="3617"/>
                  </a:cubicBezTo>
                  <a:cubicBezTo>
                    <a:pt x="274" y="3739"/>
                    <a:pt x="396" y="3830"/>
                    <a:pt x="548" y="3891"/>
                  </a:cubicBezTo>
                  <a:cubicBezTo>
                    <a:pt x="609" y="3921"/>
                    <a:pt x="685" y="3936"/>
                    <a:pt x="761" y="3936"/>
                  </a:cubicBezTo>
                  <a:cubicBezTo>
                    <a:pt x="837" y="3936"/>
                    <a:pt x="913" y="3921"/>
                    <a:pt x="974" y="3891"/>
                  </a:cubicBezTo>
                  <a:cubicBezTo>
                    <a:pt x="1217" y="3769"/>
                    <a:pt x="1399" y="3556"/>
                    <a:pt x="1460" y="3283"/>
                  </a:cubicBezTo>
                  <a:cubicBezTo>
                    <a:pt x="1642" y="2857"/>
                    <a:pt x="1733" y="2462"/>
                    <a:pt x="1855" y="2128"/>
                  </a:cubicBezTo>
                  <a:cubicBezTo>
                    <a:pt x="1977" y="1793"/>
                    <a:pt x="2068" y="1429"/>
                    <a:pt x="2129" y="1064"/>
                  </a:cubicBezTo>
                  <a:lnTo>
                    <a:pt x="2129" y="1064"/>
                  </a:lnTo>
                  <a:cubicBezTo>
                    <a:pt x="1946" y="1368"/>
                    <a:pt x="1825" y="1702"/>
                    <a:pt x="1703" y="2067"/>
                  </a:cubicBezTo>
                  <a:cubicBezTo>
                    <a:pt x="1581" y="2401"/>
                    <a:pt x="1429" y="2797"/>
                    <a:pt x="1278" y="3192"/>
                  </a:cubicBezTo>
                  <a:cubicBezTo>
                    <a:pt x="1217" y="3404"/>
                    <a:pt x="1095" y="3587"/>
                    <a:pt x="913" y="3678"/>
                  </a:cubicBezTo>
                  <a:cubicBezTo>
                    <a:pt x="856" y="3702"/>
                    <a:pt x="797" y="3714"/>
                    <a:pt x="739" y="3714"/>
                  </a:cubicBezTo>
                  <a:cubicBezTo>
                    <a:pt x="581" y="3714"/>
                    <a:pt x="432" y="3629"/>
                    <a:pt x="366" y="3496"/>
                  </a:cubicBezTo>
                  <a:cubicBezTo>
                    <a:pt x="244" y="3283"/>
                    <a:pt x="214" y="3040"/>
                    <a:pt x="244" y="2797"/>
                  </a:cubicBezTo>
                  <a:cubicBezTo>
                    <a:pt x="244" y="2584"/>
                    <a:pt x="274" y="2341"/>
                    <a:pt x="305" y="2097"/>
                  </a:cubicBezTo>
                  <a:cubicBezTo>
                    <a:pt x="396" y="1702"/>
                    <a:pt x="518" y="1338"/>
                    <a:pt x="670" y="973"/>
                  </a:cubicBezTo>
                  <a:cubicBezTo>
                    <a:pt x="943" y="335"/>
                    <a:pt x="1217" y="0"/>
                    <a:pt x="12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3705500" y="2925100"/>
              <a:ext cx="60050" cy="110975"/>
            </a:xfrm>
            <a:custGeom>
              <a:avLst/>
              <a:gdLst/>
              <a:ahLst/>
              <a:cxnLst/>
              <a:rect l="l" t="t" r="r" b="b"/>
              <a:pathLst>
                <a:path w="2402" h="4439" extrusionOk="0">
                  <a:moveTo>
                    <a:pt x="1" y="1"/>
                  </a:moveTo>
                  <a:cubicBezTo>
                    <a:pt x="1" y="31"/>
                    <a:pt x="244" y="183"/>
                    <a:pt x="609" y="487"/>
                  </a:cubicBezTo>
                  <a:cubicBezTo>
                    <a:pt x="1551" y="1308"/>
                    <a:pt x="2128" y="2463"/>
                    <a:pt x="2219" y="3679"/>
                  </a:cubicBezTo>
                  <a:cubicBezTo>
                    <a:pt x="2280" y="4135"/>
                    <a:pt x="2219" y="4438"/>
                    <a:pt x="2280" y="4438"/>
                  </a:cubicBezTo>
                  <a:cubicBezTo>
                    <a:pt x="2341" y="4195"/>
                    <a:pt x="2402" y="3952"/>
                    <a:pt x="2371" y="3679"/>
                  </a:cubicBezTo>
                  <a:cubicBezTo>
                    <a:pt x="2341" y="2372"/>
                    <a:pt x="1733" y="1156"/>
                    <a:pt x="700" y="365"/>
                  </a:cubicBezTo>
                  <a:cubicBezTo>
                    <a:pt x="487" y="183"/>
                    <a:pt x="274" y="62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767775" y="3706275"/>
              <a:ext cx="940025" cy="486350"/>
            </a:xfrm>
            <a:custGeom>
              <a:avLst/>
              <a:gdLst/>
              <a:ahLst/>
              <a:cxnLst/>
              <a:rect l="l" t="t" r="r" b="b"/>
              <a:pathLst>
                <a:path w="37601" h="19454" extrusionOk="0">
                  <a:moveTo>
                    <a:pt x="8633" y="0"/>
                  </a:moveTo>
                  <a:cubicBezTo>
                    <a:pt x="6110" y="3040"/>
                    <a:pt x="4438" y="6687"/>
                    <a:pt x="3800" y="10578"/>
                  </a:cubicBezTo>
                  <a:lnTo>
                    <a:pt x="1" y="19271"/>
                  </a:lnTo>
                  <a:lnTo>
                    <a:pt x="37144" y="19454"/>
                  </a:lnTo>
                  <a:lnTo>
                    <a:pt x="37600" y="12918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910625" y="3872650"/>
              <a:ext cx="295625" cy="91050"/>
            </a:xfrm>
            <a:custGeom>
              <a:avLst/>
              <a:gdLst/>
              <a:ahLst/>
              <a:cxnLst/>
              <a:rect l="l" t="t" r="r" b="b"/>
              <a:pathLst>
                <a:path w="11825" h="3642" extrusionOk="0">
                  <a:moveTo>
                    <a:pt x="11821" y="1"/>
                  </a:moveTo>
                  <a:cubicBezTo>
                    <a:pt x="11767" y="1"/>
                    <a:pt x="11282" y="508"/>
                    <a:pt x="10366" y="1187"/>
                  </a:cubicBezTo>
                  <a:cubicBezTo>
                    <a:pt x="10092" y="1370"/>
                    <a:pt x="9849" y="1552"/>
                    <a:pt x="9576" y="1704"/>
                  </a:cubicBezTo>
                  <a:cubicBezTo>
                    <a:pt x="9272" y="1887"/>
                    <a:pt x="8968" y="2038"/>
                    <a:pt x="8633" y="2221"/>
                  </a:cubicBezTo>
                  <a:cubicBezTo>
                    <a:pt x="7144" y="2950"/>
                    <a:pt x="5503" y="3376"/>
                    <a:pt x="3861" y="3467"/>
                  </a:cubicBezTo>
                  <a:lnTo>
                    <a:pt x="2767" y="3467"/>
                  </a:lnTo>
                  <a:cubicBezTo>
                    <a:pt x="2433" y="3467"/>
                    <a:pt x="2129" y="3406"/>
                    <a:pt x="1825" y="3376"/>
                  </a:cubicBezTo>
                  <a:cubicBezTo>
                    <a:pt x="765" y="3261"/>
                    <a:pt x="83" y="3039"/>
                    <a:pt x="8" y="3039"/>
                  </a:cubicBezTo>
                  <a:cubicBezTo>
                    <a:pt x="3" y="3039"/>
                    <a:pt x="1" y="3040"/>
                    <a:pt x="1" y="3042"/>
                  </a:cubicBezTo>
                  <a:cubicBezTo>
                    <a:pt x="153" y="3133"/>
                    <a:pt x="305" y="3194"/>
                    <a:pt x="457" y="3224"/>
                  </a:cubicBezTo>
                  <a:cubicBezTo>
                    <a:pt x="639" y="3285"/>
                    <a:pt x="852" y="3346"/>
                    <a:pt x="1034" y="3376"/>
                  </a:cubicBezTo>
                  <a:cubicBezTo>
                    <a:pt x="1278" y="3437"/>
                    <a:pt x="1551" y="3497"/>
                    <a:pt x="1794" y="3528"/>
                  </a:cubicBezTo>
                  <a:cubicBezTo>
                    <a:pt x="2129" y="3558"/>
                    <a:pt x="2433" y="3619"/>
                    <a:pt x="2767" y="3619"/>
                  </a:cubicBezTo>
                  <a:cubicBezTo>
                    <a:pt x="2949" y="3634"/>
                    <a:pt x="3132" y="3642"/>
                    <a:pt x="3314" y="3642"/>
                  </a:cubicBezTo>
                  <a:cubicBezTo>
                    <a:pt x="3496" y="3642"/>
                    <a:pt x="3679" y="3634"/>
                    <a:pt x="3861" y="3619"/>
                  </a:cubicBezTo>
                  <a:cubicBezTo>
                    <a:pt x="5533" y="3558"/>
                    <a:pt x="7205" y="3133"/>
                    <a:pt x="8694" y="2373"/>
                  </a:cubicBezTo>
                  <a:cubicBezTo>
                    <a:pt x="9028" y="2221"/>
                    <a:pt x="9332" y="2038"/>
                    <a:pt x="9667" y="1826"/>
                  </a:cubicBezTo>
                  <a:cubicBezTo>
                    <a:pt x="9910" y="1674"/>
                    <a:pt x="10184" y="1491"/>
                    <a:pt x="10427" y="1279"/>
                  </a:cubicBezTo>
                  <a:cubicBezTo>
                    <a:pt x="10639" y="1127"/>
                    <a:pt x="10852" y="975"/>
                    <a:pt x="11035" y="792"/>
                  </a:cubicBezTo>
                  <a:cubicBezTo>
                    <a:pt x="11187" y="671"/>
                    <a:pt x="11339" y="519"/>
                    <a:pt x="11491" y="367"/>
                  </a:cubicBezTo>
                  <a:cubicBezTo>
                    <a:pt x="11612" y="276"/>
                    <a:pt x="11703" y="124"/>
                    <a:pt x="11825" y="2"/>
                  </a:cubicBezTo>
                  <a:cubicBezTo>
                    <a:pt x="11824" y="1"/>
                    <a:pt x="11823" y="1"/>
                    <a:pt x="11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458525" y="3960825"/>
              <a:ext cx="82075" cy="213575"/>
            </a:xfrm>
            <a:custGeom>
              <a:avLst/>
              <a:gdLst/>
              <a:ahLst/>
              <a:cxnLst/>
              <a:rect l="l" t="t" r="r" b="b"/>
              <a:pathLst>
                <a:path w="3283" h="8543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101" y="426"/>
                    <a:pt x="2918" y="822"/>
                    <a:pt x="2766" y="1247"/>
                  </a:cubicBezTo>
                  <a:cubicBezTo>
                    <a:pt x="2432" y="2068"/>
                    <a:pt x="2006" y="3101"/>
                    <a:pt x="1581" y="4256"/>
                  </a:cubicBezTo>
                  <a:cubicBezTo>
                    <a:pt x="1155" y="5411"/>
                    <a:pt x="760" y="6445"/>
                    <a:pt x="456" y="7265"/>
                  </a:cubicBezTo>
                  <a:cubicBezTo>
                    <a:pt x="274" y="7691"/>
                    <a:pt x="122" y="8117"/>
                    <a:pt x="0" y="8542"/>
                  </a:cubicBezTo>
                  <a:cubicBezTo>
                    <a:pt x="61" y="8451"/>
                    <a:pt x="122" y="8329"/>
                    <a:pt x="152" y="8238"/>
                  </a:cubicBezTo>
                  <a:cubicBezTo>
                    <a:pt x="274" y="8025"/>
                    <a:pt x="395" y="7721"/>
                    <a:pt x="578" y="7326"/>
                  </a:cubicBezTo>
                  <a:cubicBezTo>
                    <a:pt x="882" y="6566"/>
                    <a:pt x="1338" y="5533"/>
                    <a:pt x="1763" y="4347"/>
                  </a:cubicBezTo>
                  <a:cubicBezTo>
                    <a:pt x="2219" y="3162"/>
                    <a:pt x="2614" y="2068"/>
                    <a:pt x="2888" y="1308"/>
                  </a:cubicBezTo>
                  <a:cubicBezTo>
                    <a:pt x="3070" y="882"/>
                    <a:pt x="3192" y="457"/>
                    <a:pt x="32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2444075" y="3952475"/>
              <a:ext cx="47150" cy="44125"/>
            </a:xfrm>
            <a:custGeom>
              <a:avLst/>
              <a:gdLst/>
              <a:ahLst/>
              <a:cxnLst/>
              <a:rect l="l" t="t" r="r" b="b"/>
              <a:pathLst>
                <a:path w="1886" h="1765" extrusionOk="0">
                  <a:moveTo>
                    <a:pt x="1065" y="1"/>
                  </a:moveTo>
                  <a:cubicBezTo>
                    <a:pt x="943" y="1"/>
                    <a:pt x="882" y="31"/>
                    <a:pt x="882" y="31"/>
                  </a:cubicBezTo>
                  <a:cubicBezTo>
                    <a:pt x="1095" y="61"/>
                    <a:pt x="1308" y="183"/>
                    <a:pt x="1490" y="335"/>
                  </a:cubicBezTo>
                  <a:cubicBezTo>
                    <a:pt x="1642" y="517"/>
                    <a:pt x="1703" y="760"/>
                    <a:pt x="1672" y="1004"/>
                  </a:cubicBezTo>
                  <a:cubicBezTo>
                    <a:pt x="1586" y="1367"/>
                    <a:pt x="1262" y="1563"/>
                    <a:pt x="944" y="1563"/>
                  </a:cubicBezTo>
                  <a:cubicBezTo>
                    <a:pt x="703" y="1563"/>
                    <a:pt x="466" y="1452"/>
                    <a:pt x="335" y="1216"/>
                  </a:cubicBezTo>
                  <a:cubicBezTo>
                    <a:pt x="183" y="1004"/>
                    <a:pt x="183" y="730"/>
                    <a:pt x="305" y="517"/>
                  </a:cubicBezTo>
                  <a:cubicBezTo>
                    <a:pt x="396" y="304"/>
                    <a:pt x="578" y="153"/>
                    <a:pt x="791" y="61"/>
                  </a:cubicBezTo>
                  <a:cubicBezTo>
                    <a:pt x="791" y="49"/>
                    <a:pt x="775" y="41"/>
                    <a:pt x="748" y="41"/>
                  </a:cubicBezTo>
                  <a:cubicBezTo>
                    <a:pt x="710" y="41"/>
                    <a:pt x="649" y="56"/>
                    <a:pt x="578" y="92"/>
                  </a:cubicBezTo>
                  <a:cubicBezTo>
                    <a:pt x="396" y="153"/>
                    <a:pt x="274" y="274"/>
                    <a:pt x="153" y="456"/>
                  </a:cubicBezTo>
                  <a:cubicBezTo>
                    <a:pt x="1" y="730"/>
                    <a:pt x="1" y="1034"/>
                    <a:pt x="153" y="1308"/>
                  </a:cubicBezTo>
                  <a:cubicBezTo>
                    <a:pt x="335" y="1619"/>
                    <a:pt x="639" y="1765"/>
                    <a:pt x="939" y="1765"/>
                  </a:cubicBezTo>
                  <a:cubicBezTo>
                    <a:pt x="1341" y="1765"/>
                    <a:pt x="1737" y="1504"/>
                    <a:pt x="1824" y="1034"/>
                  </a:cubicBezTo>
                  <a:cubicBezTo>
                    <a:pt x="1885" y="730"/>
                    <a:pt x="1794" y="426"/>
                    <a:pt x="1581" y="244"/>
                  </a:cubicBezTo>
                  <a:cubicBezTo>
                    <a:pt x="1429" y="92"/>
                    <a:pt x="1247" y="31"/>
                    <a:pt x="10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982825" y="2649775"/>
              <a:ext cx="1120100" cy="1387825"/>
            </a:xfrm>
            <a:custGeom>
              <a:avLst/>
              <a:gdLst/>
              <a:ahLst/>
              <a:cxnLst/>
              <a:rect l="l" t="t" r="r" b="b"/>
              <a:pathLst>
                <a:path w="44804" h="55513" extrusionOk="0">
                  <a:moveTo>
                    <a:pt x="29851" y="1"/>
                  </a:moveTo>
                  <a:cubicBezTo>
                    <a:pt x="27904" y="1"/>
                    <a:pt x="25049" y="342"/>
                    <a:pt x="21916" y="2017"/>
                  </a:cubicBezTo>
                  <a:cubicBezTo>
                    <a:pt x="14621" y="5938"/>
                    <a:pt x="9454" y="27063"/>
                    <a:pt x="9454" y="27063"/>
                  </a:cubicBezTo>
                  <a:lnTo>
                    <a:pt x="1" y="42260"/>
                  </a:lnTo>
                  <a:lnTo>
                    <a:pt x="29728" y="55513"/>
                  </a:lnTo>
                  <a:lnTo>
                    <a:pt x="31977" y="47276"/>
                  </a:lnTo>
                  <a:lnTo>
                    <a:pt x="35472" y="32564"/>
                  </a:lnTo>
                  <a:cubicBezTo>
                    <a:pt x="35472" y="32564"/>
                    <a:pt x="40488" y="23932"/>
                    <a:pt x="42494" y="19251"/>
                  </a:cubicBezTo>
                  <a:cubicBezTo>
                    <a:pt x="44014" y="15786"/>
                    <a:pt x="44469" y="11135"/>
                    <a:pt x="44621" y="8369"/>
                  </a:cubicBezTo>
                  <a:cubicBezTo>
                    <a:pt x="44804" y="4935"/>
                    <a:pt x="42494" y="1773"/>
                    <a:pt x="39120" y="1135"/>
                  </a:cubicBezTo>
                  <a:cubicBezTo>
                    <a:pt x="38998" y="1105"/>
                    <a:pt x="38846" y="1074"/>
                    <a:pt x="38725" y="1044"/>
                  </a:cubicBezTo>
                  <a:lnTo>
                    <a:pt x="32372" y="162"/>
                  </a:lnTo>
                  <a:cubicBezTo>
                    <a:pt x="32099" y="162"/>
                    <a:pt x="31190" y="1"/>
                    <a:pt x="298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091500" y="3470625"/>
              <a:ext cx="715075" cy="484150"/>
            </a:xfrm>
            <a:custGeom>
              <a:avLst/>
              <a:gdLst/>
              <a:ahLst/>
              <a:cxnLst/>
              <a:rect l="l" t="t" r="r" b="b"/>
              <a:pathLst>
                <a:path w="28603" h="19366" extrusionOk="0">
                  <a:moveTo>
                    <a:pt x="9976" y="176"/>
                  </a:moveTo>
                  <a:cubicBezTo>
                    <a:pt x="10464" y="176"/>
                    <a:pt x="10961" y="380"/>
                    <a:pt x="11338" y="703"/>
                  </a:cubicBezTo>
                  <a:cubicBezTo>
                    <a:pt x="11733" y="1068"/>
                    <a:pt x="11976" y="1584"/>
                    <a:pt x="12006" y="2131"/>
                  </a:cubicBezTo>
                  <a:cubicBezTo>
                    <a:pt x="12067" y="2648"/>
                    <a:pt x="12006" y="3165"/>
                    <a:pt x="11794" y="3651"/>
                  </a:cubicBezTo>
                  <a:cubicBezTo>
                    <a:pt x="11611" y="4107"/>
                    <a:pt x="11307" y="4502"/>
                    <a:pt x="10912" y="4837"/>
                  </a:cubicBezTo>
                  <a:cubicBezTo>
                    <a:pt x="10547" y="5141"/>
                    <a:pt x="10122" y="5384"/>
                    <a:pt x="9696" y="5566"/>
                  </a:cubicBezTo>
                  <a:cubicBezTo>
                    <a:pt x="8898" y="5862"/>
                    <a:pt x="8042" y="6014"/>
                    <a:pt x="7184" y="6050"/>
                  </a:cubicBezTo>
                  <a:lnTo>
                    <a:pt x="7184" y="6050"/>
                  </a:lnTo>
                  <a:cubicBezTo>
                    <a:pt x="6974" y="5427"/>
                    <a:pt x="6854" y="4771"/>
                    <a:pt x="6839" y="4107"/>
                  </a:cubicBezTo>
                  <a:cubicBezTo>
                    <a:pt x="6809" y="3499"/>
                    <a:pt x="6900" y="2861"/>
                    <a:pt x="7113" y="2253"/>
                  </a:cubicBezTo>
                  <a:cubicBezTo>
                    <a:pt x="7325" y="1675"/>
                    <a:pt x="7690" y="1159"/>
                    <a:pt x="8146" y="794"/>
                  </a:cubicBezTo>
                  <a:cubicBezTo>
                    <a:pt x="8633" y="429"/>
                    <a:pt x="9180" y="217"/>
                    <a:pt x="9788" y="186"/>
                  </a:cubicBezTo>
                  <a:cubicBezTo>
                    <a:pt x="9850" y="179"/>
                    <a:pt x="9913" y="176"/>
                    <a:pt x="9976" y="176"/>
                  </a:cubicBezTo>
                  <a:close/>
                  <a:moveTo>
                    <a:pt x="19018" y="4178"/>
                  </a:moveTo>
                  <a:cubicBezTo>
                    <a:pt x="19132" y="4178"/>
                    <a:pt x="19247" y="4185"/>
                    <a:pt x="19362" y="4198"/>
                  </a:cubicBezTo>
                  <a:cubicBezTo>
                    <a:pt x="19727" y="4229"/>
                    <a:pt x="20092" y="4350"/>
                    <a:pt x="20396" y="4563"/>
                  </a:cubicBezTo>
                  <a:cubicBezTo>
                    <a:pt x="20730" y="4806"/>
                    <a:pt x="20973" y="5110"/>
                    <a:pt x="21125" y="5445"/>
                  </a:cubicBezTo>
                  <a:cubicBezTo>
                    <a:pt x="21429" y="6174"/>
                    <a:pt x="21429" y="6964"/>
                    <a:pt x="21156" y="7694"/>
                  </a:cubicBezTo>
                  <a:cubicBezTo>
                    <a:pt x="20882" y="8393"/>
                    <a:pt x="20396" y="9001"/>
                    <a:pt x="19757" y="9457"/>
                  </a:cubicBezTo>
                  <a:cubicBezTo>
                    <a:pt x="18874" y="10078"/>
                    <a:pt x="17898" y="10524"/>
                    <a:pt x="16879" y="10787"/>
                  </a:cubicBezTo>
                  <a:lnTo>
                    <a:pt x="16879" y="10787"/>
                  </a:lnTo>
                  <a:cubicBezTo>
                    <a:pt x="16555" y="10202"/>
                    <a:pt x="16293" y="9578"/>
                    <a:pt x="16140" y="8910"/>
                  </a:cubicBezTo>
                  <a:cubicBezTo>
                    <a:pt x="15958" y="8180"/>
                    <a:pt x="15958" y="7451"/>
                    <a:pt x="16110" y="6721"/>
                  </a:cubicBezTo>
                  <a:cubicBezTo>
                    <a:pt x="16292" y="5961"/>
                    <a:pt x="16687" y="5293"/>
                    <a:pt x="17265" y="4806"/>
                  </a:cubicBezTo>
                  <a:cubicBezTo>
                    <a:pt x="17755" y="4393"/>
                    <a:pt x="18377" y="4178"/>
                    <a:pt x="19018" y="4178"/>
                  </a:cubicBezTo>
                  <a:close/>
                  <a:moveTo>
                    <a:pt x="25296" y="8867"/>
                  </a:moveTo>
                  <a:cubicBezTo>
                    <a:pt x="26879" y="8867"/>
                    <a:pt x="28217" y="10068"/>
                    <a:pt x="28390" y="11676"/>
                  </a:cubicBezTo>
                  <a:cubicBezTo>
                    <a:pt x="28420" y="12284"/>
                    <a:pt x="28329" y="12861"/>
                    <a:pt x="28055" y="13378"/>
                  </a:cubicBezTo>
                  <a:cubicBezTo>
                    <a:pt x="27539" y="14533"/>
                    <a:pt x="26536" y="15384"/>
                    <a:pt x="25289" y="15718"/>
                  </a:cubicBezTo>
                  <a:cubicBezTo>
                    <a:pt x="24839" y="15825"/>
                    <a:pt x="24377" y="15880"/>
                    <a:pt x="23915" y="15880"/>
                  </a:cubicBezTo>
                  <a:cubicBezTo>
                    <a:pt x="23600" y="15880"/>
                    <a:pt x="23285" y="15855"/>
                    <a:pt x="22973" y="15804"/>
                  </a:cubicBezTo>
                  <a:lnTo>
                    <a:pt x="22973" y="15804"/>
                  </a:lnTo>
                  <a:cubicBezTo>
                    <a:pt x="22603" y="14990"/>
                    <a:pt x="22380" y="14105"/>
                    <a:pt x="22341" y="13195"/>
                  </a:cubicBezTo>
                  <a:cubicBezTo>
                    <a:pt x="22280" y="12344"/>
                    <a:pt x="22463" y="11463"/>
                    <a:pt x="22827" y="10673"/>
                  </a:cubicBezTo>
                  <a:cubicBezTo>
                    <a:pt x="23040" y="10247"/>
                    <a:pt x="23344" y="9852"/>
                    <a:pt x="23678" y="9518"/>
                  </a:cubicBezTo>
                  <a:cubicBezTo>
                    <a:pt x="24043" y="9183"/>
                    <a:pt x="24499" y="8970"/>
                    <a:pt x="25016" y="8879"/>
                  </a:cubicBezTo>
                  <a:cubicBezTo>
                    <a:pt x="25110" y="8871"/>
                    <a:pt x="25204" y="8867"/>
                    <a:pt x="25296" y="8867"/>
                  </a:cubicBezTo>
                  <a:close/>
                  <a:moveTo>
                    <a:pt x="9872" y="1"/>
                  </a:moveTo>
                  <a:cubicBezTo>
                    <a:pt x="9834" y="1"/>
                    <a:pt x="9795" y="2"/>
                    <a:pt x="9757" y="4"/>
                  </a:cubicBezTo>
                  <a:cubicBezTo>
                    <a:pt x="9149" y="34"/>
                    <a:pt x="8541" y="247"/>
                    <a:pt x="8055" y="642"/>
                  </a:cubicBezTo>
                  <a:cubicBezTo>
                    <a:pt x="7569" y="1037"/>
                    <a:pt x="7174" y="1584"/>
                    <a:pt x="6961" y="2192"/>
                  </a:cubicBezTo>
                  <a:cubicBezTo>
                    <a:pt x="6748" y="2800"/>
                    <a:pt x="6626" y="3469"/>
                    <a:pt x="6657" y="4107"/>
                  </a:cubicBezTo>
                  <a:cubicBezTo>
                    <a:pt x="6672" y="4771"/>
                    <a:pt x="6787" y="5428"/>
                    <a:pt x="6991" y="6053"/>
                  </a:cubicBezTo>
                  <a:lnTo>
                    <a:pt x="6991" y="6053"/>
                  </a:lnTo>
                  <a:cubicBezTo>
                    <a:pt x="6987" y="6053"/>
                    <a:pt x="6983" y="6053"/>
                    <a:pt x="6979" y="6053"/>
                  </a:cubicBezTo>
                  <a:cubicBezTo>
                    <a:pt x="4715" y="6053"/>
                    <a:pt x="2488" y="5295"/>
                    <a:pt x="699" y="3864"/>
                  </a:cubicBezTo>
                  <a:cubicBezTo>
                    <a:pt x="456" y="3682"/>
                    <a:pt x="304" y="3530"/>
                    <a:pt x="182" y="3408"/>
                  </a:cubicBezTo>
                  <a:cubicBezTo>
                    <a:pt x="62" y="3317"/>
                    <a:pt x="1" y="3257"/>
                    <a:pt x="0" y="3256"/>
                  </a:cubicBezTo>
                  <a:lnTo>
                    <a:pt x="0" y="3256"/>
                  </a:lnTo>
                  <a:cubicBezTo>
                    <a:pt x="1" y="3257"/>
                    <a:pt x="61" y="3317"/>
                    <a:pt x="152" y="3438"/>
                  </a:cubicBezTo>
                  <a:cubicBezTo>
                    <a:pt x="274" y="3530"/>
                    <a:pt x="456" y="3712"/>
                    <a:pt x="669" y="3894"/>
                  </a:cubicBezTo>
                  <a:cubicBezTo>
                    <a:pt x="1368" y="4472"/>
                    <a:pt x="2128" y="4958"/>
                    <a:pt x="2949" y="5293"/>
                  </a:cubicBezTo>
                  <a:cubicBezTo>
                    <a:pt x="4196" y="5844"/>
                    <a:pt x="5554" y="6146"/>
                    <a:pt x="6917" y="6146"/>
                  </a:cubicBezTo>
                  <a:cubicBezTo>
                    <a:pt x="6952" y="6146"/>
                    <a:pt x="6987" y="6146"/>
                    <a:pt x="7022" y="6145"/>
                  </a:cubicBezTo>
                  <a:lnTo>
                    <a:pt x="7022" y="6145"/>
                  </a:lnTo>
                  <a:cubicBezTo>
                    <a:pt x="7238" y="6774"/>
                    <a:pt x="7546" y="7370"/>
                    <a:pt x="7933" y="7907"/>
                  </a:cubicBezTo>
                  <a:cubicBezTo>
                    <a:pt x="8754" y="9092"/>
                    <a:pt x="9909" y="10004"/>
                    <a:pt x="11216" y="10581"/>
                  </a:cubicBezTo>
                  <a:cubicBezTo>
                    <a:pt x="12319" y="11011"/>
                    <a:pt x="13476" y="11223"/>
                    <a:pt x="14624" y="11223"/>
                  </a:cubicBezTo>
                  <a:cubicBezTo>
                    <a:pt x="15358" y="11223"/>
                    <a:pt x="16089" y="11137"/>
                    <a:pt x="16801" y="10964"/>
                  </a:cubicBezTo>
                  <a:lnTo>
                    <a:pt x="16801" y="10964"/>
                  </a:lnTo>
                  <a:cubicBezTo>
                    <a:pt x="16804" y="10968"/>
                    <a:pt x="16806" y="10972"/>
                    <a:pt x="16809" y="10977"/>
                  </a:cubicBezTo>
                  <a:cubicBezTo>
                    <a:pt x="17174" y="11615"/>
                    <a:pt x="17599" y="12223"/>
                    <a:pt x="18055" y="12770"/>
                  </a:cubicBezTo>
                  <a:cubicBezTo>
                    <a:pt x="18937" y="13925"/>
                    <a:pt x="20061" y="14806"/>
                    <a:pt x="21368" y="15445"/>
                  </a:cubicBezTo>
                  <a:cubicBezTo>
                    <a:pt x="21877" y="15680"/>
                    <a:pt x="22411" y="15840"/>
                    <a:pt x="22956" y="15924"/>
                  </a:cubicBezTo>
                  <a:lnTo>
                    <a:pt x="22956" y="15924"/>
                  </a:lnTo>
                  <a:cubicBezTo>
                    <a:pt x="23159" y="16341"/>
                    <a:pt x="23401" y="16740"/>
                    <a:pt x="23678" y="17116"/>
                  </a:cubicBezTo>
                  <a:cubicBezTo>
                    <a:pt x="24225" y="17846"/>
                    <a:pt x="24894" y="18454"/>
                    <a:pt x="25654" y="18940"/>
                  </a:cubicBezTo>
                  <a:cubicBezTo>
                    <a:pt x="25692" y="18962"/>
                    <a:pt x="25729" y="18983"/>
                    <a:pt x="25766" y="19003"/>
                  </a:cubicBezTo>
                  <a:lnTo>
                    <a:pt x="25766" y="19003"/>
                  </a:lnTo>
                  <a:cubicBezTo>
                    <a:pt x="25738" y="18983"/>
                    <a:pt x="25711" y="18962"/>
                    <a:pt x="25684" y="18940"/>
                  </a:cubicBezTo>
                  <a:cubicBezTo>
                    <a:pt x="24925" y="18454"/>
                    <a:pt x="24286" y="17846"/>
                    <a:pt x="23739" y="17116"/>
                  </a:cubicBezTo>
                  <a:cubicBezTo>
                    <a:pt x="23469" y="16747"/>
                    <a:pt x="23233" y="16351"/>
                    <a:pt x="23034" y="15935"/>
                  </a:cubicBezTo>
                  <a:lnTo>
                    <a:pt x="23034" y="15935"/>
                  </a:lnTo>
                  <a:cubicBezTo>
                    <a:pt x="23309" y="15974"/>
                    <a:pt x="23587" y="15993"/>
                    <a:pt x="23865" y="15993"/>
                  </a:cubicBezTo>
                  <a:cubicBezTo>
                    <a:pt x="24361" y="15993"/>
                    <a:pt x="24860" y="15932"/>
                    <a:pt x="25350" y="15809"/>
                  </a:cubicBezTo>
                  <a:cubicBezTo>
                    <a:pt x="26627" y="15475"/>
                    <a:pt x="27660" y="14594"/>
                    <a:pt x="28207" y="13408"/>
                  </a:cubicBezTo>
                  <a:cubicBezTo>
                    <a:pt x="28481" y="12861"/>
                    <a:pt x="28602" y="12223"/>
                    <a:pt x="28542" y="11615"/>
                  </a:cubicBezTo>
                  <a:cubicBezTo>
                    <a:pt x="28371" y="9934"/>
                    <a:pt x="26971" y="8680"/>
                    <a:pt x="25319" y="8680"/>
                  </a:cubicBezTo>
                  <a:cubicBezTo>
                    <a:pt x="25209" y="8680"/>
                    <a:pt x="25098" y="8685"/>
                    <a:pt x="24985" y="8697"/>
                  </a:cubicBezTo>
                  <a:cubicBezTo>
                    <a:pt x="24469" y="8788"/>
                    <a:pt x="23982" y="9031"/>
                    <a:pt x="23587" y="9366"/>
                  </a:cubicBezTo>
                  <a:cubicBezTo>
                    <a:pt x="23253" y="9700"/>
                    <a:pt x="22949" y="10095"/>
                    <a:pt x="22736" y="10551"/>
                  </a:cubicBezTo>
                  <a:cubicBezTo>
                    <a:pt x="22341" y="11372"/>
                    <a:pt x="22189" y="12253"/>
                    <a:pt x="22219" y="13165"/>
                  </a:cubicBezTo>
                  <a:cubicBezTo>
                    <a:pt x="22278" y="14078"/>
                    <a:pt x="22510" y="14966"/>
                    <a:pt x="22892" y="15790"/>
                  </a:cubicBezTo>
                  <a:lnTo>
                    <a:pt x="22892" y="15790"/>
                  </a:lnTo>
                  <a:cubicBezTo>
                    <a:pt x="22391" y="15701"/>
                    <a:pt x="21899" y="15546"/>
                    <a:pt x="21429" y="15323"/>
                  </a:cubicBezTo>
                  <a:cubicBezTo>
                    <a:pt x="20183" y="14715"/>
                    <a:pt x="19058" y="13834"/>
                    <a:pt x="18207" y="12709"/>
                  </a:cubicBezTo>
                  <a:cubicBezTo>
                    <a:pt x="17762" y="12156"/>
                    <a:pt x="17324" y="11564"/>
                    <a:pt x="16957" y="10925"/>
                  </a:cubicBezTo>
                  <a:lnTo>
                    <a:pt x="16957" y="10925"/>
                  </a:lnTo>
                  <a:cubicBezTo>
                    <a:pt x="17990" y="10656"/>
                    <a:pt x="18981" y="10206"/>
                    <a:pt x="19879" y="9578"/>
                  </a:cubicBezTo>
                  <a:cubicBezTo>
                    <a:pt x="20548" y="9122"/>
                    <a:pt x="21034" y="8484"/>
                    <a:pt x="21338" y="7724"/>
                  </a:cubicBezTo>
                  <a:cubicBezTo>
                    <a:pt x="21642" y="6964"/>
                    <a:pt x="21611" y="6083"/>
                    <a:pt x="21308" y="5323"/>
                  </a:cubicBezTo>
                  <a:cubicBezTo>
                    <a:pt x="21125" y="4958"/>
                    <a:pt x="20852" y="4624"/>
                    <a:pt x="20548" y="4381"/>
                  </a:cubicBezTo>
                  <a:cubicBezTo>
                    <a:pt x="20213" y="4138"/>
                    <a:pt x="19818" y="3986"/>
                    <a:pt x="19393" y="3955"/>
                  </a:cubicBezTo>
                  <a:cubicBezTo>
                    <a:pt x="19279" y="3943"/>
                    <a:pt x="19166" y="3936"/>
                    <a:pt x="19053" y="3936"/>
                  </a:cubicBezTo>
                  <a:cubicBezTo>
                    <a:pt x="18349" y="3936"/>
                    <a:pt x="17663" y="4178"/>
                    <a:pt x="17113" y="4624"/>
                  </a:cubicBezTo>
                  <a:cubicBezTo>
                    <a:pt x="16505" y="5141"/>
                    <a:pt x="16110" y="5840"/>
                    <a:pt x="15927" y="6630"/>
                  </a:cubicBezTo>
                  <a:cubicBezTo>
                    <a:pt x="15745" y="7359"/>
                    <a:pt x="15775" y="8150"/>
                    <a:pt x="15958" y="8910"/>
                  </a:cubicBezTo>
                  <a:cubicBezTo>
                    <a:pt x="16126" y="9583"/>
                    <a:pt x="16372" y="10230"/>
                    <a:pt x="16719" y="10827"/>
                  </a:cubicBezTo>
                  <a:lnTo>
                    <a:pt x="16719" y="10827"/>
                  </a:lnTo>
                  <a:cubicBezTo>
                    <a:pt x="16037" y="10991"/>
                    <a:pt x="15338" y="11073"/>
                    <a:pt x="14636" y="11073"/>
                  </a:cubicBezTo>
                  <a:cubicBezTo>
                    <a:pt x="13511" y="11073"/>
                    <a:pt x="12380" y="10861"/>
                    <a:pt x="11307" y="10429"/>
                  </a:cubicBezTo>
                  <a:cubicBezTo>
                    <a:pt x="10000" y="9882"/>
                    <a:pt x="8906" y="8970"/>
                    <a:pt x="8085" y="7815"/>
                  </a:cubicBezTo>
                  <a:cubicBezTo>
                    <a:pt x="7721" y="7306"/>
                    <a:pt x="7427" y="6741"/>
                    <a:pt x="7216" y="6143"/>
                  </a:cubicBezTo>
                  <a:lnTo>
                    <a:pt x="7216" y="6143"/>
                  </a:lnTo>
                  <a:cubicBezTo>
                    <a:pt x="8065" y="6132"/>
                    <a:pt x="8938" y="5980"/>
                    <a:pt x="9727" y="5688"/>
                  </a:cubicBezTo>
                  <a:cubicBezTo>
                    <a:pt x="10699" y="5323"/>
                    <a:pt x="11490" y="4624"/>
                    <a:pt x="11915" y="3712"/>
                  </a:cubicBezTo>
                  <a:cubicBezTo>
                    <a:pt x="12128" y="3195"/>
                    <a:pt x="12219" y="2648"/>
                    <a:pt x="12158" y="2101"/>
                  </a:cubicBezTo>
                  <a:cubicBezTo>
                    <a:pt x="12098" y="1524"/>
                    <a:pt x="11854" y="976"/>
                    <a:pt x="11429" y="581"/>
                  </a:cubicBezTo>
                  <a:cubicBezTo>
                    <a:pt x="11002" y="211"/>
                    <a:pt x="10441" y="1"/>
                    <a:pt x="9872" y="1"/>
                  </a:cubicBezTo>
                  <a:close/>
                  <a:moveTo>
                    <a:pt x="25766" y="19003"/>
                  </a:moveTo>
                  <a:lnTo>
                    <a:pt x="25766" y="19003"/>
                  </a:lnTo>
                  <a:cubicBezTo>
                    <a:pt x="25928" y="19119"/>
                    <a:pt x="26106" y="19201"/>
                    <a:pt x="26262" y="19305"/>
                  </a:cubicBezTo>
                  <a:lnTo>
                    <a:pt x="26475" y="19366"/>
                  </a:lnTo>
                  <a:lnTo>
                    <a:pt x="26475" y="19366"/>
                  </a:lnTo>
                  <a:lnTo>
                    <a:pt x="26262" y="19275"/>
                  </a:lnTo>
                  <a:cubicBezTo>
                    <a:pt x="26087" y="19175"/>
                    <a:pt x="25933" y="19095"/>
                    <a:pt x="25766" y="190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92875" y="3005075"/>
              <a:ext cx="247750" cy="237700"/>
            </a:xfrm>
            <a:custGeom>
              <a:avLst/>
              <a:gdLst/>
              <a:ahLst/>
              <a:cxnLst/>
              <a:rect l="l" t="t" r="r" b="b"/>
              <a:pathLst>
                <a:path w="9910" h="9508" extrusionOk="0">
                  <a:moveTo>
                    <a:pt x="3042" y="177"/>
                  </a:moveTo>
                  <a:cubicBezTo>
                    <a:pt x="3226" y="177"/>
                    <a:pt x="3421" y="224"/>
                    <a:pt x="3587" y="328"/>
                  </a:cubicBezTo>
                  <a:cubicBezTo>
                    <a:pt x="3800" y="480"/>
                    <a:pt x="4013" y="662"/>
                    <a:pt x="4165" y="905"/>
                  </a:cubicBezTo>
                  <a:cubicBezTo>
                    <a:pt x="4317" y="1118"/>
                    <a:pt x="4408" y="1361"/>
                    <a:pt x="4499" y="1635"/>
                  </a:cubicBezTo>
                  <a:cubicBezTo>
                    <a:pt x="4560" y="1878"/>
                    <a:pt x="4590" y="2121"/>
                    <a:pt x="4621" y="2394"/>
                  </a:cubicBezTo>
                  <a:cubicBezTo>
                    <a:pt x="4621" y="2881"/>
                    <a:pt x="4529" y="3367"/>
                    <a:pt x="4377" y="3853"/>
                  </a:cubicBezTo>
                  <a:cubicBezTo>
                    <a:pt x="4073" y="4644"/>
                    <a:pt x="3617" y="5373"/>
                    <a:pt x="2979" y="5951"/>
                  </a:cubicBezTo>
                  <a:cubicBezTo>
                    <a:pt x="2789" y="6129"/>
                    <a:pt x="2594" y="6298"/>
                    <a:pt x="2394" y="6458"/>
                  </a:cubicBezTo>
                  <a:lnTo>
                    <a:pt x="2394" y="6458"/>
                  </a:lnTo>
                  <a:cubicBezTo>
                    <a:pt x="2129" y="6117"/>
                    <a:pt x="1916" y="5733"/>
                    <a:pt x="1763" y="5312"/>
                  </a:cubicBezTo>
                  <a:cubicBezTo>
                    <a:pt x="1551" y="4705"/>
                    <a:pt x="1459" y="4036"/>
                    <a:pt x="1459" y="3367"/>
                  </a:cubicBezTo>
                  <a:cubicBezTo>
                    <a:pt x="1459" y="2729"/>
                    <a:pt x="1520" y="2091"/>
                    <a:pt x="1672" y="1452"/>
                  </a:cubicBezTo>
                  <a:cubicBezTo>
                    <a:pt x="1854" y="875"/>
                    <a:pt x="2219" y="297"/>
                    <a:pt x="2797" y="206"/>
                  </a:cubicBezTo>
                  <a:cubicBezTo>
                    <a:pt x="2874" y="187"/>
                    <a:pt x="2957" y="177"/>
                    <a:pt x="3042" y="177"/>
                  </a:cubicBezTo>
                  <a:close/>
                  <a:moveTo>
                    <a:pt x="8449" y="540"/>
                  </a:moveTo>
                  <a:cubicBezTo>
                    <a:pt x="8629" y="540"/>
                    <a:pt x="8805" y="581"/>
                    <a:pt x="8967" y="662"/>
                  </a:cubicBezTo>
                  <a:cubicBezTo>
                    <a:pt x="9210" y="814"/>
                    <a:pt x="9423" y="1027"/>
                    <a:pt x="9545" y="1270"/>
                  </a:cubicBezTo>
                  <a:cubicBezTo>
                    <a:pt x="9666" y="1574"/>
                    <a:pt x="9727" y="1847"/>
                    <a:pt x="9727" y="2151"/>
                  </a:cubicBezTo>
                  <a:cubicBezTo>
                    <a:pt x="9697" y="3489"/>
                    <a:pt x="9241" y="4735"/>
                    <a:pt x="8420" y="5768"/>
                  </a:cubicBezTo>
                  <a:cubicBezTo>
                    <a:pt x="7964" y="6316"/>
                    <a:pt x="7447" y="6771"/>
                    <a:pt x="6839" y="7106"/>
                  </a:cubicBezTo>
                  <a:cubicBezTo>
                    <a:pt x="6644" y="7223"/>
                    <a:pt x="6443" y="7324"/>
                    <a:pt x="6235" y="7409"/>
                  </a:cubicBezTo>
                  <a:lnTo>
                    <a:pt x="6235" y="7409"/>
                  </a:lnTo>
                  <a:cubicBezTo>
                    <a:pt x="6126" y="7051"/>
                    <a:pt x="6042" y="6688"/>
                    <a:pt x="5988" y="6316"/>
                  </a:cubicBezTo>
                  <a:cubicBezTo>
                    <a:pt x="5867" y="5464"/>
                    <a:pt x="5897" y="4583"/>
                    <a:pt x="6110" y="3762"/>
                  </a:cubicBezTo>
                  <a:cubicBezTo>
                    <a:pt x="6323" y="2729"/>
                    <a:pt x="6809" y="1787"/>
                    <a:pt x="7478" y="1027"/>
                  </a:cubicBezTo>
                  <a:cubicBezTo>
                    <a:pt x="7690" y="814"/>
                    <a:pt x="7903" y="662"/>
                    <a:pt x="8177" y="571"/>
                  </a:cubicBezTo>
                  <a:cubicBezTo>
                    <a:pt x="8268" y="550"/>
                    <a:pt x="8359" y="540"/>
                    <a:pt x="8449" y="540"/>
                  </a:cubicBezTo>
                  <a:close/>
                  <a:moveTo>
                    <a:pt x="92" y="7926"/>
                  </a:moveTo>
                  <a:lnTo>
                    <a:pt x="0" y="7987"/>
                  </a:lnTo>
                  <a:cubicBezTo>
                    <a:pt x="31" y="7987"/>
                    <a:pt x="61" y="7957"/>
                    <a:pt x="92" y="7926"/>
                  </a:cubicBezTo>
                  <a:close/>
                  <a:moveTo>
                    <a:pt x="2981" y="1"/>
                  </a:moveTo>
                  <a:cubicBezTo>
                    <a:pt x="2901" y="1"/>
                    <a:pt x="2820" y="8"/>
                    <a:pt x="2736" y="24"/>
                  </a:cubicBezTo>
                  <a:cubicBezTo>
                    <a:pt x="2432" y="115"/>
                    <a:pt x="2128" y="297"/>
                    <a:pt x="1946" y="571"/>
                  </a:cubicBezTo>
                  <a:cubicBezTo>
                    <a:pt x="1763" y="814"/>
                    <a:pt x="1611" y="1118"/>
                    <a:pt x="1520" y="1422"/>
                  </a:cubicBezTo>
                  <a:cubicBezTo>
                    <a:pt x="1338" y="2060"/>
                    <a:pt x="1247" y="2698"/>
                    <a:pt x="1277" y="3367"/>
                  </a:cubicBezTo>
                  <a:cubicBezTo>
                    <a:pt x="1247" y="4066"/>
                    <a:pt x="1368" y="4735"/>
                    <a:pt x="1581" y="5404"/>
                  </a:cubicBezTo>
                  <a:cubicBezTo>
                    <a:pt x="1734" y="5824"/>
                    <a:pt x="1959" y="6221"/>
                    <a:pt x="2241" y="6578"/>
                  </a:cubicBezTo>
                  <a:lnTo>
                    <a:pt x="2241" y="6578"/>
                  </a:lnTo>
                  <a:cubicBezTo>
                    <a:pt x="1978" y="6780"/>
                    <a:pt x="1708" y="6966"/>
                    <a:pt x="1429" y="7136"/>
                  </a:cubicBezTo>
                  <a:cubicBezTo>
                    <a:pt x="973" y="7410"/>
                    <a:pt x="608" y="7623"/>
                    <a:pt x="365" y="7775"/>
                  </a:cubicBezTo>
                  <a:lnTo>
                    <a:pt x="92" y="7926"/>
                  </a:lnTo>
                  <a:lnTo>
                    <a:pt x="396" y="7805"/>
                  </a:lnTo>
                  <a:cubicBezTo>
                    <a:pt x="639" y="7683"/>
                    <a:pt x="1003" y="7471"/>
                    <a:pt x="1459" y="7197"/>
                  </a:cubicBezTo>
                  <a:cubicBezTo>
                    <a:pt x="1752" y="7027"/>
                    <a:pt x="2030" y="6842"/>
                    <a:pt x="2295" y="6645"/>
                  </a:cubicBezTo>
                  <a:lnTo>
                    <a:pt x="2295" y="6645"/>
                  </a:lnTo>
                  <a:cubicBezTo>
                    <a:pt x="2448" y="6831"/>
                    <a:pt x="2615" y="7005"/>
                    <a:pt x="2797" y="7167"/>
                  </a:cubicBezTo>
                  <a:cubicBezTo>
                    <a:pt x="3374" y="7653"/>
                    <a:pt x="4104" y="7926"/>
                    <a:pt x="4833" y="7926"/>
                  </a:cubicBezTo>
                  <a:cubicBezTo>
                    <a:pt x="5313" y="7907"/>
                    <a:pt x="5781" y="7815"/>
                    <a:pt x="6221" y="7651"/>
                  </a:cubicBezTo>
                  <a:lnTo>
                    <a:pt x="6221" y="7651"/>
                  </a:lnTo>
                  <a:cubicBezTo>
                    <a:pt x="6288" y="7836"/>
                    <a:pt x="6362" y="8020"/>
                    <a:pt x="6444" y="8200"/>
                  </a:cubicBezTo>
                  <a:cubicBezTo>
                    <a:pt x="6627" y="8565"/>
                    <a:pt x="6839" y="8930"/>
                    <a:pt x="7083" y="9264"/>
                  </a:cubicBezTo>
                  <a:lnTo>
                    <a:pt x="7295" y="9507"/>
                  </a:lnTo>
                  <a:lnTo>
                    <a:pt x="7113" y="9234"/>
                  </a:lnTo>
                  <a:cubicBezTo>
                    <a:pt x="6870" y="8899"/>
                    <a:pt x="6687" y="8534"/>
                    <a:pt x="6505" y="8170"/>
                  </a:cubicBezTo>
                  <a:cubicBezTo>
                    <a:pt x="6432" y="7986"/>
                    <a:pt x="6364" y="7803"/>
                    <a:pt x="6303" y="7619"/>
                  </a:cubicBezTo>
                  <a:lnTo>
                    <a:pt x="6303" y="7619"/>
                  </a:lnTo>
                  <a:cubicBezTo>
                    <a:pt x="6531" y="7529"/>
                    <a:pt x="6751" y="7418"/>
                    <a:pt x="6961" y="7288"/>
                  </a:cubicBezTo>
                  <a:cubicBezTo>
                    <a:pt x="7569" y="6923"/>
                    <a:pt x="8116" y="6468"/>
                    <a:pt x="8542" y="5890"/>
                  </a:cubicBezTo>
                  <a:cubicBezTo>
                    <a:pt x="9423" y="4857"/>
                    <a:pt x="9879" y="3519"/>
                    <a:pt x="9909" y="2182"/>
                  </a:cubicBezTo>
                  <a:cubicBezTo>
                    <a:pt x="9909" y="1847"/>
                    <a:pt x="9849" y="1513"/>
                    <a:pt x="9697" y="1209"/>
                  </a:cubicBezTo>
                  <a:cubicBezTo>
                    <a:pt x="9575" y="936"/>
                    <a:pt x="9332" y="692"/>
                    <a:pt x="9058" y="510"/>
                  </a:cubicBezTo>
                  <a:cubicBezTo>
                    <a:pt x="8887" y="415"/>
                    <a:pt x="8693" y="367"/>
                    <a:pt x="8496" y="367"/>
                  </a:cubicBezTo>
                  <a:cubicBezTo>
                    <a:pt x="8379" y="367"/>
                    <a:pt x="8260" y="385"/>
                    <a:pt x="8146" y="419"/>
                  </a:cubicBezTo>
                  <a:cubicBezTo>
                    <a:pt x="7842" y="540"/>
                    <a:pt x="7569" y="692"/>
                    <a:pt x="7387" y="905"/>
                  </a:cubicBezTo>
                  <a:cubicBezTo>
                    <a:pt x="6657" y="1695"/>
                    <a:pt x="6171" y="2668"/>
                    <a:pt x="5958" y="3732"/>
                  </a:cubicBezTo>
                  <a:cubicBezTo>
                    <a:pt x="5708" y="4958"/>
                    <a:pt x="5766" y="6245"/>
                    <a:pt x="6151" y="7442"/>
                  </a:cubicBezTo>
                  <a:lnTo>
                    <a:pt x="6151" y="7442"/>
                  </a:lnTo>
                  <a:cubicBezTo>
                    <a:pt x="5736" y="7601"/>
                    <a:pt x="5297" y="7694"/>
                    <a:pt x="4833" y="7714"/>
                  </a:cubicBezTo>
                  <a:cubicBezTo>
                    <a:pt x="4134" y="7714"/>
                    <a:pt x="3435" y="7471"/>
                    <a:pt x="2918" y="7015"/>
                  </a:cubicBezTo>
                  <a:cubicBezTo>
                    <a:pt x="2749" y="6865"/>
                    <a:pt x="2593" y="6703"/>
                    <a:pt x="2450" y="6528"/>
                  </a:cubicBezTo>
                  <a:lnTo>
                    <a:pt x="2450" y="6528"/>
                  </a:lnTo>
                  <a:cubicBezTo>
                    <a:pt x="2653" y="6372"/>
                    <a:pt x="2849" y="6209"/>
                    <a:pt x="3040" y="6042"/>
                  </a:cubicBezTo>
                  <a:cubicBezTo>
                    <a:pt x="3709" y="5434"/>
                    <a:pt x="4195" y="4705"/>
                    <a:pt x="4499" y="3884"/>
                  </a:cubicBezTo>
                  <a:cubicBezTo>
                    <a:pt x="4681" y="3398"/>
                    <a:pt x="4772" y="2911"/>
                    <a:pt x="4772" y="2394"/>
                  </a:cubicBezTo>
                  <a:cubicBezTo>
                    <a:pt x="4742" y="2121"/>
                    <a:pt x="4712" y="1847"/>
                    <a:pt x="4651" y="1574"/>
                  </a:cubicBezTo>
                  <a:cubicBezTo>
                    <a:pt x="4560" y="1300"/>
                    <a:pt x="4438" y="1057"/>
                    <a:pt x="4286" y="814"/>
                  </a:cubicBezTo>
                  <a:cubicBezTo>
                    <a:pt x="4134" y="571"/>
                    <a:pt x="3921" y="358"/>
                    <a:pt x="3648" y="206"/>
                  </a:cubicBezTo>
                  <a:cubicBezTo>
                    <a:pt x="3443" y="69"/>
                    <a:pt x="3220" y="1"/>
                    <a:pt x="29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422800" y="3112050"/>
              <a:ext cx="1365550" cy="730950"/>
            </a:xfrm>
            <a:custGeom>
              <a:avLst/>
              <a:gdLst/>
              <a:ahLst/>
              <a:cxnLst/>
              <a:rect l="l" t="t" r="r" b="b"/>
              <a:pathLst>
                <a:path w="54622" h="29238" extrusionOk="0">
                  <a:moveTo>
                    <a:pt x="1" y="0"/>
                  </a:moveTo>
                  <a:lnTo>
                    <a:pt x="1" y="0"/>
                  </a:lnTo>
                  <a:cubicBezTo>
                    <a:pt x="396" y="5775"/>
                    <a:pt x="61" y="9088"/>
                    <a:pt x="1916" y="18025"/>
                  </a:cubicBezTo>
                  <a:cubicBezTo>
                    <a:pt x="3799" y="27190"/>
                    <a:pt x="16142" y="29238"/>
                    <a:pt x="26793" y="29238"/>
                  </a:cubicBezTo>
                  <a:cubicBezTo>
                    <a:pt x="35392" y="29238"/>
                    <a:pt x="42889" y="27903"/>
                    <a:pt x="42889" y="27903"/>
                  </a:cubicBezTo>
                  <a:cubicBezTo>
                    <a:pt x="43451" y="27921"/>
                    <a:pt x="43980" y="27927"/>
                    <a:pt x="44480" y="27927"/>
                  </a:cubicBezTo>
                  <a:cubicBezTo>
                    <a:pt x="45737" y="27927"/>
                    <a:pt x="46816" y="27887"/>
                    <a:pt x="47806" y="27887"/>
                  </a:cubicBezTo>
                  <a:cubicBezTo>
                    <a:pt x="48467" y="27887"/>
                    <a:pt x="49089" y="27905"/>
                    <a:pt x="49698" y="27964"/>
                  </a:cubicBezTo>
                  <a:cubicBezTo>
                    <a:pt x="50503" y="28037"/>
                    <a:pt x="51150" y="28074"/>
                    <a:pt x="51652" y="28074"/>
                  </a:cubicBezTo>
                  <a:cubicBezTo>
                    <a:pt x="52610" y="28074"/>
                    <a:pt x="53041" y="27939"/>
                    <a:pt x="53041" y="27660"/>
                  </a:cubicBezTo>
                  <a:cubicBezTo>
                    <a:pt x="53041" y="27052"/>
                    <a:pt x="53072" y="27295"/>
                    <a:pt x="48847" y="26292"/>
                  </a:cubicBezTo>
                  <a:lnTo>
                    <a:pt x="48847" y="26292"/>
                  </a:lnTo>
                  <a:cubicBezTo>
                    <a:pt x="48848" y="26292"/>
                    <a:pt x="51562" y="26909"/>
                    <a:pt x="53022" y="26909"/>
                  </a:cubicBezTo>
                  <a:cubicBezTo>
                    <a:pt x="53736" y="26909"/>
                    <a:pt x="54150" y="26762"/>
                    <a:pt x="53801" y="26323"/>
                  </a:cubicBezTo>
                  <a:cubicBezTo>
                    <a:pt x="53614" y="26100"/>
                    <a:pt x="52761" y="25793"/>
                    <a:pt x="51782" y="25498"/>
                  </a:cubicBezTo>
                  <a:lnTo>
                    <a:pt x="51782" y="25498"/>
                  </a:lnTo>
                  <a:cubicBezTo>
                    <a:pt x="52246" y="25573"/>
                    <a:pt x="52635" y="25607"/>
                    <a:pt x="52954" y="25607"/>
                  </a:cubicBezTo>
                  <a:cubicBezTo>
                    <a:pt x="53673" y="25607"/>
                    <a:pt x="54038" y="25434"/>
                    <a:pt x="54105" y="25168"/>
                  </a:cubicBezTo>
                  <a:cubicBezTo>
                    <a:pt x="54295" y="24480"/>
                    <a:pt x="50640" y="23497"/>
                    <a:pt x="49021" y="23098"/>
                  </a:cubicBezTo>
                  <a:lnTo>
                    <a:pt x="49021" y="23098"/>
                  </a:lnTo>
                  <a:cubicBezTo>
                    <a:pt x="50343" y="23408"/>
                    <a:pt x="53007" y="24013"/>
                    <a:pt x="53704" y="24013"/>
                  </a:cubicBezTo>
                  <a:cubicBezTo>
                    <a:pt x="53717" y="24013"/>
                    <a:pt x="53729" y="24013"/>
                    <a:pt x="53740" y="24013"/>
                  </a:cubicBezTo>
                  <a:cubicBezTo>
                    <a:pt x="54622" y="23952"/>
                    <a:pt x="53892" y="23192"/>
                    <a:pt x="53132" y="22706"/>
                  </a:cubicBezTo>
                  <a:cubicBezTo>
                    <a:pt x="52251" y="22189"/>
                    <a:pt x="46780" y="19879"/>
                    <a:pt x="45229" y="19119"/>
                  </a:cubicBezTo>
                  <a:cubicBezTo>
                    <a:pt x="44652" y="18906"/>
                    <a:pt x="44378" y="18237"/>
                    <a:pt x="44682" y="17690"/>
                  </a:cubicBezTo>
                  <a:lnTo>
                    <a:pt x="44682" y="17690"/>
                  </a:lnTo>
                  <a:cubicBezTo>
                    <a:pt x="45262" y="17818"/>
                    <a:pt x="45838" y="17870"/>
                    <a:pt x="46378" y="17870"/>
                  </a:cubicBezTo>
                  <a:cubicBezTo>
                    <a:pt x="48018" y="17870"/>
                    <a:pt x="49325" y="17395"/>
                    <a:pt x="49394" y="17143"/>
                  </a:cubicBezTo>
                  <a:cubicBezTo>
                    <a:pt x="49485" y="16839"/>
                    <a:pt x="43406" y="15684"/>
                    <a:pt x="43406" y="15684"/>
                  </a:cubicBezTo>
                  <a:lnTo>
                    <a:pt x="42129" y="16748"/>
                  </a:lnTo>
                  <a:cubicBezTo>
                    <a:pt x="41521" y="17234"/>
                    <a:pt x="40974" y="17629"/>
                    <a:pt x="40518" y="17964"/>
                  </a:cubicBezTo>
                  <a:cubicBezTo>
                    <a:pt x="39034" y="18104"/>
                    <a:pt x="36489" y="18307"/>
                    <a:pt x="33397" y="18307"/>
                  </a:cubicBezTo>
                  <a:cubicBezTo>
                    <a:pt x="28447" y="18307"/>
                    <a:pt x="22095" y="17787"/>
                    <a:pt x="16445" y="15654"/>
                  </a:cubicBezTo>
                  <a:cubicBezTo>
                    <a:pt x="13071" y="14347"/>
                    <a:pt x="13071" y="851"/>
                    <a:pt x="13071" y="8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3580125" y="3755825"/>
              <a:ext cx="145925" cy="31200"/>
            </a:xfrm>
            <a:custGeom>
              <a:avLst/>
              <a:gdLst/>
              <a:ahLst/>
              <a:cxnLst/>
              <a:rect l="l" t="t" r="r" b="b"/>
              <a:pathLst>
                <a:path w="5837" h="1248" extrusionOk="0">
                  <a:moveTo>
                    <a:pt x="159" y="1"/>
                  </a:moveTo>
                  <a:cubicBezTo>
                    <a:pt x="81" y="1"/>
                    <a:pt x="36" y="8"/>
                    <a:pt x="31" y="24"/>
                  </a:cubicBezTo>
                  <a:cubicBezTo>
                    <a:pt x="0" y="146"/>
                    <a:pt x="1277" y="480"/>
                    <a:pt x="2888" y="815"/>
                  </a:cubicBezTo>
                  <a:cubicBezTo>
                    <a:pt x="4135" y="1079"/>
                    <a:pt x="5211" y="1248"/>
                    <a:pt x="5625" y="1248"/>
                  </a:cubicBezTo>
                  <a:cubicBezTo>
                    <a:pt x="5736" y="1248"/>
                    <a:pt x="5799" y="1236"/>
                    <a:pt x="5806" y="1210"/>
                  </a:cubicBezTo>
                  <a:cubicBezTo>
                    <a:pt x="5836" y="1119"/>
                    <a:pt x="4560" y="754"/>
                    <a:pt x="2949" y="420"/>
                  </a:cubicBezTo>
                  <a:cubicBezTo>
                    <a:pt x="1645" y="169"/>
                    <a:pt x="527" y="1"/>
                    <a:pt x="15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584675" y="3714725"/>
              <a:ext cx="154275" cy="42150"/>
            </a:xfrm>
            <a:custGeom>
              <a:avLst/>
              <a:gdLst/>
              <a:ahLst/>
              <a:cxnLst/>
              <a:rect l="l" t="t" r="r" b="b"/>
              <a:pathLst>
                <a:path w="6171" h="1686" extrusionOk="0">
                  <a:moveTo>
                    <a:pt x="134" y="0"/>
                  </a:moveTo>
                  <a:cubicBezTo>
                    <a:pt x="71" y="0"/>
                    <a:pt x="36" y="9"/>
                    <a:pt x="31" y="27"/>
                  </a:cubicBezTo>
                  <a:cubicBezTo>
                    <a:pt x="1" y="118"/>
                    <a:pt x="1368" y="574"/>
                    <a:pt x="3040" y="1030"/>
                  </a:cubicBezTo>
                  <a:cubicBezTo>
                    <a:pt x="4496" y="1427"/>
                    <a:pt x="5744" y="1686"/>
                    <a:pt x="6063" y="1686"/>
                  </a:cubicBezTo>
                  <a:cubicBezTo>
                    <a:pt x="6110" y="1686"/>
                    <a:pt x="6137" y="1680"/>
                    <a:pt x="6141" y="1668"/>
                  </a:cubicBezTo>
                  <a:cubicBezTo>
                    <a:pt x="6171" y="1547"/>
                    <a:pt x="4834" y="1091"/>
                    <a:pt x="3131" y="665"/>
                  </a:cubicBezTo>
                  <a:cubicBezTo>
                    <a:pt x="1711" y="278"/>
                    <a:pt x="487" y="0"/>
                    <a:pt x="1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590750" y="3671650"/>
              <a:ext cx="144425" cy="41925"/>
            </a:xfrm>
            <a:custGeom>
              <a:avLst/>
              <a:gdLst/>
              <a:ahLst/>
              <a:cxnLst/>
              <a:rect l="l" t="t" r="r" b="b"/>
              <a:pathLst>
                <a:path w="5777" h="1677" extrusionOk="0">
                  <a:moveTo>
                    <a:pt x="105" y="0"/>
                  </a:moveTo>
                  <a:cubicBezTo>
                    <a:pt x="60" y="0"/>
                    <a:pt x="35" y="6"/>
                    <a:pt x="31" y="18"/>
                  </a:cubicBezTo>
                  <a:cubicBezTo>
                    <a:pt x="1" y="139"/>
                    <a:pt x="1247" y="565"/>
                    <a:pt x="2828" y="1021"/>
                  </a:cubicBezTo>
                  <a:cubicBezTo>
                    <a:pt x="4204" y="1418"/>
                    <a:pt x="5373" y="1676"/>
                    <a:pt x="5672" y="1676"/>
                  </a:cubicBezTo>
                  <a:cubicBezTo>
                    <a:pt x="5716" y="1676"/>
                    <a:pt x="5742" y="1671"/>
                    <a:pt x="5746" y="1659"/>
                  </a:cubicBezTo>
                  <a:cubicBezTo>
                    <a:pt x="5776" y="1537"/>
                    <a:pt x="4530" y="1112"/>
                    <a:pt x="2949" y="656"/>
                  </a:cubicBezTo>
                  <a:cubicBezTo>
                    <a:pt x="1573" y="259"/>
                    <a:pt x="404" y="0"/>
                    <a:pt x="10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926600" y="3502625"/>
              <a:ext cx="611750" cy="69350"/>
            </a:xfrm>
            <a:custGeom>
              <a:avLst/>
              <a:gdLst/>
              <a:ahLst/>
              <a:cxnLst/>
              <a:rect l="l" t="t" r="r" b="b"/>
              <a:pathLst>
                <a:path w="24470" h="2774" extrusionOk="0">
                  <a:moveTo>
                    <a:pt x="23254" y="0"/>
                  </a:moveTo>
                  <a:cubicBezTo>
                    <a:pt x="23011" y="0"/>
                    <a:pt x="22798" y="92"/>
                    <a:pt x="22615" y="244"/>
                  </a:cubicBezTo>
                  <a:cubicBezTo>
                    <a:pt x="22372" y="365"/>
                    <a:pt x="22159" y="547"/>
                    <a:pt x="21947" y="730"/>
                  </a:cubicBezTo>
                  <a:cubicBezTo>
                    <a:pt x="21470" y="1147"/>
                    <a:pt x="20993" y="1593"/>
                    <a:pt x="20574" y="2069"/>
                  </a:cubicBezTo>
                  <a:lnTo>
                    <a:pt x="20574" y="2069"/>
                  </a:lnTo>
                  <a:cubicBezTo>
                    <a:pt x="19390" y="2402"/>
                    <a:pt x="18206" y="2584"/>
                    <a:pt x="16992" y="2584"/>
                  </a:cubicBezTo>
                  <a:cubicBezTo>
                    <a:pt x="16812" y="2588"/>
                    <a:pt x="16631" y="2590"/>
                    <a:pt x="16448" y="2590"/>
                  </a:cubicBezTo>
                  <a:cubicBezTo>
                    <a:pt x="15240" y="2590"/>
                    <a:pt x="13966" y="2507"/>
                    <a:pt x="12646" y="2402"/>
                  </a:cubicBezTo>
                  <a:cubicBezTo>
                    <a:pt x="9150" y="2158"/>
                    <a:pt x="5959" y="1976"/>
                    <a:pt x="3679" y="1703"/>
                  </a:cubicBezTo>
                  <a:cubicBezTo>
                    <a:pt x="2524" y="1551"/>
                    <a:pt x="1612" y="1429"/>
                    <a:pt x="974" y="1307"/>
                  </a:cubicBezTo>
                  <a:lnTo>
                    <a:pt x="244" y="1186"/>
                  </a:lnTo>
                  <a:cubicBezTo>
                    <a:pt x="153" y="1155"/>
                    <a:pt x="62" y="1155"/>
                    <a:pt x="1" y="1155"/>
                  </a:cubicBezTo>
                  <a:cubicBezTo>
                    <a:pt x="62" y="1186"/>
                    <a:pt x="153" y="1216"/>
                    <a:pt x="244" y="1216"/>
                  </a:cubicBezTo>
                  <a:cubicBezTo>
                    <a:pt x="396" y="1277"/>
                    <a:pt x="639" y="1338"/>
                    <a:pt x="974" y="1399"/>
                  </a:cubicBezTo>
                  <a:cubicBezTo>
                    <a:pt x="1612" y="1520"/>
                    <a:pt x="2524" y="1672"/>
                    <a:pt x="3648" y="1824"/>
                  </a:cubicBezTo>
                  <a:cubicBezTo>
                    <a:pt x="5959" y="2158"/>
                    <a:pt x="9120" y="2341"/>
                    <a:pt x="12646" y="2584"/>
                  </a:cubicBezTo>
                  <a:cubicBezTo>
                    <a:pt x="13836" y="2711"/>
                    <a:pt x="15048" y="2774"/>
                    <a:pt x="16263" y="2774"/>
                  </a:cubicBezTo>
                  <a:cubicBezTo>
                    <a:pt x="16506" y="2774"/>
                    <a:pt x="16749" y="2771"/>
                    <a:pt x="16992" y="2766"/>
                  </a:cubicBezTo>
                  <a:cubicBezTo>
                    <a:pt x="18208" y="2766"/>
                    <a:pt x="19424" y="2554"/>
                    <a:pt x="20609" y="2219"/>
                  </a:cubicBezTo>
                  <a:cubicBezTo>
                    <a:pt x="21065" y="1733"/>
                    <a:pt x="21521" y="1277"/>
                    <a:pt x="22007" y="821"/>
                  </a:cubicBezTo>
                  <a:cubicBezTo>
                    <a:pt x="22190" y="669"/>
                    <a:pt x="22403" y="487"/>
                    <a:pt x="22615" y="335"/>
                  </a:cubicBezTo>
                  <a:cubicBezTo>
                    <a:pt x="22798" y="213"/>
                    <a:pt x="22980" y="122"/>
                    <a:pt x="23223" y="92"/>
                  </a:cubicBezTo>
                  <a:cubicBezTo>
                    <a:pt x="23618" y="152"/>
                    <a:pt x="23922" y="244"/>
                    <a:pt x="24135" y="274"/>
                  </a:cubicBezTo>
                  <a:cubicBezTo>
                    <a:pt x="24257" y="274"/>
                    <a:pt x="24348" y="304"/>
                    <a:pt x="24470" y="304"/>
                  </a:cubicBezTo>
                  <a:cubicBezTo>
                    <a:pt x="24378" y="274"/>
                    <a:pt x="24287" y="213"/>
                    <a:pt x="24196" y="183"/>
                  </a:cubicBezTo>
                  <a:cubicBezTo>
                    <a:pt x="23983" y="152"/>
                    <a:pt x="23679" y="61"/>
                    <a:pt x="2325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389375" y="2966900"/>
              <a:ext cx="389075" cy="203825"/>
            </a:xfrm>
            <a:custGeom>
              <a:avLst/>
              <a:gdLst/>
              <a:ahLst/>
              <a:cxnLst/>
              <a:rect l="l" t="t" r="r" b="b"/>
              <a:pathLst>
                <a:path w="15563" h="8153" extrusionOk="0">
                  <a:moveTo>
                    <a:pt x="9940" y="183"/>
                  </a:moveTo>
                  <a:cubicBezTo>
                    <a:pt x="10244" y="183"/>
                    <a:pt x="10578" y="244"/>
                    <a:pt x="10852" y="396"/>
                  </a:cubicBezTo>
                  <a:cubicBezTo>
                    <a:pt x="11125" y="578"/>
                    <a:pt x="11399" y="760"/>
                    <a:pt x="11642" y="1004"/>
                  </a:cubicBezTo>
                  <a:cubicBezTo>
                    <a:pt x="11855" y="1247"/>
                    <a:pt x="12067" y="1551"/>
                    <a:pt x="12219" y="1855"/>
                  </a:cubicBezTo>
                  <a:cubicBezTo>
                    <a:pt x="12851" y="3088"/>
                    <a:pt x="12750" y="4566"/>
                    <a:pt x="11996" y="5750"/>
                  </a:cubicBezTo>
                  <a:lnTo>
                    <a:pt x="11996" y="5750"/>
                  </a:lnTo>
                  <a:cubicBezTo>
                    <a:pt x="11886" y="5701"/>
                    <a:pt x="11778" y="5649"/>
                    <a:pt x="11672" y="5593"/>
                  </a:cubicBezTo>
                  <a:cubicBezTo>
                    <a:pt x="11277" y="5380"/>
                    <a:pt x="10912" y="5137"/>
                    <a:pt x="10548" y="4833"/>
                  </a:cubicBezTo>
                  <a:cubicBezTo>
                    <a:pt x="10183" y="4499"/>
                    <a:pt x="9848" y="4104"/>
                    <a:pt x="9575" y="3678"/>
                  </a:cubicBezTo>
                  <a:cubicBezTo>
                    <a:pt x="9241" y="3222"/>
                    <a:pt x="9028" y="2736"/>
                    <a:pt x="8876" y="2189"/>
                  </a:cubicBezTo>
                  <a:cubicBezTo>
                    <a:pt x="8815" y="1915"/>
                    <a:pt x="8815" y="1611"/>
                    <a:pt x="8815" y="1338"/>
                  </a:cubicBezTo>
                  <a:cubicBezTo>
                    <a:pt x="8845" y="1034"/>
                    <a:pt x="8967" y="760"/>
                    <a:pt x="9149" y="517"/>
                  </a:cubicBezTo>
                  <a:cubicBezTo>
                    <a:pt x="9362" y="304"/>
                    <a:pt x="9636" y="183"/>
                    <a:pt x="9940" y="183"/>
                  </a:cubicBezTo>
                  <a:close/>
                  <a:moveTo>
                    <a:pt x="4815" y="871"/>
                  </a:moveTo>
                  <a:cubicBezTo>
                    <a:pt x="5072" y="871"/>
                    <a:pt x="5320" y="916"/>
                    <a:pt x="5532" y="1034"/>
                  </a:cubicBezTo>
                  <a:cubicBezTo>
                    <a:pt x="6079" y="1338"/>
                    <a:pt x="6505" y="1885"/>
                    <a:pt x="6627" y="2493"/>
                  </a:cubicBezTo>
                  <a:cubicBezTo>
                    <a:pt x="6778" y="3070"/>
                    <a:pt x="6778" y="3678"/>
                    <a:pt x="6627" y="4256"/>
                  </a:cubicBezTo>
                  <a:cubicBezTo>
                    <a:pt x="6505" y="4803"/>
                    <a:pt x="6292" y="5320"/>
                    <a:pt x="6019" y="5776"/>
                  </a:cubicBezTo>
                  <a:cubicBezTo>
                    <a:pt x="5803" y="6118"/>
                    <a:pt x="5551" y="6428"/>
                    <a:pt x="5268" y="6705"/>
                  </a:cubicBezTo>
                  <a:lnTo>
                    <a:pt x="5268" y="6705"/>
                  </a:lnTo>
                  <a:cubicBezTo>
                    <a:pt x="4720" y="6319"/>
                    <a:pt x="4240" y="5834"/>
                    <a:pt x="3860" y="5259"/>
                  </a:cubicBezTo>
                  <a:cubicBezTo>
                    <a:pt x="3405" y="4681"/>
                    <a:pt x="3131" y="3982"/>
                    <a:pt x="3040" y="3222"/>
                  </a:cubicBezTo>
                  <a:cubicBezTo>
                    <a:pt x="3009" y="2888"/>
                    <a:pt x="3040" y="2523"/>
                    <a:pt x="3161" y="2189"/>
                  </a:cubicBezTo>
                  <a:cubicBezTo>
                    <a:pt x="3283" y="1855"/>
                    <a:pt x="3465" y="1581"/>
                    <a:pt x="3709" y="1338"/>
                  </a:cubicBezTo>
                  <a:cubicBezTo>
                    <a:pt x="3952" y="1095"/>
                    <a:pt x="4256" y="943"/>
                    <a:pt x="4590" y="882"/>
                  </a:cubicBezTo>
                  <a:cubicBezTo>
                    <a:pt x="4665" y="875"/>
                    <a:pt x="4740" y="871"/>
                    <a:pt x="4815" y="871"/>
                  </a:cubicBezTo>
                  <a:close/>
                  <a:moveTo>
                    <a:pt x="9940" y="0"/>
                  </a:moveTo>
                  <a:cubicBezTo>
                    <a:pt x="9575" y="0"/>
                    <a:pt x="9271" y="152"/>
                    <a:pt x="9028" y="396"/>
                  </a:cubicBezTo>
                  <a:cubicBezTo>
                    <a:pt x="8815" y="669"/>
                    <a:pt x="8693" y="973"/>
                    <a:pt x="8663" y="1307"/>
                  </a:cubicBezTo>
                  <a:cubicBezTo>
                    <a:pt x="8633" y="1611"/>
                    <a:pt x="8663" y="1915"/>
                    <a:pt x="8754" y="2219"/>
                  </a:cubicBezTo>
                  <a:cubicBezTo>
                    <a:pt x="8876" y="2766"/>
                    <a:pt x="9119" y="3283"/>
                    <a:pt x="9453" y="3770"/>
                  </a:cubicBezTo>
                  <a:cubicBezTo>
                    <a:pt x="9727" y="4195"/>
                    <a:pt x="10092" y="4560"/>
                    <a:pt x="10487" y="4894"/>
                  </a:cubicBezTo>
                  <a:cubicBezTo>
                    <a:pt x="10930" y="5278"/>
                    <a:pt x="11422" y="5590"/>
                    <a:pt x="11948" y="5823"/>
                  </a:cubicBezTo>
                  <a:lnTo>
                    <a:pt x="11948" y="5823"/>
                  </a:lnTo>
                  <a:cubicBezTo>
                    <a:pt x="11918" y="5869"/>
                    <a:pt x="11887" y="5914"/>
                    <a:pt x="11855" y="5958"/>
                  </a:cubicBezTo>
                  <a:cubicBezTo>
                    <a:pt x="10946" y="7059"/>
                    <a:pt x="9588" y="7712"/>
                    <a:pt x="8166" y="7712"/>
                  </a:cubicBezTo>
                  <a:cubicBezTo>
                    <a:pt x="8018" y="7712"/>
                    <a:pt x="7869" y="7705"/>
                    <a:pt x="7721" y="7691"/>
                  </a:cubicBezTo>
                  <a:cubicBezTo>
                    <a:pt x="6887" y="7560"/>
                    <a:pt x="6088" y="7253"/>
                    <a:pt x="5391" y="6789"/>
                  </a:cubicBezTo>
                  <a:lnTo>
                    <a:pt x="5391" y="6789"/>
                  </a:lnTo>
                  <a:cubicBezTo>
                    <a:pt x="5672" y="6516"/>
                    <a:pt x="5925" y="6208"/>
                    <a:pt x="6140" y="5867"/>
                  </a:cubicBezTo>
                  <a:cubicBezTo>
                    <a:pt x="6444" y="5380"/>
                    <a:pt x="6657" y="4864"/>
                    <a:pt x="6778" y="4286"/>
                  </a:cubicBezTo>
                  <a:cubicBezTo>
                    <a:pt x="6930" y="3678"/>
                    <a:pt x="6930" y="3070"/>
                    <a:pt x="6778" y="2463"/>
                  </a:cubicBezTo>
                  <a:cubicBezTo>
                    <a:pt x="6627" y="1794"/>
                    <a:pt x="6201" y="1216"/>
                    <a:pt x="5593" y="882"/>
                  </a:cubicBezTo>
                  <a:cubicBezTo>
                    <a:pt x="5368" y="769"/>
                    <a:pt x="5109" y="707"/>
                    <a:pt x="4841" y="707"/>
                  </a:cubicBezTo>
                  <a:cubicBezTo>
                    <a:pt x="4748" y="707"/>
                    <a:pt x="4654" y="714"/>
                    <a:pt x="4560" y="730"/>
                  </a:cubicBezTo>
                  <a:cubicBezTo>
                    <a:pt x="4195" y="791"/>
                    <a:pt x="3860" y="943"/>
                    <a:pt x="3587" y="1216"/>
                  </a:cubicBezTo>
                  <a:cubicBezTo>
                    <a:pt x="3313" y="1459"/>
                    <a:pt x="3101" y="1763"/>
                    <a:pt x="2979" y="2128"/>
                  </a:cubicBezTo>
                  <a:cubicBezTo>
                    <a:pt x="2857" y="2493"/>
                    <a:pt x="2797" y="2888"/>
                    <a:pt x="2857" y="3253"/>
                  </a:cubicBezTo>
                  <a:cubicBezTo>
                    <a:pt x="2918" y="4043"/>
                    <a:pt x="3222" y="4773"/>
                    <a:pt x="3678" y="5411"/>
                  </a:cubicBezTo>
                  <a:cubicBezTo>
                    <a:pt x="4074" y="5972"/>
                    <a:pt x="4560" y="6459"/>
                    <a:pt x="5113" y="6850"/>
                  </a:cubicBezTo>
                  <a:lnTo>
                    <a:pt x="5113" y="6850"/>
                  </a:lnTo>
                  <a:cubicBezTo>
                    <a:pt x="4755" y="7172"/>
                    <a:pt x="4354" y="7444"/>
                    <a:pt x="3921" y="7660"/>
                  </a:cubicBezTo>
                  <a:cubicBezTo>
                    <a:pt x="3309" y="7911"/>
                    <a:pt x="2646" y="8059"/>
                    <a:pt x="1979" y="8059"/>
                  </a:cubicBezTo>
                  <a:cubicBezTo>
                    <a:pt x="1917" y="8059"/>
                    <a:pt x="1855" y="8058"/>
                    <a:pt x="1794" y="8055"/>
                  </a:cubicBezTo>
                  <a:cubicBezTo>
                    <a:pt x="1338" y="8055"/>
                    <a:pt x="882" y="7995"/>
                    <a:pt x="456" y="7873"/>
                  </a:cubicBezTo>
                  <a:cubicBezTo>
                    <a:pt x="154" y="7782"/>
                    <a:pt x="2" y="7722"/>
                    <a:pt x="0" y="7721"/>
                  </a:cubicBezTo>
                  <a:lnTo>
                    <a:pt x="0" y="7721"/>
                  </a:lnTo>
                  <a:cubicBezTo>
                    <a:pt x="152" y="7782"/>
                    <a:pt x="274" y="7843"/>
                    <a:pt x="456" y="7903"/>
                  </a:cubicBezTo>
                  <a:cubicBezTo>
                    <a:pt x="882" y="8055"/>
                    <a:pt x="1338" y="8146"/>
                    <a:pt x="1794" y="8146"/>
                  </a:cubicBezTo>
                  <a:cubicBezTo>
                    <a:pt x="1877" y="8151"/>
                    <a:pt x="1960" y="8153"/>
                    <a:pt x="2043" y="8153"/>
                  </a:cubicBezTo>
                  <a:cubicBezTo>
                    <a:pt x="3237" y="8153"/>
                    <a:pt x="4363" y="7708"/>
                    <a:pt x="5235" y="6934"/>
                  </a:cubicBezTo>
                  <a:lnTo>
                    <a:pt x="5235" y="6934"/>
                  </a:lnTo>
                  <a:cubicBezTo>
                    <a:pt x="5971" y="7428"/>
                    <a:pt x="6818" y="7756"/>
                    <a:pt x="7721" y="7873"/>
                  </a:cubicBezTo>
                  <a:cubicBezTo>
                    <a:pt x="7893" y="7892"/>
                    <a:pt x="8066" y="7902"/>
                    <a:pt x="8237" y="7902"/>
                  </a:cubicBezTo>
                  <a:cubicBezTo>
                    <a:pt x="9695" y="7902"/>
                    <a:pt x="11082" y="7219"/>
                    <a:pt x="12007" y="6049"/>
                  </a:cubicBezTo>
                  <a:cubicBezTo>
                    <a:pt x="12046" y="5999"/>
                    <a:pt x="12085" y="5949"/>
                    <a:pt x="12122" y="5897"/>
                  </a:cubicBezTo>
                  <a:lnTo>
                    <a:pt x="12122" y="5897"/>
                  </a:lnTo>
                  <a:cubicBezTo>
                    <a:pt x="12628" y="6103"/>
                    <a:pt x="13162" y="6236"/>
                    <a:pt x="13709" y="6292"/>
                  </a:cubicBezTo>
                  <a:cubicBezTo>
                    <a:pt x="13982" y="6323"/>
                    <a:pt x="14225" y="6353"/>
                    <a:pt x="14499" y="6353"/>
                  </a:cubicBezTo>
                  <a:lnTo>
                    <a:pt x="15077" y="6292"/>
                  </a:lnTo>
                  <a:lnTo>
                    <a:pt x="15441" y="6201"/>
                  </a:lnTo>
                  <a:cubicBezTo>
                    <a:pt x="15472" y="6201"/>
                    <a:pt x="15532" y="6201"/>
                    <a:pt x="15563" y="6171"/>
                  </a:cubicBezTo>
                  <a:lnTo>
                    <a:pt x="15563" y="6171"/>
                  </a:lnTo>
                  <a:cubicBezTo>
                    <a:pt x="15158" y="6252"/>
                    <a:pt x="14739" y="6292"/>
                    <a:pt x="14324" y="6292"/>
                  </a:cubicBezTo>
                  <a:cubicBezTo>
                    <a:pt x="14117" y="6292"/>
                    <a:pt x="13911" y="6282"/>
                    <a:pt x="13709" y="6262"/>
                  </a:cubicBezTo>
                  <a:cubicBezTo>
                    <a:pt x="13188" y="6171"/>
                    <a:pt x="12667" y="6030"/>
                    <a:pt x="12171" y="5826"/>
                  </a:cubicBezTo>
                  <a:lnTo>
                    <a:pt x="12171" y="5826"/>
                  </a:lnTo>
                  <a:cubicBezTo>
                    <a:pt x="12555" y="5260"/>
                    <a:pt x="12770" y="4591"/>
                    <a:pt x="12797" y="3921"/>
                  </a:cubicBezTo>
                  <a:cubicBezTo>
                    <a:pt x="12858" y="3162"/>
                    <a:pt x="12706" y="2432"/>
                    <a:pt x="12371" y="1763"/>
                  </a:cubicBezTo>
                  <a:cubicBezTo>
                    <a:pt x="12067" y="1125"/>
                    <a:pt x="11551" y="578"/>
                    <a:pt x="10943" y="244"/>
                  </a:cubicBezTo>
                  <a:cubicBezTo>
                    <a:pt x="10608" y="92"/>
                    <a:pt x="10274" y="0"/>
                    <a:pt x="9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188750" y="1993425"/>
              <a:ext cx="401250" cy="464525"/>
            </a:xfrm>
            <a:custGeom>
              <a:avLst/>
              <a:gdLst/>
              <a:ahLst/>
              <a:cxnLst/>
              <a:rect l="l" t="t" r="r" b="b"/>
              <a:pathLst>
                <a:path w="16050" h="18581" extrusionOk="0">
                  <a:moveTo>
                    <a:pt x="11347" y="0"/>
                  </a:moveTo>
                  <a:cubicBezTo>
                    <a:pt x="9944" y="0"/>
                    <a:pt x="8531" y="650"/>
                    <a:pt x="7630" y="2009"/>
                  </a:cubicBezTo>
                  <a:cubicBezTo>
                    <a:pt x="7053" y="2890"/>
                    <a:pt x="6809" y="3893"/>
                    <a:pt x="6445" y="4896"/>
                  </a:cubicBezTo>
                  <a:cubicBezTo>
                    <a:pt x="6080" y="5930"/>
                    <a:pt x="5533" y="6903"/>
                    <a:pt x="4621" y="7389"/>
                  </a:cubicBezTo>
                  <a:cubicBezTo>
                    <a:pt x="3527" y="7966"/>
                    <a:pt x="2128" y="7784"/>
                    <a:pt x="1156" y="8544"/>
                  </a:cubicBezTo>
                  <a:cubicBezTo>
                    <a:pt x="62" y="9334"/>
                    <a:pt x="1" y="11158"/>
                    <a:pt x="943" y="12161"/>
                  </a:cubicBezTo>
                  <a:cubicBezTo>
                    <a:pt x="1565" y="12823"/>
                    <a:pt x="2452" y="13154"/>
                    <a:pt x="3358" y="13154"/>
                  </a:cubicBezTo>
                  <a:cubicBezTo>
                    <a:pt x="3826" y="13154"/>
                    <a:pt x="4298" y="13066"/>
                    <a:pt x="4743" y="12890"/>
                  </a:cubicBezTo>
                  <a:lnTo>
                    <a:pt x="4743" y="12890"/>
                  </a:lnTo>
                  <a:cubicBezTo>
                    <a:pt x="4439" y="13681"/>
                    <a:pt x="4256" y="14532"/>
                    <a:pt x="4226" y="15383"/>
                  </a:cubicBezTo>
                  <a:cubicBezTo>
                    <a:pt x="4195" y="16264"/>
                    <a:pt x="4591" y="17085"/>
                    <a:pt x="5320" y="17602"/>
                  </a:cubicBezTo>
                  <a:cubicBezTo>
                    <a:pt x="5686" y="17792"/>
                    <a:pt x="6095" y="17891"/>
                    <a:pt x="6505" y="17891"/>
                  </a:cubicBezTo>
                  <a:cubicBezTo>
                    <a:pt x="6946" y="17891"/>
                    <a:pt x="7389" y="17777"/>
                    <a:pt x="7782" y="17541"/>
                  </a:cubicBezTo>
                  <a:cubicBezTo>
                    <a:pt x="8542" y="17115"/>
                    <a:pt x="9180" y="16508"/>
                    <a:pt x="9667" y="15778"/>
                  </a:cubicBezTo>
                  <a:cubicBezTo>
                    <a:pt x="9788" y="16386"/>
                    <a:pt x="10001" y="16963"/>
                    <a:pt x="10305" y="17511"/>
                  </a:cubicBezTo>
                  <a:cubicBezTo>
                    <a:pt x="10609" y="18058"/>
                    <a:pt x="11126" y="18453"/>
                    <a:pt x="11734" y="18574"/>
                  </a:cubicBezTo>
                  <a:cubicBezTo>
                    <a:pt x="11789" y="18579"/>
                    <a:pt x="11843" y="18581"/>
                    <a:pt x="11898" y="18581"/>
                  </a:cubicBezTo>
                  <a:cubicBezTo>
                    <a:pt x="12601" y="18581"/>
                    <a:pt x="13282" y="18224"/>
                    <a:pt x="13648" y="17632"/>
                  </a:cubicBezTo>
                  <a:cubicBezTo>
                    <a:pt x="14044" y="16994"/>
                    <a:pt x="14287" y="16264"/>
                    <a:pt x="14348" y="15504"/>
                  </a:cubicBezTo>
                  <a:cubicBezTo>
                    <a:pt x="14560" y="13650"/>
                    <a:pt x="14439" y="11766"/>
                    <a:pt x="13983" y="9942"/>
                  </a:cubicBezTo>
                  <a:cubicBezTo>
                    <a:pt x="13709" y="8787"/>
                    <a:pt x="13314" y="7602"/>
                    <a:pt x="13527" y="6416"/>
                  </a:cubicBezTo>
                  <a:cubicBezTo>
                    <a:pt x="13738" y="5412"/>
                    <a:pt x="14638" y="4431"/>
                    <a:pt x="15609" y="4431"/>
                  </a:cubicBezTo>
                  <a:cubicBezTo>
                    <a:pt x="15755" y="4431"/>
                    <a:pt x="15903" y="4454"/>
                    <a:pt x="16050" y="4501"/>
                  </a:cubicBezTo>
                  <a:lnTo>
                    <a:pt x="15563" y="2982"/>
                  </a:lnTo>
                  <a:cubicBezTo>
                    <a:pt x="14869" y="1033"/>
                    <a:pt x="13116" y="0"/>
                    <a:pt x="113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203200" y="2037200"/>
              <a:ext cx="377675" cy="240600"/>
            </a:xfrm>
            <a:custGeom>
              <a:avLst/>
              <a:gdLst/>
              <a:ahLst/>
              <a:cxnLst/>
              <a:rect l="l" t="t" r="r" b="b"/>
              <a:pathLst>
                <a:path w="15107" h="9624" extrusionOk="0">
                  <a:moveTo>
                    <a:pt x="11640" y="1"/>
                  </a:moveTo>
                  <a:cubicBezTo>
                    <a:pt x="10847" y="1"/>
                    <a:pt x="10053" y="245"/>
                    <a:pt x="9393" y="714"/>
                  </a:cubicBezTo>
                  <a:cubicBezTo>
                    <a:pt x="8845" y="1109"/>
                    <a:pt x="8390" y="1656"/>
                    <a:pt x="8146" y="2294"/>
                  </a:cubicBezTo>
                  <a:cubicBezTo>
                    <a:pt x="7873" y="2933"/>
                    <a:pt x="7690" y="3632"/>
                    <a:pt x="7569" y="4331"/>
                  </a:cubicBezTo>
                  <a:cubicBezTo>
                    <a:pt x="7447" y="5000"/>
                    <a:pt x="7234" y="5668"/>
                    <a:pt x="6931" y="6276"/>
                  </a:cubicBezTo>
                  <a:cubicBezTo>
                    <a:pt x="6140" y="7826"/>
                    <a:pt x="4681" y="8951"/>
                    <a:pt x="2979" y="9316"/>
                  </a:cubicBezTo>
                  <a:cubicBezTo>
                    <a:pt x="2572" y="9404"/>
                    <a:pt x="2144" y="9452"/>
                    <a:pt x="1713" y="9452"/>
                  </a:cubicBezTo>
                  <a:cubicBezTo>
                    <a:pt x="1405" y="9452"/>
                    <a:pt x="1095" y="9427"/>
                    <a:pt x="791" y="9377"/>
                  </a:cubicBezTo>
                  <a:cubicBezTo>
                    <a:pt x="343" y="9298"/>
                    <a:pt x="78" y="9219"/>
                    <a:pt x="15" y="9219"/>
                  </a:cubicBezTo>
                  <a:cubicBezTo>
                    <a:pt x="5" y="9219"/>
                    <a:pt x="0" y="9220"/>
                    <a:pt x="0" y="9225"/>
                  </a:cubicBezTo>
                  <a:cubicBezTo>
                    <a:pt x="61" y="9255"/>
                    <a:pt x="122" y="9285"/>
                    <a:pt x="183" y="9316"/>
                  </a:cubicBezTo>
                  <a:cubicBezTo>
                    <a:pt x="365" y="9377"/>
                    <a:pt x="578" y="9437"/>
                    <a:pt x="791" y="9498"/>
                  </a:cubicBezTo>
                  <a:cubicBezTo>
                    <a:pt x="1186" y="9582"/>
                    <a:pt x="1587" y="9624"/>
                    <a:pt x="1987" y="9624"/>
                  </a:cubicBezTo>
                  <a:cubicBezTo>
                    <a:pt x="3460" y="9624"/>
                    <a:pt x="4912" y="9061"/>
                    <a:pt x="5988" y="8009"/>
                  </a:cubicBezTo>
                  <a:cubicBezTo>
                    <a:pt x="6475" y="7553"/>
                    <a:pt x="6900" y="7006"/>
                    <a:pt x="7204" y="6398"/>
                  </a:cubicBezTo>
                  <a:cubicBezTo>
                    <a:pt x="7508" y="5759"/>
                    <a:pt x="7721" y="5091"/>
                    <a:pt x="7873" y="4392"/>
                  </a:cubicBezTo>
                  <a:cubicBezTo>
                    <a:pt x="7994" y="3693"/>
                    <a:pt x="8177" y="3024"/>
                    <a:pt x="8420" y="2386"/>
                  </a:cubicBezTo>
                  <a:cubicBezTo>
                    <a:pt x="8663" y="1808"/>
                    <a:pt x="9058" y="1291"/>
                    <a:pt x="9545" y="927"/>
                  </a:cubicBezTo>
                  <a:cubicBezTo>
                    <a:pt x="10174" y="471"/>
                    <a:pt x="10926" y="232"/>
                    <a:pt x="11682" y="232"/>
                  </a:cubicBezTo>
                  <a:cubicBezTo>
                    <a:pt x="11985" y="232"/>
                    <a:pt x="12288" y="271"/>
                    <a:pt x="12584" y="349"/>
                  </a:cubicBezTo>
                  <a:cubicBezTo>
                    <a:pt x="13314" y="531"/>
                    <a:pt x="13952" y="866"/>
                    <a:pt x="14499" y="1382"/>
                  </a:cubicBezTo>
                  <a:cubicBezTo>
                    <a:pt x="14843" y="1698"/>
                    <a:pt x="15025" y="1932"/>
                    <a:pt x="15070" y="1932"/>
                  </a:cubicBezTo>
                  <a:cubicBezTo>
                    <a:pt x="15073" y="1932"/>
                    <a:pt x="15075" y="1931"/>
                    <a:pt x="15077" y="1930"/>
                  </a:cubicBezTo>
                  <a:cubicBezTo>
                    <a:pt x="15107" y="1930"/>
                    <a:pt x="15046" y="1869"/>
                    <a:pt x="14955" y="1747"/>
                  </a:cubicBezTo>
                  <a:cubicBezTo>
                    <a:pt x="14864" y="1595"/>
                    <a:pt x="14742" y="1413"/>
                    <a:pt x="14590" y="1291"/>
                  </a:cubicBezTo>
                  <a:cubicBezTo>
                    <a:pt x="14043" y="744"/>
                    <a:pt x="13405" y="349"/>
                    <a:pt x="12645" y="136"/>
                  </a:cubicBezTo>
                  <a:cubicBezTo>
                    <a:pt x="12317" y="45"/>
                    <a:pt x="11979" y="1"/>
                    <a:pt x="11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441050" y="2091500"/>
              <a:ext cx="139075" cy="351850"/>
            </a:xfrm>
            <a:custGeom>
              <a:avLst/>
              <a:gdLst/>
              <a:ahLst/>
              <a:cxnLst/>
              <a:rect l="l" t="t" r="r" b="b"/>
              <a:pathLst>
                <a:path w="5563" h="14074" extrusionOk="0">
                  <a:moveTo>
                    <a:pt x="4863" y="1"/>
                  </a:moveTo>
                  <a:cubicBezTo>
                    <a:pt x="4225" y="31"/>
                    <a:pt x="3587" y="153"/>
                    <a:pt x="3009" y="426"/>
                  </a:cubicBezTo>
                  <a:cubicBezTo>
                    <a:pt x="2097" y="821"/>
                    <a:pt x="1368" y="1490"/>
                    <a:pt x="851" y="2311"/>
                  </a:cubicBezTo>
                  <a:cubicBezTo>
                    <a:pt x="243" y="3344"/>
                    <a:pt x="0" y="4530"/>
                    <a:pt x="183" y="5715"/>
                  </a:cubicBezTo>
                  <a:cubicBezTo>
                    <a:pt x="334" y="6961"/>
                    <a:pt x="821" y="8056"/>
                    <a:pt x="1094" y="9059"/>
                  </a:cubicBezTo>
                  <a:cubicBezTo>
                    <a:pt x="1398" y="9940"/>
                    <a:pt x="1550" y="10852"/>
                    <a:pt x="1490" y="11794"/>
                  </a:cubicBezTo>
                  <a:cubicBezTo>
                    <a:pt x="1459" y="12402"/>
                    <a:pt x="1277" y="13010"/>
                    <a:pt x="942" y="13527"/>
                  </a:cubicBezTo>
                  <a:cubicBezTo>
                    <a:pt x="669" y="13892"/>
                    <a:pt x="486" y="14044"/>
                    <a:pt x="486" y="14074"/>
                  </a:cubicBezTo>
                  <a:cubicBezTo>
                    <a:pt x="486" y="14074"/>
                    <a:pt x="547" y="14044"/>
                    <a:pt x="638" y="13983"/>
                  </a:cubicBezTo>
                  <a:cubicBezTo>
                    <a:pt x="790" y="13861"/>
                    <a:pt x="912" y="13740"/>
                    <a:pt x="1034" y="13588"/>
                  </a:cubicBezTo>
                  <a:cubicBezTo>
                    <a:pt x="1429" y="13071"/>
                    <a:pt x="1642" y="12433"/>
                    <a:pt x="1702" y="11794"/>
                  </a:cubicBezTo>
                  <a:cubicBezTo>
                    <a:pt x="1793" y="10852"/>
                    <a:pt x="1672" y="9879"/>
                    <a:pt x="1398" y="8967"/>
                  </a:cubicBezTo>
                  <a:cubicBezTo>
                    <a:pt x="1094" y="7934"/>
                    <a:pt x="638" y="6870"/>
                    <a:pt x="486" y="5685"/>
                  </a:cubicBezTo>
                  <a:cubicBezTo>
                    <a:pt x="304" y="4560"/>
                    <a:pt x="517" y="3435"/>
                    <a:pt x="1094" y="2463"/>
                  </a:cubicBezTo>
                  <a:cubicBezTo>
                    <a:pt x="1581" y="1673"/>
                    <a:pt x="2249" y="1034"/>
                    <a:pt x="3101" y="639"/>
                  </a:cubicBezTo>
                  <a:cubicBezTo>
                    <a:pt x="3648" y="366"/>
                    <a:pt x="4256" y="183"/>
                    <a:pt x="4863" y="122"/>
                  </a:cubicBezTo>
                  <a:cubicBezTo>
                    <a:pt x="5107" y="122"/>
                    <a:pt x="5319" y="122"/>
                    <a:pt x="5563" y="92"/>
                  </a:cubicBezTo>
                  <a:cubicBezTo>
                    <a:pt x="5350" y="1"/>
                    <a:pt x="5107" y="1"/>
                    <a:pt x="48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45150" y="1919900"/>
              <a:ext cx="617050" cy="600525"/>
            </a:xfrm>
            <a:custGeom>
              <a:avLst/>
              <a:gdLst/>
              <a:ahLst/>
              <a:cxnLst/>
              <a:rect l="l" t="t" r="r" b="b"/>
              <a:pathLst>
                <a:path w="24682" h="24021" extrusionOk="0">
                  <a:moveTo>
                    <a:pt x="11648" y="0"/>
                  </a:moveTo>
                  <a:cubicBezTo>
                    <a:pt x="10188" y="0"/>
                    <a:pt x="8732" y="165"/>
                    <a:pt x="7295" y="512"/>
                  </a:cubicBezTo>
                  <a:cubicBezTo>
                    <a:pt x="5532" y="907"/>
                    <a:pt x="3921" y="1819"/>
                    <a:pt x="2675" y="3126"/>
                  </a:cubicBezTo>
                  <a:cubicBezTo>
                    <a:pt x="487" y="5436"/>
                    <a:pt x="0" y="8901"/>
                    <a:pt x="183" y="12093"/>
                  </a:cubicBezTo>
                  <a:cubicBezTo>
                    <a:pt x="426" y="15831"/>
                    <a:pt x="1520" y="19509"/>
                    <a:pt x="3374" y="22792"/>
                  </a:cubicBezTo>
                  <a:cubicBezTo>
                    <a:pt x="3587" y="23248"/>
                    <a:pt x="3891" y="23613"/>
                    <a:pt x="4286" y="23886"/>
                  </a:cubicBezTo>
                  <a:cubicBezTo>
                    <a:pt x="4444" y="23976"/>
                    <a:pt x="4622" y="24020"/>
                    <a:pt x="4799" y="24020"/>
                  </a:cubicBezTo>
                  <a:cubicBezTo>
                    <a:pt x="5101" y="24020"/>
                    <a:pt x="5402" y="23892"/>
                    <a:pt x="5593" y="23643"/>
                  </a:cubicBezTo>
                  <a:lnTo>
                    <a:pt x="21703" y="13734"/>
                  </a:lnTo>
                  <a:cubicBezTo>
                    <a:pt x="24682" y="6865"/>
                    <a:pt x="20609" y="2670"/>
                    <a:pt x="17934" y="1150"/>
                  </a:cubicBezTo>
                  <a:cubicBezTo>
                    <a:pt x="16353" y="239"/>
                    <a:pt x="14469" y="56"/>
                    <a:pt x="12645" y="26"/>
                  </a:cubicBezTo>
                  <a:cubicBezTo>
                    <a:pt x="12313" y="9"/>
                    <a:pt x="11980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641650" y="2036650"/>
              <a:ext cx="454450" cy="804125"/>
            </a:xfrm>
            <a:custGeom>
              <a:avLst/>
              <a:gdLst/>
              <a:ahLst/>
              <a:cxnLst/>
              <a:rect l="l" t="t" r="r" b="b"/>
              <a:pathLst>
                <a:path w="18178" h="32165" extrusionOk="0">
                  <a:moveTo>
                    <a:pt x="11989" y="1"/>
                  </a:moveTo>
                  <a:cubicBezTo>
                    <a:pt x="11774" y="1"/>
                    <a:pt x="11557" y="13"/>
                    <a:pt x="11338" y="37"/>
                  </a:cubicBezTo>
                  <a:lnTo>
                    <a:pt x="1764" y="1040"/>
                  </a:lnTo>
                  <a:cubicBezTo>
                    <a:pt x="761" y="1161"/>
                    <a:pt x="1" y="2012"/>
                    <a:pt x="31" y="3015"/>
                  </a:cubicBezTo>
                  <a:lnTo>
                    <a:pt x="1308" y="26754"/>
                  </a:lnTo>
                  <a:cubicBezTo>
                    <a:pt x="1460" y="29764"/>
                    <a:pt x="3952" y="32165"/>
                    <a:pt x="6992" y="32165"/>
                  </a:cubicBezTo>
                  <a:cubicBezTo>
                    <a:pt x="10244" y="32165"/>
                    <a:pt x="12828" y="29490"/>
                    <a:pt x="12736" y="26268"/>
                  </a:cubicBezTo>
                  <a:lnTo>
                    <a:pt x="12615" y="22651"/>
                  </a:lnTo>
                  <a:cubicBezTo>
                    <a:pt x="12615" y="22651"/>
                    <a:pt x="16870" y="21952"/>
                    <a:pt x="17752" y="16420"/>
                  </a:cubicBezTo>
                  <a:cubicBezTo>
                    <a:pt x="18177" y="13654"/>
                    <a:pt x="18056" y="9155"/>
                    <a:pt x="17812" y="5477"/>
                  </a:cubicBezTo>
                  <a:cubicBezTo>
                    <a:pt x="17614" y="2355"/>
                    <a:pt x="15029" y="1"/>
                    <a:pt x="1198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027675" y="2235700"/>
              <a:ext cx="34975" cy="33700"/>
            </a:xfrm>
            <a:custGeom>
              <a:avLst/>
              <a:gdLst/>
              <a:ahLst/>
              <a:cxnLst/>
              <a:rect l="l" t="t" r="r" b="b"/>
              <a:pathLst>
                <a:path w="1399" h="1348" extrusionOk="0">
                  <a:moveTo>
                    <a:pt x="770" y="0"/>
                  </a:moveTo>
                  <a:cubicBezTo>
                    <a:pt x="737" y="0"/>
                    <a:pt x="703" y="3"/>
                    <a:pt x="669" y="8"/>
                  </a:cubicBezTo>
                  <a:cubicBezTo>
                    <a:pt x="305" y="8"/>
                    <a:pt x="1" y="312"/>
                    <a:pt x="1" y="707"/>
                  </a:cubicBezTo>
                  <a:cubicBezTo>
                    <a:pt x="1" y="1082"/>
                    <a:pt x="302" y="1348"/>
                    <a:pt x="670" y="1348"/>
                  </a:cubicBezTo>
                  <a:cubicBezTo>
                    <a:pt x="690" y="1348"/>
                    <a:pt x="710" y="1347"/>
                    <a:pt x="730" y="1345"/>
                  </a:cubicBezTo>
                  <a:cubicBezTo>
                    <a:pt x="1125" y="1345"/>
                    <a:pt x="1399" y="1011"/>
                    <a:pt x="1399" y="646"/>
                  </a:cubicBezTo>
                  <a:cubicBezTo>
                    <a:pt x="1399" y="285"/>
                    <a:pt x="1120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2990450" y="22131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699" y="122"/>
                    <a:pt x="365" y="334"/>
                  </a:cubicBezTo>
                  <a:cubicBezTo>
                    <a:pt x="122" y="517"/>
                    <a:pt x="0" y="638"/>
                    <a:pt x="91" y="730"/>
                  </a:cubicBezTo>
                  <a:cubicBezTo>
                    <a:pt x="98" y="739"/>
                    <a:pt x="110" y="743"/>
                    <a:pt x="127" y="743"/>
                  </a:cubicBezTo>
                  <a:cubicBezTo>
                    <a:pt x="274" y="743"/>
                    <a:pt x="80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8" y="739"/>
                    <a:pt x="2888" y="730"/>
                  </a:cubicBezTo>
                  <a:cubicBezTo>
                    <a:pt x="2918" y="699"/>
                    <a:pt x="2857" y="547"/>
                    <a:pt x="2614" y="365"/>
                  </a:cubicBezTo>
                  <a:cubicBezTo>
                    <a:pt x="2310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2836175" y="2240400"/>
              <a:ext cx="35750" cy="34325"/>
            </a:xfrm>
            <a:custGeom>
              <a:avLst/>
              <a:gdLst/>
              <a:ahLst/>
              <a:cxnLst/>
              <a:rect l="l" t="t" r="r" b="b"/>
              <a:pathLst>
                <a:path w="1430" h="1373" extrusionOk="0">
                  <a:moveTo>
                    <a:pt x="750" y="0"/>
                  </a:moveTo>
                  <a:cubicBezTo>
                    <a:pt x="734" y="0"/>
                    <a:pt x="717" y="1"/>
                    <a:pt x="700" y="2"/>
                  </a:cubicBezTo>
                  <a:cubicBezTo>
                    <a:pt x="305" y="2"/>
                    <a:pt x="1" y="337"/>
                    <a:pt x="1" y="732"/>
                  </a:cubicBezTo>
                  <a:cubicBezTo>
                    <a:pt x="30" y="1080"/>
                    <a:pt x="335" y="1372"/>
                    <a:pt x="680" y="1372"/>
                  </a:cubicBezTo>
                  <a:cubicBezTo>
                    <a:pt x="697" y="1372"/>
                    <a:pt x="714" y="1372"/>
                    <a:pt x="730" y="1370"/>
                  </a:cubicBezTo>
                  <a:cubicBezTo>
                    <a:pt x="1126" y="1340"/>
                    <a:pt x="1430" y="1036"/>
                    <a:pt x="1430" y="641"/>
                  </a:cubicBezTo>
                  <a:cubicBezTo>
                    <a:pt x="1401" y="293"/>
                    <a:pt x="1095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802750" y="22169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730" y="122"/>
                    <a:pt x="396" y="334"/>
                  </a:cubicBezTo>
                  <a:cubicBezTo>
                    <a:pt x="152" y="517"/>
                    <a:pt x="1" y="638"/>
                    <a:pt x="92" y="730"/>
                  </a:cubicBezTo>
                  <a:cubicBezTo>
                    <a:pt x="99" y="734"/>
                    <a:pt x="108" y="736"/>
                    <a:pt x="121" y="736"/>
                  </a:cubicBezTo>
                  <a:cubicBezTo>
                    <a:pt x="268" y="736"/>
                    <a:pt x="78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9" y="739"/>
                    <a:pt x="2888" y="730"/>
                  </a:cubicBezTo>
                  <a:cubicBezTo>
                    <a:pt x="2918" y="699"/>
                    <a:pt x="2858" y="517"/>
                    <a:pt x="2645" y="365"/>
                  </a:cubicBezTo>
                  <a:cubicBezTo>
                    <a:pt x="2311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2933450" y="2217650"/>
              <a:ext cx="60050" cy="159975"/>
            </a:xfrm>
            <a:custGeom>
              <a:avLst/>
              <a:gdLst/>
              <a:ahLst/>
              <a:cxnLst/>
              <a:rect l="l" t="t" r="r" b="b"/>
              <a:pathLst>
                <a:path w="2402" h="6399" extrusionOk="0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31"/>
                    <a:pt x="578" y="1763"/>
                    <a:pt x="1368" y="3891"/>
                  </a:cubicBezTo>
                  <a:lnTo>
                    <a:pt x="1946" y="5380"/>
                  </a:lnTo>
                  <a:cubicBezTo>
                    <a:pt x="2037" y="5532"/>
                    <a:pt x="2098" y="5745"/>
                    <a:pt x="2067" y="5958"/>
                  </a:cubicBezTo>
                  <a:cubicBezTo>
                    <a:pt x="2037" y="6080"/>
                    <a:pt x="1855" y="6110"/>
                    <a:pt x="1672" y="6140"/>
                  </a:cubicBezTo>
                  <a:cubicBezTo>
                    <a:pt x="1247" y="6140"/>
                    <a:pt x="821" y="6232"/>
                    <a:pt x="426" y="6353"/>
                  </a:cubicBezTo>
                  <a:cubicBezTo>
                    <a:pt x="639" y="6384"/>
                    <a:pt x="852" y="6399"/>
                    <a:pt x="1061" y="6399"/>
                  </a:cubicBezTo>
                  <a:cubicBezTo>
                    <a:pt x="1270" y="6399"/>
                    <a:pt x="1475" y="6384"/>
                    <a:pt x="1672" y="6353"/>
                  </a:cubicBezTo>
                  <a:cubicBezTo>
                    <a:pt x="1794" y="6353"/>
                    <a:pt x="1915" y="6323"/>
                    <a:pt x="2007" y="6292"/>
                  </a:cubicBezTo>
                  <a:cubicBezTo>
                    <a:pt x="2159" y="6262"/>
                    <a:pt x="2280" y="6171"/>
                    <a:pt x="2341" y="6019"/>
                  </a:cubicBezTo>
                  <a:cubicBezTo>
                    <a:pt x="2402" y="5776"/>
                    <a:pt x="2341" y="5502"/>
                    <a:pt x="2250" y="5259"/>
                  </a:cubicBezTo>
                  <a:cubicBezTo>
                    <a:pt x="2067" y="4773"/>
                    <a:pt x="1885" y="4286"/>
                    <a:pt x="1672" y="3769"/>
                  </a:cubicBezTo>
                  <a:cubicBezTo>
                    <a:pt x="889" y="1691"/>
                    <a:pt x="1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2772350" y="2552750"/>
              <a:ext cx="184675" cy="83300"/>
            </a:xfrm>
            <a:custGeom>
              <a:avLst/>
              <a:gdLst/>
              <a:ahLst/>
              <a:cxnLst/>
              <a:rect l="l" t="t" r="r" b="b"/>
              <a:pathLst>
                <a:path w="7387" h="3332" extrusionOk="0">
                  <a:moveTo>
                    <a:pt x="1" y="1"/>
                  </a:moveTo>
                  <a:cubicBezTo>
                    <a:pt x="1" y="1"/>
                    <a:pt x="1573" y="3332"/>
                    <a:pt x="6314" y="3332"/>
                  </a:cubicBezTo>
                  <a:cubicBezTo>
                    <a:pt x="6637" y="3332"/>
                    <a:pt x="6974" y="3317"/>
                    <a:pt x="7326" y="3284"/>
                  </a:cubicBezTo>
                  <a:lnTo>
                    <a:pt x="7387" y="1977"/>
                  </a:lnTo>
                  <a:lnTo>
                    <a:pt x="7387" y="1977"/>
                  </a:lnTo>
                  <a:cubicBezTo>
                    <a:pt x="7331" y="1977"/>
                    <a:pt x="7274" y="1978"/>
                    <a:pt x="7218" y="1978"/>
                  </a:cubicBezTo>
                  <a:cubicBezTo>
                    <a:pt x="4691" y="1978"/>
                    <a:pt x="2171" y="1309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877225" y="2409625"/>
              <a:ext cx="60800" cy="42225"/>
            </a:xfrm>
            <a:custGeom>
              <a:avLst/>
              <a:gdLst/>
              <a:ahLst/>
              <a:cxnLst/>
              <a:rect l="l" t="t" r="r" b="b"/>
              <a:pathLst>
                <a:path w="2432" h="1689" extrusionOk="0">
                  <a:moveTo>
                    <a:pt x="1277" y="0"/>
                  </a:moveTo>
                  <a:cubicBezTo>
                    <a:pt x="1217" y="0"/>
                    <a:pt x="1156" y="4"/>
                    <a:pt x="1095" y="12"/>
                  </a:cubicBezTo>
                  <a:cubicBezTo>
                    <a:pt x="760" y="42"/>
                    <a:pt x="456" y="194"/>
                    <a:pt x="243" y="467"/>
                  </a:cubicBezTo>
                  <a:cubicBezTo>
                    <a:pt x="31" y="741"/>
                    <a:pt x="0" y="1106"/>
                    <a:pt x="183" y="1379"/>
                  </a:cubicBezTo>
                  <a:cubicBezTo>
                    <a:pt x="353" y="1572"/>
                    <a:pt x="599" y="1689"/>
                    <a:pt x="857" y="1689"/>
                  </a:cubicBezTo>
                  <a:cubicBezTo>
                    <a:pt x="966" y="1689"/>
                    <a:pt x="1077" y="1668"/>
                    <a:pt x="1186" y="1622"/>
                  </a:cubicBezTo>
                  <a:cubicBezTo>
                    <a:pt x="1550" y="1501"/>
                    <a:pt x="1885" y="1319"/>
                    <a:pt x="2158" y="1045"/>
                  </a:cubicBezTo>
                  <a:cubicBezTo>
                    <a:pt x="2250" y="984"/>
                    <a:pt x="2310" y="923"/>
                    <a:pt x="2371" y="832"/>
                  </a:cubicBezTo>
                  <a:cubicBezTo>
                    <a:pt x="2432" y="741"/>
                    <a:pt x="2432" y="619"/>
                    <a:pt x="2371" y="528"/>
                  </a:cubicBezTo>
                  <a:lnTo>
                    <a:pt x="2341" y="528"/>
                  </a:lnTo>
                  <a:cubicBezTo>
                    <a:pt x="2075" y="183"/>
                    <a:pt x="1693" y="0"/>
                    <a:pt x="12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884050" y="2389375"/>
              <a:ext cx="64625" cy="54750"/>
            </a:xfrm>
            <a:custGeom>
              <a:avLst/>
              <a:gdLst/>
              <a:ahLst/>
              <a:cxnLst/>
              <a:rect l="l" t="t" r="r" b="b"/>
              <a:pathLst>
                <a:path w="2585" h="2190" extrusionOk="0">
                  <a:moveTo>
                    <a:pt x="183" y="1"/>
                  </a:moveTo>
                  <a:cubicBezTo>
                    <a:pt x="92" y="1"/>
                    <a:pt x="1" y="214"/>
                    <a:pt x="62" y="548"/>
                  </a:cubicBezTo>
                  <a:cubicBezTo>
                    <a:pt x="92" y="1004"/>
                    <a:pt x="335" y="1429"/>
                    <a:pt x="700" y="1733"/>
                  </a:cubicBezTo>
                  <a:cubicBezTo>
                    <a:pt x="1065" y="2037"/>
                    <a:pt x="1551" y="2189"/>
                    <a:pt x="2037" y="2189"/>
                  </a:cubicBezTo>
                  <a:cubicBezTo>
                    <a:pt x="2402" y="2189"/>
                    <a:pt x="2584" y="2068"/>
                    <a:pt x="2584" y="2037"/>
                  </a:cubicBezTo>
                  <a:cubicBezTo>
                    <a:pt x="2584" y="1916"/>
                    <a:pt x="1703" y="1977"/>
                    <a:pt x="1004" y="1399"/>
                  </a:cubicBezTo>
                  <a:cubicBezTo>
                    <a:pt x="305" y="82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2795150" y="2187425"/>
              <a:ext cx="88925" cy="25800"/>
            </a:xfrm>
            <a:custGeom>
              <a:avLst/>
              <a:gdLst/>
              <a:ahLst/>
              <a:cxnLst/>
              <a:rect l="l" t="t" r="r" b="b"/>
              <a:pathLst>
                <a:path w="3557" h="1032" extrusionOk="0">
                  <a:moveTo>
                    <a:pt x="2086" y="1"/>
                  </a:moveTo>
                  <a:cubicBezTo>
                    <a:pt x="1969" y="1"/>
                    <a:pt x="1851" y="8"/>
                    <a:pt x="1733" y="24"/>
                  </a:cubicBezTo>
                  <a:cubicBezTo>
                    <a:pt x="1277" y="54"/>
                    <a:pt x="821" y="206"/>
                    <a:pt x="456" y="480"/>
                  </a:cubicBezTo>
                  <a:cubicBezTo>
                    <a:pt x="153" y="662"/>
                    <a:pt x="1" y="875"/>
                    <a:pt x="61" y="966"/>
                  </a:cubicBezTo>
                  <a:cubicBezTo>
                    <a:pt x="93" y="1013"/>
                    <a:pt x="164" y="1032"/>
                    <a:pt x="267" y="1032"/>
                  </a:cubicBezTo>
                  <a:cubicBezTo>
                    <a:pt x="567" y="1032"/>
                    <a:pt x="1139" y="874"/>
                    <a:pt x="1794" y="784"/>
                  </a:cubicBezTo>
                  <a:cubicBezTo>
                    <a:pt x="2706" y="693"/>
                    <a:pt x="3466" y="784"/>
                    <a:pt x="3526" y="571"/>
                  </a:cubicBezTo>
                  <a:cubicBezTo>
                    <a:pt x="3557" y="480"/>
                    <a:pt x="3405" y="328"/>
                    <a:pt x="3101" y="176"/>
                  </a:cubicBezTo>
                  <a:cubicBezTo>
                    <a:pt x="2763" y="63"/>
                    <a:pt x="2425" y="1"/>
                    <a:pt x="2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989675" y="2156850"/>
              <a:ext cx="66900" cy="21475"/>
            </a:xfrm>
            <a:custGeom>
              <a:avLst/>
              <a:gdLst/>
              <a:ahLst/>
              <a:cxnLst/>
              <a:rect l="l" t="t" r="r" b="b"/>
              <a:pathLst>
                <a:path w="2676" h="859" extrusionOk="0">
                  <a:moveTo>
                    <a:pt x="1369" y="1"/>
                  </a:moveTo>
                  <a:cubicBezTo>
                    <a:pt x="1004" y="1"/>
                    <a:pt x="609" y="92"/>
                    <a:pt x="305" y="274"/>
                  </a:cubicBezTo>
                  <a:cubicBezTo>
                    <a:pt x="92" y="457"/>
                    <a:pt x="1" y="639"/>
                    <a:pt x="62" y="700"/>
                  </a:cubicBezTo>
                  <a:cubicBezTo>
                    <a:pt x="122" y="791"/>
                    <a:pt x="282" y="814"/>
                    <a:pt x="506" y="814"/>
                  </a:cubicBezTo>
                  <a:cubicBezTo>
                    <a:pt x="730" y="814"/>
                    <a:pt x="1019" y="791"/>
                    <a:pt x="1338" y="791"/>
                  </a:cubicBezTo>
                  <a:cubicBezTo>
                    <a:pt x="1764" y="791"/>
                    <a:pt x="2135" y="859"/>
                    <a:pt x="2381" y="859"/>
                  </a:cubicBezTo>
                  <a:cubicBezTo>
                    <a:pt x="2503" y="859"/>
                    <a:pt x="2595" y="842"/>
                    <a:pt x="2645" y="791"/>
                  </a:cubicBezTo>
                  <a:cubicBezTo>
                    <a:pt x="2676" y="700"/>
                    <a:pt x="2615" y="518"/>
                    <a:pt x="2402" y="335"/>
                  </a:cubicBezTo>
                  <a:cubicBezTo>
                    <a:pt x="2098" y="122"/>
                    <a:pt x="1733" y="1"/>
                    <a:pt x="1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2586175" y="1979900"/>
              <a:ext cx="527400" cy="469550"/>
            </a:xfrm>
            <a:custGeom>
              <a:avLst/>
              <a:gdLst/>
              <a:ahLst/>
              <a:cxnLst/>
              <a:rect l="l" t="t" r="r" b="b"/>
              <a:pathLst>
                <a:path w="21096" h="18782" extrusionOk="0">
                  <a:moveTo>
                    <a:pt x="10770" y="1"/>
                  </a:moveTo>
                  <a:cubicBezTo>
                    <a:pt x="9348" y="1"/>
                    <a:pt x="7910" y="169"/>
                    <a:pt x="6505" y="422"/>
                  </a:cubicBezTo>
                  <a:cubicBezTo>
                    <a:pt x="5290" y="635"/>
                    <a:pt x="4043" y="969"/>
                    <a:pt x="3071" y="1729"/>
                  </a:cubicBezTo>
                  <a:cubicBezTo>
                    <a:pt x="1703" y="2793"/>
                    <a:pt x="1125" y="4586"/>
                    <a:pt x="791" y="6288"/>
                  </a:cubicBezTo>
                  <a:cubicBezTo>
                    <a:pt x="1" y="10483"/>
                    <a:pt x="183" y="14951"/>
                    <a:pt x="2007" y="18781"/>
                  </a:cubicBezTo>
                  <a:cubicBezTo>
                    <a:pt x="3192" y="17656"/>
                    <a:pt x="4013" y="16197"/>
                    <a:pt x="4347" y="14556"/>
                  </a:cubicBezTo>
                  <a:cubicBezTo>
                    <a:pt x="4682" y="12976"/>
                    <a:pt x="4803" y="11334"/>
                    <a:pt x="4742" y="9693"/>
                  </a:cubicBezTo>
                  <a:cubicBezTo>
                    <a:pt x="4742" y="9115"/>
                    <a:pt x="4803" y="8447"/>
                    <a:pt x="5259" y="8082"/>
                  </a:cubicBezTo>
                  <a:cubicBezTo>
                    <a:pt x="5533" y="7930"/>
                    <a:pt x="5837" y="7839"/>
                    <a:pt x="6141" y="7808"/>
                  </a:cubicBezTo>
                  <a:cubicBezTo>
                    <a:pt x="9150" y="7322"/>
                    <a:pt x="14104" y="4799"/>
                    <a:pt x="16262" y="2641"/>
                  </a:cubicBezTo>
                  <a:cubicBezTo>
                    <a:pt x="17752" y="4890"/>
                    <a:pt x="19059" y="3006"/>
                    <a:pt x="20031" y="7717"/>
                  </a:cubicBezTo>
                  <a:lnTo>
                    <a:pt x="21095" y="6258"/>
                  </a:lnTo>
                  <a:cubicBezTo>
                    <a:pt x="20700" y="3219"/>
                    <a:pt x="18481" y="1881"/>
                    <a:pt x="15594" y="817"/>
                  </a:cubicBezTo>
                  <a:cubicBezTo>
                    <a:pt x="14057" y="229"/>
                    <a:pt x="12424" y="1"/>
                    <a:pt x="10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2564900" y="2019225"/>
              <a:ext cx="414925" cy="104550"/>
            </a:xfrm>
            <a:custGeom>
              <a:avLst/>
              <a:gdLst/>
              <a:ahLst/>
              <a:cxnLst/>
              <a:rect l="l" t="t" r="r" b="b"/>
              <a:pathLst>
                <a:path w="16597" h="4182" extrusionOk="0">
                  <a:moveTo>
                    <a:pt x="16591" y="1"/>
                  </a:moveTo>
                  <a:cubicBezTo>
                    <a:pt x="16515" y="1"/>
                    <a:pt x="15846" y="734"/>
                    <a:pt x="14530" y="1524"/>
                  </a:cubicBezTo>
                  <a:lnTo>
                    <a:pt x="13983" y="1858"/>
                  </a:lnTo>
                  <a:lnTo>
                    <a:pt x="13375" y="2162"/>
                  </a:lnTo>
                  <a:cubicBezTo>
                    <a:pt x="12949" y="2405"/>
                    <a:pt x="12493" y="2557"/>
                    <a:pt x="12007" y="2770"/>
                  </a:cubicBezTo>
                  <a:cubicBezTo>
                    <a:pt x="10913" y="3165"/>
                    <a:pt x="9818" y="3439"/>
                    <a:pt x="8694" y="3652"/>
                  </a:cubicBezTo>
                  <a:cubicBezTo>
                    <a:pt x="7685" y="3811"/>
                    <a:pt x="6700" y="3901"/>
                    <a:pt x="5698" y="3901"/>
                  </a:cubicBezTo>
                  <a:cubicBezTo>
                    <a:pt x="5552" y="3901"/>
                    <a:pt x="5406" y="3899"/>
                    <a:pt x="5259" y="3895"/>
                  </a:cubicBezTo>
                  <a:cubicBezTo>
                    <a:pt x="4317" y="3864"/>
                    <a:pt x="3375" y="3773"/>
                    <a:pt x="2463" y="3591"/>
                  </a:cubicBezTo>
                  <a:cubicBezTo>
                    <a:pt x="1002" y="3276"/>
                    <a:pt x="135" y="2826"/>
                    <a:pt x="14" y="2826"/>
                  </a:cubicBezTo>
                  <a:cubicBezTo>
                    <a:pt x="7" y="2826"/>
                    <a:pt x="2" y="2827"/>
                    <a:pt x="1" y="2831"/>
                  </a:cubicBezTo>
                  <a:cubicBezTo>
                    <a:pt x="183" y="2983"/>
                    <a:pt x="396" y="3074"/>
                    <a:pt x="609" y="3165"/>
                  </a:cubicBezTo>
                  <a:cubicBezTo>
                    <a:pt x="852" y="3287"/>
                    <a:pt x="1095" y="3408"/>
                    <a:pt x="1368" y="3500"/>
                  </a:cubicBezTo>
                  <a:lnTo>
                    <a:pt x="1855" y="3652"/>
                  </a:lnTo>
                  <a:lnTo>
                    <a:pt x="2432" y="3804"/>
                  </a:lnTo>
                  <a:cubicBezTo>
                    <a:pt x="3344" y="4016"/>
                    <a:pt x="4286" y="4138"/>
                    <a:pt x="5259" y="4168"/>
                  </a:cubicBezTo>
                  <a:cubicBezTo>
                    <a:pt x="5477" y="4177"/>
                    <a:pt x="5695" y="4181"/>
                    <a:pt x="5913" y="4181"/>
                  </a:cubicBezTo>
                  <a:cubicBezTo>
                    <a:pt x="8009" y="4181"/>
                    <a:pt x="10116" y="3787"/>
                    <a:pt x="12098" y="3044"/>
                  </a:cubicBezTo>
                  <a:cubicBezTo>
                    <a:pt x="12584" y="2801"/>
                    <a:pt x="13071" y="2649"/>
                    <a:pt x="13496" y="2405"/>
                  </a:cubicBezTo>
                  <a:lnTo>
                    <a:pt x="14104" y="2071"/>
                  </a:lnTo>
                  <a:lnTo>
                    <a:pt x="14651" y="1737"/>
                  </a:lnTo>
                  <a:cubicBezTo>
                    <a:pt x="14955" y="1524"/>
                    <a:pt x="15229" y="1311"/>
                    <a:pt x="15533" y="1068"/>
                  </a:cubicBezTo>
                  <a:lnTo>
                    <a:pt x="15867" y="794"/>
                  </a:lnTo>
                  <a:lnTo>
                    <a:pt x="16141" y="521"/>
                  </a:lnTo>
                  <a:cubicBezTo>
                    <a:pt x="16323" y="369"/>
                    <a:pt x="16475" y="187"/>
                    <a:pt x="16597" y="4"/>
                  </a:cubicBezTo>
                  <a:cubicBezTo>
                    <a:pt x="16596" y="2"/>
                    <a:pt x="16594" y="1"/>
                    <a:pt x="165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2603650" y="1997275"/>
              <a:ext cx="376950" cy="53275"/>
            </a:xfrm>
            <a:custGeom>
              <a:avLst/>
              <a:gdLst/>
              <a:ahLst/>
              <a:cxnLst/>
              <a:rect l="l" t="t" r="r" b="b"/>
              <a:pathLst>
                <a:path w="15078" h="2131" extrusionOk="0">
                  <a:moveTo>
                    <a:pt x="1" y="1"/>
                  </a:moveTo>
                  <a:cubicBezTo>
                    <a:pt x="153" y="153"/>
                    <a:pt x="305" y="274"/>
                    <a:pt x="487" y="365"/>
                  </a:cubicBezTo>
                  <a:cubicBezTo>
                    <a:pt x="670" y="517"/>
                    <a:pt x="882" y="639"/>
                    <a:pt x="1095" y="761"/>
                  </a:cubicBezTo>
                  <a:lnTo>
                    <a:pt x="1490" y="973"/>
                  </a:lnTo>
                  <a:lnTo>
                    <a:pt x="1977" y="1156"/>
                  </a:lnTo>
                  <a:cubicBezTo>
                    <a:pt x="3608" y="1797"/>
                    <a:pt x="5378" y="2130"/>
                    <a:pt x="7155" y="2130"/>
                  </a:cubicBezTo>
                  <a:cubicBezTo>
                    <a:pt x="7232" y="2130"/>
                    <a:pt x="7310" y="2130"/>
                    <a:pt x="7387" y="2128"/>
                  </a:cubicBezTo>
                  <a:cubicBezTo>
                    <a:pt x="9241" y="2128"/>
                    <a:pt x="11065" y="1946"/>
                    <a:pt x="12889" y="1520"/>
                  </a:cubicBezTo>
                  <a:cubicBezTo>
                    <a:pt x="13557" y="1369"/>
                    <a:pt x="14104" y="1217"/>
                    <a:pt x="14500" y="1095"/>
                  </a:cubicBezTo>
                  <a:cubicBezTo>
                    <a:pt x="14682" y="1034"/>
                    <a:pt x="14895" y="973"/>
                    <a:pt x="15077" y="852"/>
                  </a:cubicBezTo>
                  <a:cubicBezTo>
                    <a:pt x="15077" y="850"/>
                    <a:pt x="15073" y="849"/>
                    <a:pt x="15066" y="849"/>
                  </a:cubicBezTo>
                  <a:cubicBezTo>
                    <a:pt x="14962" y="849"/>
                    <a:pt x="14108" y="1052"/>
                    <a:pt x="12828" y="1308"/>
                  </a:cubicBezTo>
                  <a:cubicBezTo>
                    <a:pt x="11034" y="1642"/>
                    <a:pt x="9211" y="1824"/>
                    <a:pt x="7387" y="1824"/>
                  </a:cubicBezTo>
                  <a:cubicBezTo>
                    <a:pt x="7304" y="1826"/>
                    <a:pt x="7221" y="1827"/>
                    <a:pt x="7137" y="1827"/>
                  </a:cubicBezTo>
                  <a:cubicBezTo>
                    <a:pt x="5400" y="1827"/>
                    <a:pt x="3691" y="1525"/>
                    <a:pt x="2037" y="973"/>
                  </a:cubicBezTo>
                  <a:cubicBezTo>
                    <a:pt x="1338" y="669"/>
                    <a:pt x="670" y="36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2979800" y="1966000"/>
              <a:ext cx="49425" cy="56375"/>
            </a:xfrm>
            <a:custGeom>
              <a:avLst/>
              <a:gdLst/>
              <a:ahLst/>
              <a:cxnLst/>
              <a:rect l="l" t="t" r="r" b="b"/>
              <a:pathLst>
                <a:path w="1977" h="2255" extrusionOk="0">
                  <a:moveTo>
                    <a:pt x="1775" y="1"/>
                  </a:moveTo>
                  <a:cubicBezTo>
                    <a:pt x="1695" y="1"/>
                    <a:pt x="1588" y="10"/>
                    <a:pt x="1460" y="36"/>
                  </a:cubicBezTo>
                  <a:cubicBezTo>
                    <a:pt x="669" y="279"/>
                    <a:pt x="92" y="948"/>
                    <a:pt x="31" y="1768"/>
                  </a:cubicBezTo>
                  <a:cubicBezTo>
                    <a:pt x="1" y="2072"/>
                    <a:pt x="92" y="2255"/>
                    <a:pt x="122" y="2255"/>
                  </a:cubicBezTo>
                  <a:cubicBezTo>
                    <a:pt x="153" y="2255"/>
                    <a:pt x="183" y="1525"/>
                    <a:pt x="730" y="887"/>
                  </a:cubicBezTo>
                  <a:cubicBezTo>
                    <a:pt x="1277" y="249"/>
                    <a:pt x="1976" y="127"/>
                    <a:pt x="1946" y="36"/>
                  </a:cubicBezTo>
                  <a:cubicBezTo>
                    <a:pt x="1946" y="18"/>
                    <a:pt x="1885" y="1"/>
                    <a:pt x="17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2246500" y="1964600"/>
              <a:ext cx="330575" cy="224650"/>
            </a:xfrm>
            <a:custGeom>
              <a:avLst/>
              <a:gdLst/>
              <a:ahLst/>
              <a:cxnLst/>
              <a:rect l="l" t="t" r="r" b="b"/>
              <a:pathLst>
                <a:path w="13223" h="8986" extrusionOk="0">
                  <a:moveTo>
                    <a:pt x="8726" y="1"/>
                  </a:moveTo>
                  <a:cubicBezTo>
                    <a:pt x="8241" y="1"/>
                    <a:pt x="7762" y="82"/>
                    <a:pt x="7296" y="244"/>
                  </a:cubicBezTo>
                  <a:cubicBezTo>
                    <a:pt x="5685" y="821"/>
                    <a:pt x="4469" y="2189"/>
                    <a:pt x="4135" y="3861"/>
                  </a:cubicBezTo>
                  <a:cubicBezTo>
                    <a:pt x="3983" y="4773"/>
                    <a:pt x="4135" y="5624"/>
                    <a:pt x="4074" y="6414"/>
                  </a:cubicBezTo>
                  <a:cubicBezTo>
                    <a:pt x="4043" y="6779"/>
                    <a:pt x="3983" y="7144"/>
                    <a:pt x="3800" y="7508"/>
                  </a:cubicBezTo>
                  <a:cubicBezTo>
                    <a:pt x="3648" y="7843"/>
                    <a:pt x="3405" y="8116"/>
                    <a:pt x="3132" y="8329"/>
                  </a:cubicBezTo>
                  <a:cubicBezTo>
                    <a:pt x="2796" y="8571"/>
                    <a:pt x="2404" y="8699"/>
                    <a:pt x="2004" y="8699"/>
                  </a:cubicBezTo>
                  <a:cubicBezTo>
                    <a:pt x="1751" y="8699"/>
                    <a:pt x="1494" y="8648"/>
                    <a:pt x="1247" y="8542"/>
                  </a:cubicBezTo>
                  <a:cubicBezTo>
                    <a:pt x="730" y="8268"/>
                    <a:pt x="366" y="7782"/>
                    <a:pt x="305" y="7174"/>
                  </a:cubicBezTo>
                  <a:cubicBezTo>
                    <a:pt x="244" y="6718"/>
                    <a:pt x="457" y="6232"/>
                    <a:pt x="852" y="5958"/>
                  </a:cubicBezTo>
                  <a:cubicBezTo>
                    <a:pt x="1118" y="5772"/>
                    <a:pt x="1430" y="5679"/>
                    <a:pt x="1749" y="5679"/>
                  </a:cubicBezTo>
                  <a:cubicBezTo>
                    <a:pt x="1794" y="5679"/>
                    <a:pt x="1840" y="5681"/>
                    <a:pt x="1885" y="5685"/>
                  </a:cubicBezTo>
                  <a:cubicBezTo>
                    <a:pt x="2189" y="5715"/>
                    <a:pt x="2493" y="5837"/>
                    <a:pt x="2736" y="6049"/>
                  </a:cubicBezTo>
                  <a:cubicBezTo>
                    <a:pt x="2676" y="5989"/>
                    <a:pt x="2615" y="5897"/>
                    <a:pt x="2554" y="5867"/>
                  </a:cubicBezTo>
                  <a:cubicBezTo>
                    <a:pt x="2372" y="5685"/>
                    <a:pt x="2129" y="5593"/>
                    <a:pt x="1885" y="5563"/>
                  </a:cubicBezTo>
                  <a:cubicBezTo>
                    <a:pt x="1805" y="5551"/>
                    <a:pt x="1723" y="5545"/>
                    <a:pt x="1641" y="5545"/>
                  </a:cubicBezTo>
                  <a:cubicBezTo>
                    <a:pt x="1320" y="5545"/>
                    <a:pt x="996" y="5637"/>
                    <a:pt x="730" y="5806"/>
                  </a:cubicBezTo>
                  <a:cubicBezTo>
                    <a:pt x="274" y="6110"/>
                    <a:pt x="1" y="6657"/>
                    <a:pt x="62" y="7204"/>
                  </a:cubicBezTo>
                  <a:cubicBezTo>
                    <a:pt x="122" y="7873"/>
                    <a:pt x="518" y="8481"/>
                    <a:pt x="1125" y="8785"/>
                  </a:cubicBezTo>
                  <a:cubicBezTo>
                    <a:pt x="1408" y="8920"/>
                    <a:pt x="1711" y="8986"/>
                    <a:pt x="2014" y="8986"/>
                  </a:cubicBezTo>
                  <a:cubicBezTo>
                    <a:pt x="2459" y="8986"/>
                    <a:pt x="2903" y="8844"/>
                    <a:pt x="3284" y="8572"/>
                  </a:cubicBezTo>
                  <a:cubicBezTo>
                    <a:pt x="3618" y="8329"/>
                    <a:pt x="3891" y="8025"/>
                    <a:pt x="4074" y="7660"/>
                  </a:cubicBezTo>
                  <a:cubicBezTo>
                    <a:pt x="4256" y="7265"/>
                    <a:pt x="4347" y="6840"/>
                    <a:pt x="4347" y="6445"/>
                  </a:cubicBezTo>
                  <a:cubicBezTo>
                    <a:pt x="4408" y="5593"/>
                    <a:pt x="4256" y="4742"/>
                    <a:pt x="4408" y="3922"/>
                  </a:cubicBezTo>
                  <a:cubicBezTo>
                    <a:pt x="4743" y="2341"/>
                    <a:pt x="5867" y="1065"/>
                    <a:pt x="7387" y="517"/>
                  </a:cubicBezTo>
                  <a:cubicBezTo>
                    <a:pt x="7835" y="361"/>
                    <a:pt x="8304" y="282"/>
                    <a:pt x="8771" y="282"/>
                  </a:cubicBezTo>
                  <a:cubicBezTo>
                    <a:pt x="9574" y="282"/>
                    <a:pt x="10374" y="513"/>
                    <a:pt x="11065" y="973"/>
                  </a:cubicBezTo>
                  <a:cubicBezTo>
                    <a:pt x="11825" y="1429"/>
                    <a:pt x="12433" y="2098"/>
                    <a:pt x="12828" y="2888"/>
                  </a:cubicBezTo>
                  <a:cubicBezTo>
                    <a:pt x="13101" y="3466"/>
                    <a:pt x="13162" y="3800"/>
                    <a:pt x="13193" y="3800"/>
                  </a:cubicBezTo>
                  <a:cubicBezTo>
                    <a:pt x="13223" y="3709"/>
                    <a:pt x="13193" y="3618"/>
                    <a:pt x="13162" y="3557"/>
                  </a:cubicBezTo>
                  <a:cubicBezTo>
                    <a:pt x="13132" y="3314"/>
                    <a:pt x="13041" y="3071"/>
                    <a:pt x="12949" y="2827"/>
                  </a:cubicBezTo>
                  <a:cubicBezTo>
                    <a:pt x="12585" y="2007"/>
                    <a:pt x="11977" y="1277"/>
                    <a:pt x="11217" y="791"/>
                  </a:cubicBezTo>
                  <a:cubicBezTo>
                    <a:pt x="10670" y="426"/>
                    <a:pt x="10092" y="183"/>
                    <a:pt x="9454" y="61"/>
                  </a:cubicBezTo>
                  <a:cubicBezTo>
                    <a:pt x="9211" y="21"/>
                    <a:pt x="8968" y="1"/>
                    <a:pt x="87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2677375" y="2032225"/>
              <a:ext cx="308525" cy="147450"/>
            </a:xfrm>
            <a:custGeom>
              <a:avLst/>
              <a:gdLst/>
              <a:ahLst/>
              <a:cxnLst/>
              <a:rect l="l" t="t" r="r" b="b"/>
              <a:pathLst>
                <a:path w="12341" h="5898" extrusionOk="0">
                  <a:moveTo>
                    <a:pt x="12341" y="1"/>
                  </a:moveTo>
                  <a:lnTo>
                    <a:pt x="12341" y="1"/>
                  </a:lnTo>
                  <a:cubicBezTo>
                    <a:pt x="12037" y="639"/>
                    <a:pt x="11672" y="1247"/>
                    <a:pt x="11277" y="1825"/>
                  </a:cubicBezTo>
                  <a:cubicBezTo>
                    <a:pt x="10183" y="3132"/>
                    <a:pt x="8785" y="4135"/>
                    <a:pt x="7143" y="4712"/>
                  </a:cubicBezTo>
                  <a:cubicBezTo>
                    <a:pt x="5532" y="5259"/>
                    <a:pt x="3860" y="5563"/>
                    <a:pt x="2128" y="5685"/>
                  </a:cubicBezTo>
                  <a:cubicBezTo>
                    <a:pt x="1429" y="5685"/>
                    <a:pt x="699" y="5746"/>
                    <a:pt x="0" y="5837"/>
                  </a:cubicBezTo>
                  <a:cubicBezTo>
                    <a:pt x="183" y="5898"/>
                    <a:pt x="395" y="5898"/>
                    <a:pt x="578" y="5898"/>
                  </a:cubicBezTo>
                  <a:lnTo>
                    <a:pt x="2158" y="5898"/>
                  </a:lnTo>
                  <a:cubicBezTo>
                    <a:pt x="3891" y="5867"/>
                    <a:pt x="5623" y="5563"/>
                    <a:pt x="7265" y="5016"/>
                  </a:cubicBezTo>
                  <a:cubicBezTo>
                    <a:pt x="8937" y="4439"/>
                    <a:pt x="10396" y="3375"/>
                    <a:pt x="11429" y="1946"/>
                  </a:cubicBezTo>
                  <a:cubicBezTo>
                    <a:pt x="11763" y="1521"/>
                    <a:pt x="12007" y="1034"/>
                    <a:pt x="12189" y="548"/>
                  </a:cubicBezTo>
                  <a:cubicBezTo>
                    <a:pt x="12250" y="366"/>
                    <a:pt x="12310" y="183"/>
                    <a:pt x="1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2481325" y="2439525"/>
              <a:ext cx="150475" cy="107175"/>
            </a:xfrm>
            <a:custGeom>
              <a:avLst/>
              <a:gdLst/>
              <a:ahLst/>
              <a:cxnLst/>
              <a:rect l="l" t="t" r="r" b="b"/>
              <a:pathLst>
                <a:path w="6019" h="4287" extrusionOk="0">
                  <a:moveTo>
                    <a:pt x="3390" y="988"/>
                  </a:moveTo>
                  <a:cubicBezTo>
                    <a:pt x="3506" y="988"/>
                    <a:pt x="3625" y="1012"/>
                    <a:pt x="3739" y="1065"/>
                  </a:cubicBezTo>
                  <a:cubicBezTo>
                    <a:pt x="4104" y="1278"/>
                    <a:pt x="4316" y="1703"/>
                    <a:pt x="4286" y="2129"/>
                  </a:cubicBezTo>
                  <a:cubicBezTo>
                    <a:pt x="4273" y="2221"/>
                    <a:pt x="4254" y="2312"/>
                    <a:pt x="4229" y="2401"/>
                  </a:cubicBezTo>
                  <a:lnTo>
                    <a:pt x="4229" y="2401"/>
                  </a:lnTo>
                  <a:cubicBezTo>
                    <a:pt x="4228" y="2401"/>
                    <a:pt x="4226" y="2402"/>
                    <a:pt x="4225" y="2402"/>
                  </a:cubicBezTo>
                  <a:cubicBezTo>
                    <a:pt x="4065" y="2455"/>
                    <a:pt x="3899" y="2480"/>
                    <a:pt x="3736" y="2480"/>
                  </a:cubicBezTo>
                  <a:cubicBezTo>
                    <a:pt x="3526" y="2480"/>
                    <a:pt x="3319" y="2440"/>
                    <a:pt x="3131" y="2372"/>
                  </a:cubicBezTo>
                  <a:cubicBezTo>
                    <a:pt x="2766" y="2189"/>
                    <a:pt x="2584" y="1794"/>
                    <a:pt x="2675" y="1399"/>
                  </a:cubicBezTo>
                  <a:cubicBezTo>
                    <a:pt x="2826" y="1139"/>
                    <a:pt x="3101" y="988"/>
                    <a:pt x="3390" y="988"/>
                  </a:cubicBezTo>
                  <a:close/>
                  <a:moveTo>
                    <a:pt x="5927" y="1"/>
                  </a:moveTo>
                  <a:cubicBezTo>
                    <a:pt x="5897" y="1"/>
                    <a:pt x="5927" y="214"/>
                    <a:pt x="5836" y="578"/>
                  </a:cubicBezTo>
                  <a:cubicBezTo>
                    <a:pt x="5745" y="1065"/>
                    <a:pt x="5471" y="1521"/>
                    <a:pt x="5107" y="1885"/>
                  </a:cubicBezTo>
                  <a:cubicBezTo>
                    <a:pt x="4952" y="2021"/>
                    <a:pt x="4773" y="2144"/>
                    <a:pt x="4577" y="2247"/>
                  </a:cubicBezTo>
                  <a:lnTo>
                    <a:pt x="4577" y="2247"/>
                  </a:lnTo>
                  <a:cubicBezTo>
                    <a:pt x="4582" y="2218"/>
                    <a:pt x="4586" y="2188"/>
                    <a:pt x="4590" y="2159"/>
                  </a:cubicBezTo>
                  <a:cubicBezTo>
                    <a:pt x="4651" y="1582"/>
                    <a:pt x="4377" y="1034"/>
                    <a:pt x="3860" y="761"/>
                  </a:cubicBezTo>
                  <a:cubicBezTo>
                    <a:pt x="3715" y="696"/>
                    <a:pt x="3564" y="666"/>
                    <a:pt x="3414" y="666"/>
                  </a:cubicBezTo>
                  <a:cubicBezTo>
                    <a:pt x="3000" y="666"/>
                    <a:pt x="2602" y="898"/>
                    <a:pt x="2401" y="1278"/>
                  </a:cubicBezTo>
                  <a:cubicBezTo>
                    <a:pt x="2310" y="1551"/>
                    <a:pt x="2310" y="1855"/>
                    <a:pt x="2462" y="2098"/>
                  </a:cubicBezTo>
                  <a:cubicBezTo>
                    <a:pt x="2584" y="2311"/>
                    <a:pt x="2766" y="2493"/>
                    <a:pt x="3009" y="2615"/>
                  </a:cubicBezTo>
                  <a:cubicBezTo>
                    <a:pt x="3232" y="2710"/>
                    <a:pt x="3463" y="2756"/>
                    <a:pt x="3693" y="2756"/>
                  </a:cubicBezTo>
                  <a:cubicBezTo>
                    <a:pt x="3834" y="2756"/>
                    <a:pt x="3975" y="2739"/>
                    <a:pt x="4113" y="2706"/>
                  </a:cubicBezTo>
                  <a:lnTo>
                    <a:pt x="4113" y="2706"/>
                  </a:lnTo>
                  <a:cubicBezTo>
                    <a:pt x="4017" y="2903"/>
                    <a:pt x="3884" y="3080"/>
                    <a:pt x="3708" y="3223"/>
                  </a:cubicBezTo>
                  <a:cubicBezTo>
                    <a:pt x="3161" y="3740"/>
                    <a:pt x="2462" y="4044"/>
                    <a:pt x="1702" y="4044"/>
                  </a:cubicBezTo>
                  <a:cubicBezTo>
                    <a:pt x="1186" y="4044"/>
                    <a:pt x="699" y="3861"/>
                    <a:pt x="365" y="3496"/>
                  </a:cubicBezTo>
                  <a:cubicBezTo>
                    <a:pt x="91" y="3253"/>
                    <a:pt x="31" y="3040"/>
                    <a:pt x="0" y="3040"/>
                  </a:cubicBezTo>
                  <a:cubicBezTo>
                    <a:pt x="0" y="3040"/>
                    <a:pt x="31" y="3284"/>
                    <a:pt x="274" y="3588"/>
                  </a:cubicBezTo>
                  <a:cubicBezTo>
                    <a:pt x="638" y="3983"/>
                    <a:pt x="1155" y="4256"/>
                    <a:pt x="1702" y="4287"/>
                  </a:cubicBezTo>
                  <a:cubicBezTo>
                    <a:pt x="2523" y="4287"/>
                    <a:pt x="3313" y="3983"/>
                    <a:pt x="3921" y="3436"/>
                  </a:cubicBezTo>
                  <a:cubicBezTo>
                    <a:pt x="4178" y="3200"/>
                    <a:pt x="4375" y="2904"/>
                    <a:pt x="4490" y="2580"/>
                  </a:cubicBezTo>
                  <a:lnTo>
                    <a:pt x="4490" y="2580"/>
                  </a:lnTo>
                  <a:cubicBezTo>
                    <a:pt x="4786" y="2454"/>
                    <a:pt x="5055" y="2267"/>
                    <a:pt x="5259" y="2037"/>
                  </a:cubicBezTo>
                  <a:cubicBezTo>
                    <a:pt x="5654" y="1642"/>
                    <a:pt x="5897" y="1126"/>
                    <a:pt x="5958" y="609"/>
                  </a:cubicBezTo>
                  <a:cubicBezTo>
                    <a:pt x="6018" y="396"/>
                    <a:pt x="5988" y="214"/>
                    <a:pt x="5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733575" y="4194125"/>
              <a:ext cx="1540325" cy="4575"/>
            </a:xfrm>
            <a:custGeom>
              <a:avLst/>
              <a:gdLst/>
              <a:ahLst/>
              <a:cxnLst/>
              <a:rect l="l" t="t" r="r" b="b"/>
              <a:pathLst>
                <a:path w="61613" h="183" extrusionOk="0">
                  <a:moveTo>
                    <a:pt x="30822" y="0"/>
                  </a:moveTo>
                  <a:cubicBezTo>
                    <a:pt x="13800" y="0"/>
                    <a:pt x="1" y="31"/>
                    <a:pt x="1" y="92"/>
                  </a:cubicBezTo>
                  <a:cubicBezTo>
                    <a:pt x="1" y="152"/>
                    <a:pt x="13800" y="183"/>
                    <a:pt x="30822" y="183"/>
                  </a:cubicBezTo>
                  <a:cubicBezTo>
                    <a:pt x="47813" y="183"/>
                    <a:pt x="61613" y="152"/>
                    <a:pt x="61613" y="92"/>
                  </a:cubicBezTo>
                  <a:cubicBezTo>
                    <a:pt x="61613" y="31"/>
                    <a:pt x="47813" y="0"/>
                    <a:pt x="30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200125" y="3645475"/>
              <a:ext cx="185450" cy="340450"/>
            </a:xfrm>
            <a:custGeom>
              <a:avLst/>
              <a:gdLst/>
              <a:ahLst/>
              <a:cxnLst/>
              <a:rect l="l" t="t" r="r" b="b"/>
              <a:pathLst>
                <a:path w="7418" h="13618" extrusionOk="0">
                  <a:moveTo>
                    <a:pt x="2250" y="1"/>
                  </a:moveTo>
                  <a:cubicBezTo>
                    <a:pt x="1" y="213"/>
                    <a:pt x="214" y="5320"/>
                    <a:pt x="1186" y="7812"/>
                  </a:cubicBezTo>
                  <a:cubicBezTo>
                    <a:pt x="1794" y="9423"/>
                    <a:pt x="3193" y="12402"/>
                    <a:pt x="5807" y="13618"/>
                  </a:cubicBezTo>
                  <a:cubicBezTo>
                    <a:pt x="6718" y="11217"/>
                    <a:pt x="7418" y="8329"/>
                    <a:pt x="6992" y="5776"/>
                  </a:cubicBezTo>
                  <a:cubicBezTo>
                    <a:pt x="6779" y="4438"/>
                    <a:pt x="6293" y="3192"/>
                    <a:pt x="5563" y="2068"/>
                  </a:cubicBezTo>
                  <a:cubicBezTo>
                    <a:pt x="4773" y="943"/>
                    <a:pt x="3588" y="213"/>
                    <a:pt x="225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417475" y="3901900"/>
              <a:ext cx="180100" cy="169150"/>
            </a:xfrm>
            <a:custGeom>
              <a:avLst/>
              <a:gdLst/>
              <a:ahLst/>
              <a:cxnLst/>
              <a:rect l="l" t="t" r="r" b="b"/>
              <a:pathLst>
                <a:path w="7204" h="6766" extrusionOk="0">
                  <a:moveTo>
                    <a:pt x="5293" y="1"/>
                  </a:moveTo>
                  <a:cubicBezTo>
                    <a:pt x="5036" y="1"/>
                    <a:pt x="4777" y="33"/>
                    <a:pt x="4529" y="78"/>
                  </a:cubicBezTo>
                  <a:cubicBezTo>
                    <a:pt x="3040" y="382"/>
                    <a:pt x="1733" y="1233"/>
                    <a:pt x="882" y="2510"/>
                  </a:cubicBezTo>
                  <a:cubicBezTo>
                    <a:pt x="61" y="3786"/>
                    <a:pt x="0" y="5397"/>
                    <a:pt x="699" y="6765"/>
                  </a:cubicBezTo>
                  <a:cubicBezTo>
                    <a:pt x="2918" y="6765"/>
                    <a:pt x="4620" y="5428"/>
                    <a:pt x="6110" y="3786"/>
                  </a:cubicBezTo>
                  <a:cubicBezTo>
                    <a:pt x="6566" y="3331"/>
                    <a:pt x="6870" y="2753"/>
                    <a:pt x="7052" y="2145"/>
                  </a:cubicBezTo>
                  <a:cubicBezTo>
                    <a:pt x="7204" y="1476"/>
                    <a:pt x="6991" y="808"/>
                    <a:pt x="6505" y="382"/>
                  </a:cubicBezTo>
                  <a:cubicBezTo>
                    <a:pt x="6160" y="95"/>
                    <a:pt x="5731" y="1"/>
                    <a:pt x="52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412150" y="3973750"/>
              <a:ext cx="102600" cy="304750"/>
            </a:xfrm>
            <a:custGeom>
              <a:avLst/>
              <a:gdLst/>
              <a:ahLst/>
              <a:cxnLst/>
              <a:rect l="l" t="t" r="r" b="b"/>
              <a:pathLst>
                <a:path w="4104" h="12190" extrusionOk="0">
                  <a:moveTo>
                    <a:pt x="4104" y="1"/>
                  </a:moveTo>
                  <a:cubicBezTo>
                    <a:pt x="4073" y="1"/>
                    <a:pt x="4043" y="31"/>
                    <a:pt x="3982" y="61"/>
                  </a:cubicBezTo>
                  <a:cubicBezTo>
                    <a:pt x="3861" y="122"/>
                    <a:pt x="3769" y="183"/>
                    <a:pt x="3648" y="244"/>
                  </a:cubicBezTo>
                  <a:cubicBezTo>
                    <a:pt x="3253" y="517"/>
                    <a:pt x="2858" y="821"/>
                    <a:pt x="2523" y="1186"/>
                  </a:cubicBezTo>
                  <a:cubicBezTo>
                    <a:pt x="1459" y="2402"/>
                    <a:pt x="699" y="3861"/>
                    <a:pt x="365" y="5441"/>
                  </a:cubicBezTo>
                  <a:cubicBezTo>
                    <a:pt x="61" y="7022"/>
                    <a:pt x="0" y="8633"/>
                    <a:pt x="213" y="10214"/>
                  </a:cubicBezTo>
                  <a:cubicBezTo>
                    <a:pt x="274" y="10791"/>
                    <a:pt x="335" y="11277"/>
                    <a:pt x="365" y="11673"/>
                  </a:cubicBezTo>
                  <a:cubicBezTo>
                    <a:pt x="365" y="11824"/>
                    <a:pt x="396" y="12007"/>
                    <a:pt x="426" y="12189"/>
                  </a:cubicBezTo>
                  <a:cubicBezTo>
                    <a:pt x="456" y="12007"/>
                    <a:pt x="456" y="11824"/>
                    <a:pt x="426" y="11642"/>
                  </a:cubicBezTo>
                  <a:cubicBezTo>
                    <a:pt x="426" y="11308"/>
                    <a:pt x="396" y="10791"/>
                    <a:pt x="335" y="10183"/>
                  </a:cubicBezTo>
                  <a:cubicBezTo>
                    <a:pt x="274" y="8967"/>
                    <a:pt x="122" y="7265"/>
                    <a:pt x="547" y="5472"/>
                  </a:cubicBezTo>
                  <a:cubicBezTo>
                    <a:pt x="882" y="3922"/>
                    <a:pt x="1581" y="2463"/>
                    <a:pt x="2645" y="1277"/>
                  </a:cubicBezTo>
                  <a:cubicBezTo>
                    <a:pt x="3070" y="791"/>
                    <a:pt x="3587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269275" y="3741975"/>
              <a:ext cx="155825" cy="546400"/>
            </a:xfrm>
            <a:custGeom>
              <a:avLst/>
              <a:gdLst/>
              <a:ahLst/>
              <a:cxnLst/>
              <a:rect l="l" t="t" r="r" b="b"/>
              <a:pathLst>
                <a:path w="6233" h="21856" extrusionOk="0">
                  <a:moveTo>
                    <a:pt x="1" y="1"/>
                  </a:moveTo>
                  <a:cubicBezTo>
                    <a:pt x="31" y="62"/>
                    <a:pt x="31" y="123"/>
                    <a:pt x="62" y="214"/>
                  </a:cubicBezTo>
                  <a:cubicBezTo>
                    <a:pt x="123" y="366"/>
                    <a:pt x="183" y="578"/>
                    <a:pt x="244" y="852"/>
                  </a:cubicBezTo>
                  <a:cubicBezTo>
                    <a:pt x="427" y="1430"/>
                    <a:pt x="670" y="2220"/>
                    <a:pt x="974" y="3162"/>
                  </a:cubicBezTo>
                  <a:cubicBezTo>
                    <a:pt x="1551" y="5138"/>
                    <a:pt x="2372" y="7843"/>
                    <a:pt x="3253" y="10883"/>
                  </a:cubicBezTo>
                  <a:cubicBezTo>
                    <a:pt x="4104" y="13892"/>
                    <a:pt x="4834" y="16627"/>
                    <a:pt x="5351" y="18633"/>
                  </a:cubicBezTo>
                  <a:cubicBezTo>
                    <a:pt x="5594" y="19606"/>
                    <a:pt x="5837" y="20396"/>
                    <a:pt x="5989" y="20974"/>
                  </a:cubicBezTo>
                  <a:lnTo>
                    <a:pt x="6171" y="21612"/>
                  </a:lnTo>
                  <a:cubicBezTo>
                    <a:pt x="6171" y="21703"/>
                    <a:pt x="6202" y="21764"/>
                    <a:pt x="6232" y="21855"/>
                  </a:cubicBezTo>
                  <a:cubicBezTo>
                    <a:pt x="6232" y="21764"/>
                    <a:pt x="6202" y="21673"/>
                    <a:pt x="6202" y="21612"/>
                  </a:cubicBezTo>
                  <a:cubicBezTo>
                    <a:pt x="6171" y="21430"/>
                    <a:pt x="6111" y="21217"/>
                    <a:pt x="6050" y="20974"/>
                  </a:cubicBezTo>
                  <a:cubicBezTo>
                    <a:pt x="5928" y="20396"/>
                    <a:pt x="5746" y="19606"/>
                    <a:pt x="5503" y="18603"/>
                  </a:cubicBezTo>
                  <a:cubicBezTo>
                    <a:pt x="4986" y="16597"/>
                    <a:pt x="4287" y="13861"/>
                    <a:pt x="3436" y="10822"/>
                  </a:cubicBezTo>
                  <a:cubicBezTo>
                    <a:pt x="2554" y="7813"/>
                    <a:pt x="1734" y="5077"/>
                    <a:pt x="1095" y="3132"/>
                  </a:cubicBezTo>
                  <a:cubicBezTo>
                    <a:pt x="791" y="2159"/>
                    <a:pt x="518" y="1369"/>
                    <a:pt x="335" y="822"/>
                  </a:cubicBezTo>
                  <a:cubicBezTo>
                    <a:pt x="244" y="578"/>
                    <a:pt x="153" y="366"/>
                    <a:pt x="92" y="214"/>
                  </a:cubicBezTo>
                  <a:cubicBezTo>
                    <a:pt x="62" y="123"/>
                    <a:pt x="62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110475" y="3995175"/>
              <a:ext cx="246225" cy="152050"/>
            </a:xfrm>
            <a:custGeom>
              <a:avLst/>
              <a:gdLst/>
              <a:ahLst/>
              <a:cxnLst/>
              <a:rect l="l" t="t" r="r" b="b"/>
              <a:pathLst>
                <a:path w="9849" h="6082" extrusionOk="0">
                  <a:moveTo>
                    <a:pt x="1916" y="0"/>
                  </a:moveTo>
                  <a:cubicBezTo>
                    <a:pt x="1317" y="0"/>
                    <a:pt x="735" y="155"/>
                    <a:pt x="426" y="663"/>
                  </a:cubicBezTo>
                  <a:cubicBezTo>
                    <a:pt x="0" y="1332"/>
                    <a:pt x="395" y="2244"/>
                    <a:pt x="882" y="2882"/>
                  </a:cubicBezTo>
                  <a:cubicBezTo>
                    <a:pt x="2520" y="4941"/>
                    <a:pt x="4986" y="6082"/>
                    <a:pt x="7546" y="6082"/>
                  </a:cubicBezTo>
                  <a:cubicBezTo>
                    <a:pt x="8312" y="6082"/>
                    <a:pt x="9086" y="5980"/>
                    <a:pt x="9848" y="5770"/>
                  </a:cubicBezTo>
                  <a:lnTo>
                    <a:pt x="9818" y="5557"/>
                  </a:lnTo>
                  <a:cubicBezTo>
                    <a:pt x="8420" y="2669"/>
                    <a:pt x="5745" y="633"/>
                    <a:pt x="2584" y="55"/>
                  </a:cubicBezTo>
                  <a:cubicBezTo>
                    <a:pt x="2368" y="22"/>
                    <a:pt x="2141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200125" y="4052775"/>
              <a:ext cx="218125" cy="204450"/>
            </a:xfrm>
            <a:custGeom>
              <a:avLst/>
              <a:gdLst/>
              <a:ahLst/>
              <a:cxnLst/>
              <a:rect l="l" t="t" r="r" b="b"/>
              <a:pathLst>
                <a:path w="8725" h="8178" extrusionOk="0">
                  <a:moveTo>
                    <a:pt x="31" y="1"/>
                  </a:moveTo>
                  <a:cubicBezTo>
                    <a:pt x="1" y="31"/>
                    <a:pt x="730" y="153"/>
                    <a:pt x="1794" y="517"/>
                  </a:cubicBezTo>
                  <a:cubicBezTo>
                    <a:pt x="2068" y="609"/>
                    <a:pt x="2372" y="730"/>
                    <a:pt x="2645" y="882"/>
                  </a:cubicBezTo>
                  <a:cubicBezTo>
                    <a:pt x="2980" y="1034"/>
                    <a:pt x="3314" y="1186"/>
                    <a:pt x="3618" y="1369"/>
                  </a:cubicBezTo>
                  <a:cubicBezTo>
                    <a:pt x="5047" y="2159"/>
                    <a:pt x="6262" y="3314"/>
                    <a:pt x="7174" y="4651"/>
                  </a:cubicBezTo>
                  <a:cubicBezTo>
                    <a:pt x="7357" y="4955"/>
                    <a:pt x="7539" y="5259"/>
                    <a:pt x="7691" y="5594"/>
                  </a:cubicBezTo>
                  <a:cubicBezTo>
                    <a:pt x="7843" y="5867"/>
                    <a:pt x="7995" y="6141"/>
                    <a:pt x="8117" y="6445"/>
                  </a:cubicBezTo>
                  <a:cubicBezTo>
                    <a:pt x="8542" y="7478"/>
                    <a:pt x="8664" y="8177"/>
                    <a:pt x="8725" y="8177"/>
                  </a:cubicBezTo>
                  <a:cubicBezTo>
                    <a:pt x="8694" y="8025"/>
                    <a:pt x="8664" y="7843"/>
                    <a:pt x="8633" y="7691"/>
                  </a:cubicBezTo>
                  <a:cubicBezTo>
                    <a:pt x="8603" y="7478"/>
                    <a:pt x="8542" y="7296"/>
                    <a:pt x="8481" y="7113"/>
                  </a:cubicBezTo>
                  <a:cubicBezTo>
                    <a:pt x="8421" y="6870"/>
                    <a:pt x="8329" y="6627"/>
                    <a:pt x="8238" y="6384"/>
                  </a:cubicBezTo>
                  <a:cubicBezTo>
                    <a:pt x="8117" y="6080"/>
                    <a:pt x="7995" y="5806"/>
                    <a:pt x="7843" y="5533"/>
                  </a:cubicBezTo>
                  <a:cubicBezTo>
                    <a:pt x="7691" y="5198"/>
                    <a:pt x="7509" y="4864"/>
                    <a:pt x="7326" y="4560"/>
                  </a:cubicBezTo>
                  <a:cubicBezTo>
                    <a:pt x="6840" y="3891"/>
                    <a:pt x="6323" y="3253"/>
                    <a:pt x="5715" y="2676"/>
                  </a:cubicBezTo>
                  <a:cubicBezTo>
                    <a:pt x="5107" y="2098"/>
                    <a:pt x="4439" y="1612"/>
                    <a:pt x="3709" y="1217"/>
                  </a:cubicBezTo>
                  <a:cubicBezTo>
                    <a:pt x="3375" y="1034"/>
                    <a:pt x="3071" y="882"/>
                    <a:pt x="2737" y="730"/>
                  </a:cubicBezTo>
                  <a:cubicBezTo>
                    <a:pt x="2433" y="609"/>
                    <a:pt x="2159" y="487"/>
                    <a:pt x="1855" y="396"/>
                  </a:cubicBezTo>
                  <a:cubicBezTo>
                    <a:pt x="1551" y="305"/>
                    <a:pt x="1308" y="244"/>
                    <a:pt x="1095" y="183"/>
                  </a:cubicBezTo>
                  <a:cubicBezTo>
                    <a:pt x="882" y="122"/>
                    <a:pt x="700" y="92"/>
                    <a:pt x="518" y="62"/>
                  </a:cubicBezTo>
                  <a:cubicBezTo>
                    <a:pt x="335" y="31"/>
                    <a:pt x="18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069;p49">
            <a:extLst>
              <a:ext uri="{FF2B5EF4-FFF2-40B4-BE49-F238E27FC236}">
                <a16:creationId xmlns:a16="http://schemas.microsoft.com/office/drawing/2014/main" id="{61F5F3FF-D89A-7D4A-3142-415055CC4618}"/>
              </a:ext>
            </a:extLst>
          </p:cNvPr>
          <p:cNvSpPr/>
          <p:nvPr/>
        </p:nvSpPr>
        <p:spPr>
          <a:xfrm>
            <a:off x="704565" y="621125"/>
            <a:ext cx="52905" cy="171924"/>
          </a:xfrm>
          <a:custGeom>
            <a:avLst/>
            <a:gdLst/>
            <a:ahLst/>
            <a:cxnLst/>
            <a:rect l="l" t="t" r="r" b="b"/>
            <a:pathLst>
              <a:path w="2936" h="9541" extrusionOk="0">
                <a:moveTo>
                  <a:pt x="0" y="0"/>
                </a:moveTo>
                <a:lnTo>
                  <a:pt x="0" y="9540"/>
                </a:lnTo>
                <a:lnTo>
                  <a:pt x="2936" y="954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70;p49">
            <a:extLst>
              <a:ext uri="{FF2B5EF4-FFF2-40B4-BE49-F238E27FC236}">
                <a16:creationId xmlns:a16="http://schemas.microsoft.com/office/drawing/2014/main" id="{553968E2-B9BD-02F5-81F5-A713A0D89C56}"/>
              </a:ext>
            </a:extLst>
          </p:cNvPr>
          <p:cNvSpPr/>
          <p:nvPr/>
        </p:nvSpPr>
        <p:spPr>
          <a:xfrm>
            <a:off x="695821" y="540521"/>
            <a:ext cx="74547" cy="64023"/>
          </a:xfrm>
          <a:custGeom>
            <a:avLst/>
            <a:gdLst/>
            <a:ahLst/>
            <a:cxnLst/>
            <a:rect l="l" t="t" r="r" b="b"/>
            <a:pathLst>
              <a:path w="4137" h="3553" extrusionOk="0">
                <a:moveTo>
                  <a:pt x="1784" y="1"/>
                </a:moveTo>
                <a:cubicBezTo>
                  <a:pt x="870" y="1"/>
                  <a:pt x="0" y="702"/>
                  <a:pt x="0" y="1785"/>
                </a:cubicBezTo>
                <a:cubicBezTo>
                  <a:pt x="0" y="2752"/>
                  <a:pt x="767" y="3520"/>
                  <a:pt x="1768" y="3553"/>
                </a:cubicBezTo>
                <a:cubicBezTo>
                  <a:pt x="3336" y="3553"/>
                  <a:pt x="4136" y="1652"/>
                  <a:pt x="3036" y="517"/>
                </a:cubicBezTo>
                <a:cubicBezTo>
                  <a:pt x="2669" y="161"/>
                  <a:pt x="2221" y="1"/>
                  <a:pt x="1784" y="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71;p49">
            <a:extLst>
              <a:ext uri="{FF2B5EF4-FFF2-40B4-BE49-F238E27FC236}">
                <a16:creationId xmlns:a16="http://schemas.microsoft.com/office/drawing/2014/main" id="{18D8C69E-D0AE-890E-D599-7B9F7612AC6D}"/>
              </a:ext>
            </a:extLst>
          </p:cNvPr>
          <p:cNvSpPr/>
          <p:nvPr/>
        </p:nvSpPr>
        <p:spPr>
          <a:xfrm>
            <a:off x="791726" y="615719"/>
            <a:ext cx="165311" cy="177330"/>
          </a:xfrm>
          <a:custGeom>
            <a:avLst/>
            <a:gdLst/>
            <a:ahLst/>
            <a:cxnLst/>
            <a:rect l="l" t="t" r="r" b="b"/>
            <a:pathLst>
              <a:path w="9174" h="9841" extrusionOk="0">
                <a:moveTo>
                  <a:pt x="5704" y="0"/>
                </a:moveTo>
                <a:cubicBezTo>
                  <a:pt x="4537" y="0"/>
                  <a:pt x="3436" y="600"/>
                  <a:pt x="2835" y="1601"/>
                </a:cubicBezTo>
                <a:lnTo>
                  <a:pt x="2835" y="300"/>
                </a:lnTo>
                <a:lnTo>
                  <a:pt x="0" y="300"/>
                </a:lnTo>
                <a:lnTo>
                  <a:pt x="0" y="9840"/>
                </a:lnTo>
                <a:lnTo>
                  <a:pt x="2835" y="9840"/>
                </a:lnTo>
                <a:lnTo>
                  <a:pt x="2835" y="4837"/>
                </a:lnTo>
                <a:cubicBezTo>
                  <a:pt x="2835" y="3503"/>
                  <a:pt x="3436" y="2702"/>
                  <a:pt x="4637" y="2702"/>
                </a:cubicBezTo>
                <a:cubicBezTo>
                  <a:pt x="5704" y="2702"/>
                  <a:pt x="6238" y="3469"/>
                  <a:pt x="6238" y="4837"/>
                </a:cubicBezTo>
                <a:lnTo>
                  <a:pt x="6238" y="9840"/>
                </a:lnTo>
                <a:lnTo>
                  <a:pt x="9173" y="9840"/>
                </a:lnTo>
                <a:lnTo>
                  <a:pt x="9173" y="3803"/>
                </a:lnTo>
                <a:cubicBezTo>
                  <a:pt x="9173" y="1234"/>
                  <a:pt x="7739" y="0"/>
                  <a:pt x="5704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76A33FA6-E132-C459-224F-6184373D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CF2C44B5-14F3-2784-C385-B3593CA404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5525" y="1911625"/>
            <a:ext cx="531018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Company Specialties</a:t>
            </a:r>
            <a:endParaRPr dirty="0"/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F932BF41-283D-AFDB-3F53-3356A1F5FB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9900" y="3059286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Insights into the Most Common Company Specializations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D03FA1DC-ADA1-825F-ACA0-D493B1E0A90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9800" y="1869231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7C5FF068-3CAA-4DC3-516A-7CF19EFEDD5B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2A44DC7C-3DFF-B0E7-18DD-E3CBDA7E6A9D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67F1A183-88EC-E591-040E-7E8AE7B08236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17AB7BDB-2D1B-D0FE-88E3-2C9213CF2D91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1333F4B2-2791-7BA8-B8FD-F090EAAD6B2A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03308EA3-33F8-5734-7413-78DF8665A00C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1458CDFD-7903-4358-0C8E-B938756BAA1E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F0C284D5-B9A1-AFA2-973D-FC760994A374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A593A39D-138E-33C7-1D9A-170AE23A421A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2A70F899-B379-77AC-4BD4-9A875134A732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FF105998-7BCC-6C00-60E2-D29C88FE2F13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58C33E0D-38E9-8D48-B4D1-6F4E8371D988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8E09A102-1983-887F-03D2-A8C17D1D5E2B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BFB9B783-3704-CB33-B1BD-88E809CB23B8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B41EE17B-2D5C-B94F-AEAB-E722DD7C2006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881FC78B-9A08-1E46-243F-F56C3D0A2399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120E2830-3E02-10E3-23FB-67658DEEFAA8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7ECB7091-63D1-C1FE-7B10-C6956BC810E5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C5FD22F0-7414-48A0-E607-BEC64059FBA1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F00B7204-EB9B-571B-4923-7D22D98E9BC8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8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>
          <a:extLst>
            <a:ext uri="{FF2B5EF4-FFF2-40B4-BE49-F238E27FC236}">
              <a16:creationId xmlns:a16="http://schemas.microsoft.com/office/drawing/2014/main" id="{D5DADCE6-D775-2EC4-2C3D-B31D4245F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1">
            <a:extLst>
              <a:ext uri="{FF2B5EF4-FFF2-40B4-BE49-F238E27FC236}">
                <a16:creationId xmlns:a16="http://schemas.microsoft.com/office/drawing/2014/main" id="{62661249-6308-F03D-1137-DCEE94B62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387" y="207563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Company Specialties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9B9C9-C42D-2378-6624-3A771B21735B}"/>
              </a:ext>
            </a:extLst>
          </p:cNvPr>
          <p:cNvSpPr txBox="1"/>
          <p:nvPr/>
        </p:nvSpPr>
        <p:spPr>
          <a:xfrm>
            <a:off x="5924097" y="1198413"/>
            <a:ext cx="30718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E79A7"/>
                </a:solidFill>
                <a:latin typeface="Raleway" pitchFamily="2" charset="0"/>
              </a:rPr>
              <a:t>Overview of Top Company Specialties: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Bar chart visualization of company specialties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E79A7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32779B"/>
                </a:solidFill>
                <a:latin typeface="Raleway" pitchFamily="2" charset="0"/>
              </a:rPr>
              <a:t>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Most Common Specialty: </a:t>
            </a:r>
            <a:r>
              <a:rPr lang="en-US" sz="1200" u="sng" dirty="0">
                <a:solidFill>
                  <a:srgbClr val="4E79A7"/>
                </a:solidFill>
                <a:latin typeface="Raleway" pitchFamily="2" charset="0"/>
              </a:rPr>
              <a:t>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Followed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Recruiting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Staffing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E79A7"/>
              </a:solidFill>
              <a:latin typeface="Raleway" pitchFamily="2" charset="0"/>
            </a:endParaRPr>
          </a:p>
          <a:p>
            <a:r>
              <a:rPr lang="en-US" sz="1200" b="1" dirty="0">
                <a:solidFill>
                  <a:srgbClr val="76BDC8"/>
                </a:solidFill>
                <a:latin typeface="Raleway" pitchFamily="2" charset="0"/>
              </a:rPr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Highlights the prevalence of certain specializations within the company landscape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E79A7"/>
                </a:solidFill>
                <a:latin typeface="Raleway" pitchFamily="2" charset="0"/>
              </a:rPr>
              <a:t>Provides a clear visual representation of the distribution of company specialties</a:t>
            </a:r>
          </a:p>
        </p:txBody>
      </p:sp>
      <p:pic>
        <p:nvPicPr>
          <p:cNvPr id="5" name="Picture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882C6E6B-CEA2-7988-A71C-C76D5952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6" t="11666" b="2530"/>
          <a:stretch/>
        </p:blipFill>
        <p:spPr>
          <a:xfrm>
            <a:off x="99987" y="1441663"/>
            <a:ext cx="5734575" cy="2977937"/>
          </a:xfrm>
          <a:prstGeom prst="rect">
            <a:avLst/>
          </a:prstGeom>
        </p:spPr>
      </p:pic>
      <p:grpSp>
        <p:nvGrpSpPr>
          <p:cNvPr id="10" name="Google Shape;2754;p75"/>
          <p:cNvGrpSpPr/>
          <p:nvPr/>
        </p:nvGrpSpPr>
        <p:grpSpPr>
          <a:xfrm>
            <a:off x="319315" y="207563"/>
            <a:ext cx="858982" cy="874736"/>
            <a:chOff x="2254275" y="841050"/>
            <a:chExt cx="713875" cy="714700"/>
          </a:xfrm>
        </p:grpSpPr>
        <p:sp>
          <p:nvSpPr>
            <p:cNvPr id="11" name="Google Shape;2755;p75"/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56;p75"/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7;p75"/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8;p75"/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66" name="Picture 2" descr="Company - Free buildings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94" y="139765"/>
            <a:ext cx="891547" cy="8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5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7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66"/>
          <p:cNvSpPr txBox="1">
            <a:spLocks noGrp="1"/>
          </p:cNvSpPr>
          <p:nvPr>
            <p:ph type="title" idx="4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KPIs</a:t>
            </a:r>
            <a:endParaRPr dirty="0"/>
          </a:p>
        </p:txBody>
      </p:sp>
      <p:grpSp>
        <p:nvGrpSpPr>
          <p:cNvPr id="2277" name="Google Shape;2277;p66"/>
          <p:cNvGrpSpPr/>
          <p:nvPr/>
        </p:nvGrpSpPr>
        <p:grpSpPr>
          <a:xfrm>
            <a:off x="123165" y="2896076"/>
            <a:ext cx="3598021" cy="2233473"/>
            <a:chOff x="108081" y="3169827"/>
            <a:chExt cx="3157544" cy="1960047"/>
          </a:xfrm>
        </p:grpSpPr>
        <p:grpSp>
          <p:nvGrpSpPr>
            <p:cNvPr id="2278" name="Google Shape;2278;p66"/>
            <p:cNvGrpSpPr/>
            <p:nvPr/>
          </p:nvGrpSpPr>
          <p:grpSpPr>
            <a:xfrm>
              <a:off x="108081" y="3169827"/>
              <a:ext cx="3128152" cy="1960047"/>
              <a:chOff x="-705579" y="2690484"/>
              <a:chExt cx="3892673" cy="2439083"/>
            </a:xfrm>
          </p:grpSpPr>
          <p:sp>
            <p:nvSpPr>
              <p:cNvPr id="2279" name="Google Shape;2279;p66"/>
              <p:cNvSpPr/>
              <p:nvPr/>
            </p:nvSpPr>
            <p:spPr>
              <a:xfrm>
                <a:off x="260" y="3576793"/>
                <a:ext cx="1153978" cy="1541763"/>
              </a:xfrm>
              <a:custGeom>
                <a:avLst/>
                <a:gdLst/>
                <a:ahLst/>
                <a:cxnLst/>
                <a:rect l="l" t="t" r="r" b="b"/>
                <a:pathLst>
                  <a:path w="50937" h="68054" extrusionOk="0">
                    <a:moveTo>
                      <a:pt x="6440" y="1"/>
                    </a:moveTo>
                    <a:cubicBezTo>
                      <a:pt x="3962" y="1"/>
                      <a:pt x="1419" y="1497"/>
                      <a:pt x="734" y="3893"/>
                    </a:cubicBezTo>
                    <a:cubicBezTo>
                      <a:pt x="1" y="6462"/>
                      <a:pt x="1402" y="9164"/>
                      <a:pt x="2969" y="11332"/>
                    </a:cubicBezTo>
                    <a:cubicBezTo>
                      <a:pt x="5304" y="14534"/>
                      <a:pt x="8106" y="17370"/>
                      <a:pt x="11275" y="19805"/>
                    </a:cubicBezTo>
                    <a:cubicBezTo>
                      <a:pt x="11842" y="20205"/>
                      <a:pt x="12443" y="20672"/>
                      <a:pt x="12643" y="21373"/>
                    </a:cubicBezTo>
                    <a:cubicBezTo>
                      <a:pt x="13010" y="22640"/>
                      <a:pt x="11809" y="23808"/>
                      <a:pt x="10575" y="24175"/>
                    </a:cubicBezTo>
                    <a:cubicBezTo>
                      <a:pt x="9174" y="24575"/>
                      <a:pt x="7673" y="24375"/>
                      <a:pt x="6238" y="24508"/>
                    </a:cubicBezTo>
                    <a:cubicBezTo>
                      <a:pt x="4804" y="24642"/>
                      <a:pt x="3203" y="25209"/>
                      <a:pt x="2602" y="26543"/>
                    </a:cubicBezTo>
                    <a:cubicBezTo>
                      <a:pt x="1768" y="28411"/>
                      <a:pt x="3303" y="30446"/>
                      <a:pt x="4804" y="31780"/>
                    </a:cubicBezTo>
                    <a:cubicBezTo>
                      <a:pt x="7839" y="34482"/>
                      <a:pt x="11309" y="36650"/>
                      <a:pt x="15045" y="38185"/>
                    </a:cubicBezTo>
                    <a:cubicBezTo>
                      <a:pt x="16412" y="38718"/>
                      <a:pt x="17813" y="39185"/>
                      <a:pt x="18881" y="40186"/>
                    </a:cubicBezTo>
                    <a:cubicBezTo>
                      <a:pt x="19948" y="41187"/>
                      <a:pt x="20549" y="42855"/>
                      <a:pt x="19848" y="44155"/>
                    </a:cubicBezTo>
                    <a:cubicBezTo>
                      <a:pt x="19309" y="45131"/>
                      <a:pt x="18158" y="45573"/>
                      <a:pt x="17017" y="45573"/>
                    </a:cubicBezTo>
                    <a:cubicBezTo>
                      <a:pt x="16676" y="45573"/>
                      <a:pt x="16335" y="45533"/>
                      <a:pt x="16012" y="45456"/>
                    </a:cubicBezTo>
                    <a:cubicBezTo>
                      <a:pt x="14578" y="45156"/>
                      <a:pt x="13343" y="44322"/>
                      <a:pt x="12009" y="43789"/>
                    </a:cubicBezTo>
                    <a:cubicBezTo>
                      <a:pt x="11010" y="43375"/>
                      <a:pt x="9882" y="43138"/>
                      <a:pt x="8782" y="43138"/>
                    </a:cubicBezTo>
                    <a:cubicBezTo>
                      <a:pt x="7129" y="43138"/>
                      <a:pt x="5539" y="43674"/>
                      <a:pt x="4537" y="44956"/>
                    </a:cubicBezTo>
                    <a:cubicBezTo>
                      <a:pt x="3403" y="46357"/>
                      <a:pt x="3236" y="48359"/>
                      <a:pt x="3737" y="50093"/>
                    </a:cubicBezTo>
                    <a:cubicBezTo>
                      <a:pt x="4204" y="51828"/>
                      <a:pt x="5271" y="53329"/>
                      <a:pt x="6372" y="54763"/>
                    </a:cubicBezTo>
                    <a:cubicBezTo>
                      <a:pt x="10275" y="59667"/>
                      <a:pt x="15345" y="63669"/>
                      <a:pt x="21149" y="65904"/>
                    </a:cubicBezTo>
                    <a:cubicBezTo>
                      <a:pt x="24669" y="67252"/>
                      <a:pt x="28044" y="68054"/>
                      <a:pt x="31463" y="68054"/>
                    </a:cubicBezTo>
                    <a:cubicBezTo>
                      <a:pt x="33714" y="68054"/>
                      <a:pt x="35984" y="67706"/>
                      <a:pt x="38328" y="66938"/>
                    </a:cubicBezTo>
                    <a:cubicBezTo>
                      <a:pt x="48102" y="60601"/>
                      <a:pt x="50670" y="48325"/>
                      <a:pt x="50670" y="37184"/>
                    </a:cubicBezTo>
                    <a:cubicBezTo>
                      <a:pt x="50670" y="35316"/>
                      <a:pt x="50937" y="33381"/>
                      <a:pt x="50136" y="31713"/>
                    </a:cubicBezTo>
                    <a:cubicBezTo>
                      <a:pt x="49474" y="30416"/>
                      <a:pt x="48055" y="29391"/>
                      <a:pt x="46664" y="29391"/>
                    </a:cubicBezTo>
                    <a:cubicBezTo>
                      <a:pt x="46303" y="29391"/>
                      <a:pt x="45944" y="29460"/>
                      <a:pt x="45600" y="29612"/>
                    </a:cubicBezTo>
                    <a:cubicBezTo>
                      <a:pt x="44199" y="30212"/>
                      <a:pt x="43532" y="31780"/>
                      <a:pt x="42698" y="33081"/>
                    </a:cubicBezTo>
                    <a:cubicBezTo>
                      <a:pt x="41630" y="34815"/>
                      <a:pt x="40062" y="36216"/>
                      <a:pt x="38228" y="37117"/>
                    </a:cubicBezTo>
                    <a:cubicBezTo>
                      <a:pt x="37512" y="37455"/>
                      <a:pt x="36701" y="37698"/>
                      <a:pt x="35916" y="37698"/>
                    </a:cubicBezTo>
                    <a:cubicBezTo>
                      <a:pt x="35384" y="37698"/>
                      <a:pt x="34863" y="37587"/>
                      <a:pt x="34392" y="37317"/>
                    </a:cubicBezTo>
                    <a:cubicBezTo>
                      <a:pt x="32824" y="36383"/>
                      <a:pt x="32724" y="34148"/>
                      <a:pt x="32791" y="32314"/>
                    </a:cubicBezTo>
                    <a:lnTo>
                      <a:pt x="33191" y="22006"/>
                    </a:lnTo>
                    <a:cubicBezTo>
                      <a:pt x="33291" y="20138"/>
                      <a:pt x="33358" y="18270"/>
                      <a:pt x="32824" y="16502"/>
                    </a:cubicBezTo>
                    <a:cubicBezTo>
                      <a:pt x="32324" y="14734"/>
                      <a:pt x="31089" y="13067"/>
                      <a:pt x="29355" y="12499"/>
                    </a:cubicBezTo>
                    <a:cubicBezTo>
                      <a:pt x="29027" y="12399"/>
                      <a:pt x="28682" y="12350"/>
                      <a:pt x="28336" y="12350"/>
                    </a:cubicBezTo>
                    <a:cubicBezTo>
                      <a:pt x="26851" y="12350"/>
                      <a:pt x="25337" y="13240"/>
                      <a:pt x="24985" y="14701"/>
                    </a:cubicBezTo>
                    <a:cubicBezTo>
                      <a:pt x="24818" y="15435"/>
                      <a:pt x="24952" y="16202"/>
                      <a:pt x="24852" y="16969"/>
                    </a:cubicBezTo>
                    <a:cubicBezTo>
                      <a:pt x="24785" y="17737"/>
                      <a:pt x="24385" y="18571"/>
                      <a:pt x="23651" y="18771"/>
                    </a:cubicBezTo>
                    <a:cubicBezTo>
                      <a:pt x="23547" y="18799"/>
                      <a:pt x="23444" y="18812"/>
                      <a:pt x="23341" y="18812"/>
                    </a:cubicBezTo>
                    <a:cubicBezTo>
                      <a:pt x="22714" y="18812"/>
                      <a:pt x="22108" y="18329"/>
                      <a:pt x="21649" y="17870"/>
                    </a:cubicBezTo>
                    <a:cubicBezTo>
                      <a:pt x="19815" y="15935"/>
                      <a:pt x="18614" y="13467"/>
                      <a:pt x="17480" y="11065"/>
                    </a:cubicBezTo>
                    <a:cubicBezTo>
                      <a:pt x="16379" y="8630"/>
                      <a:pt x="15278" y="6128"/>
                      <a:pt x="13610" y="4060"/>
                    </a:cubicBezTo>
                    <a:cubicBezTo>
                      <a:pt x="11942" y="1959"/>
                      <a:pt x="9607" y="257"/>
                      <a:pt x="6972" y="24"/>
                    </a:cubicBezTo>
                    <a:cubicBezTo>
                      <a:pt x="6796" y="8"/>
                      <a:pt x="6618" y="1"/>
                      <a:pt x="644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6"/>
              <p:cNvSpPr/>
              <p:nvPr/>
            </p:nvSpPr>
            <p:spPr>
              <a:xfrm>
                <a:off x="78103" y="3610572"/>
                <a:ext cx="764787" cy="1491786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65848" extrusionOk="0">
                    <a:moveTo>
                      <a:pt x="0" y="1"/>
                    </a:moveTo>
                    <a:cubicBezTo>
                      <a:pt x="67" y="67"/>
                      <a:pt x="134" y="101"/>
                      <a:pt x="200" y="167"/>
                    </a:cubicBezTo>
                    <a:lnTo>
                      <a:pt x="734" y="668"/>
                    </a:lnTo>
                    <a:cubicBezTo>
                      <a:pt x="1201" y="1135"/>
                      <a:pt x="1868" y="1769"/>
                      <a:pt x="2736" y="2636"/>
                    </a:cubicBezTo>
                    <a:cubicBezTo>
                      <a:pt x="5204" y="5071"/>
                      <a:pt x="7472" y="7706"/>
                      <a:pt x="9540" y="10475"/>
                    </a:cubicBezTo>
                    <a:cubicBezTo>
                      <a:pt x="10841" y="12243"/>
                      <a:pt x="12209" y="14244"/>
                      <a:pt x="13643" y="16379"/>
                    </a:cubicBezTo>
                    <a:cubicBezTo>
                      <a:pt x="15044" y="18514"/>
                      <a:pt x="16545" y="20882"/>
                      <a:pt x="18047" y="23351"/>
                    </a:cubicBezTo>
                    <a:cubicBezTo>
                      <a:pt x="19614" y="25953"/>
                      <a:pt x="21049" y="28654"/>
                      <a:pt x="22316" y="31390"/>
                    </a:cubicBezTo>
                    <a:cubicBezTo>
                      <a:pt x="22983" y="32824"/>
                      <a:pt x="23584" y="34325"/>
                      <a:pt x="24184" y="35860"/>
                    </a:cubicBezTo>
                    <a:lnTo>
                      <a:pt x="25986" y="40496"/>
                    </a:lnTo>
                    <a:cubicBezTo>
                      <a:pt x="28287" y="46367"/>
                      <a:pt x="30289" y="52371"/>
                      <a:pt x="31956" y="58476"/>
                    </a:cubicBezTo>
                    <a:cubicBezTo>
                      <a:pt x="33424" y="64113"/>
                      <a:pt x="33224" y="61445"/>
                      <a:pt x="33524" y="65848"/>
                    </a:cubicBezTo>
                    <a:lnTo>
                      <a:pt x="33758" y="65848"/>
                    </a:lnTo>
                    <a:cubicBezTo>
                      <a:pt x="33524" y="61411"/>
                      <a:pt x="33724" y="64080"/>
                      <a:pt x="32257" y="58409"/>
                    </a:cubicBezTo>
                    <a:cubicBezTo>
                      <a:pt x="30622" y="52271"/>
                      <a:pt x="28621" y="46267"/>
                      <a:pt x="26319" y="40396"/>
                    </a:cubicBezTo>
                    <a:cubicBezTo>
                      <a:pt x="25685" y="38828"/>
                      <a:pt x="25085" y="37261"/>
                      <a:pt x="24484" y="35726"/>
                    </a:cubicBezTo>
                    <a:cubicBezTo>
                      <a:pt x="23884" y="34225"/>
                      <a:pt x="23317" y="32691"/>
                      <a:pt x="22650" y="31256"/>
                    </a:cubicBezTo>
                    <a:cubicBezTo>
                      <a:pt x="21349" y="28488"/>
                      <a:pt x="19915" y="25786"/>
                      <a:pt x="18313" y="23184"/>
                    </a:cubicBezTo>
                    <a:cubicBezTo>
                      <a:pt x="16812" y="20682"/>
                      <a:pt x="15311" y="18380"/>
                      <a:pt x="13877" y="16212"/>
                    </a:cubicBezTo>
                    <a:cubicBezTo>
                      <a:pt x="12443" y="14077"/>
                      <a:pt x="11075" y="12076"/>
                      <a:pt x="9741" y="10341"/>
                    </a:cubicBezTo>
                    <a:cubicBezTo>
                      <a:pt x="7639" y="7573"/>
                      <a:pt x="5337" y="4971"/>
                      <a:pt x="2836" y="2536"/>
                    </a:cubicBezTo>
                    <a:cubicBezTo>
                      <a:pt x="1968" y="1702"/>
                      <a:pt x="1268" y="1068"/>
                      <a:pt x="768" y="634"/>
                    </a:cubicBezTo>
                    <a:lnTo>
                      <a:pt x="200" y="134"/>
                    </a:lnTo>
                    <a:cubicBezTo>
                      <a:pt x="134" y="67"/>
                      <a:pt x="67" y="34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6"/>
              <p:cNvSpPr/>
              <p:nvPr/>
            </p:nvSpPr>
            <p:spPr>
              <a:xfrm>
                <a:off x="588203" y="3859958"/>
                <a:ext cx="77095" cy="457971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0215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3303" y="234"/>
                      <a:pt x="3203" y="501"/>
                      <a:pt x="3136" y="768"/>
                    </a:cubicBezTo>
                    <a:cubicBezTo>
                      <a:pt x="3003" y="1268"/>
                      <a:pt x="2836" y="2002"/>
                      <a:pt x="2602" y="2903"/>
                    </a:cubicBezTo>
                    <a:cubicBezTo>
                      <a:pt x="2202" y="4704"/>
                      <a:pt x="1768" y="7239"/>
                      <a:pt x="1368" y="10041"/>
                    </a:cubicBezTo>
                    <a:cubicBezTo>
                      <a:pt x="934" y="12843"/>
                      <a:pt x="668" y="15311"/>
                      <a:pt x="401" y="17246"/>
                    </a:cubicBezTo>
                    <a:cubicBezTo>
                      <a:pt x="267" y="18080"/>
                      <a:pt x="167" y="18814"/>
                      <a:pt x="67" y="19414"/>
                    </a:cubicBezTo>
                    <a:cubicBezTo>
                      <a:pt x="34" y="19681"/>
                      <a:pt x="0" y="19948"/>
                      <a:pt x="34" y="20215"/>
                    </a:cubicBezTo>
                    <a:cubicBezTo>
                      <a:pt x="134" y="19948"/>
                      <a:pt x="201" y="19715"/>
                      <a:pt x="234" y="19448"/>
                    </a:cubicBezTo>
                    <a:cubicBezTo>
                      <a:pt x="367" y="18914"/>
                      <a:pt x="501" y="18180"/>
                      <a:pt x="668" y="17280"/>
                    </a:cubicBezTo>
                    <a:cubicBezTo>
                      <a:pt x="968" y="15445"/>
                      <a:pt x="1335" y="12910"/>
                      <a:pt x="1735" y="10108"/>
                    </a:cubicBezTo>
                    <a:cubicBezTo>
                      <a:pt x="2102" y="7306"/>
                      <a:pt x="2502" y="4771"/>
                      <a:pt x="2869" y="2969"/>
                    </a:cubicBezTo>
                    <a:cubicBezTo>
                      <a:pt x="3036" y="2035"/>
                      <a:pt x="3169" y="1301"/>
                      <a:pt x="3269" y="801"/>
                    </a:cubicBezTo>
                    <a:cubicBezTo>
                      <a:pt x="3336" y="534"/>
                      <a:pt x="3403" y="267"/>
                      <a:pt x="34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6"/>
              <p:cNvSpPr/>
              <p:nvPr/>
            </p:nvSpPr>
            <p:spPr>
              <a:xfrm>
                <a:off x="54677" y="4198696"/>
                <a:ext cx="534296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23584" h="5263" extrusionOk="0">
                    <a:moveTo>
                      <a:pt x="484" y="1"/>
                    </a:moveTo>
                    <a:cubicBezTo>
                      <a:pt x="325" y="1"/>
                      <a:pt x="167" y="9"/>
                      <a:pt x="0" y="26"/>
                    </a:cubicBezTo>
                    <a:cubicBezTo>
                      <a:pt x="300" y="93"/>
                      <a:pt x="634" y="159"/>
                      <a:pt x="934" y="159"/>
                    </a:cubicBezTo>
                    <a:cubicBezTo>
                      <a:pt x="1568" y="259"/>
                      <a:pt x="2435" y="359"/>
                      <a:pt x="3503" y="526"/>
                    </a:cubicBezTo>
                    <a:cubicBezTo>
                      <a:pt x="5671" y="826"/>
                      <a:pt x="8673" y="1360"/>
                      <a:pt x="11909" y="2094"/>
                    </a:cubicBezTo>
                    <a:cubicBezTo>
                      <a:pt x="15178" y="2828"/>
                      <a:pt x="18080" y="3595"/>
                      <a:pt x="20181" y="4229"/>
                    </a:cubicBezTo>
                    <a:cubicBezTo>
                      <a:pt x="21249" y="4562"/>
                      <a:pt x="22083" y="4829"/>
                      <a:pt x="22650" y="4996"/>
                    </a:cubicBezTo>
                    <a:cubicBezTo>
                      <a:pt x="22950" y="5130"/>
                      <a:pt x="23250" y="5196"/>
                      <a:pt x="23584" y="5263"/>
                    </a:cubicBezTo>
                    <a:cubicBezTo>
                      <a:pt x="23317" y="5096"/>
                      <a:pt x="23017" y="4996"/>
                      <a:pt x="22716" y="4896"/>
                    </a:cubicBezTo>
                    <a:cubicBezTo>
                      <a:pt x="22116" y="4663"/>
                      <a:pt x="21282" y="4362"/>
                      <a:pt x="20248" y="3995"/>
                    </a:cubicBezTo>
                    <a:cubicBezTo>
                      <a:pt x="18180" y="3328"/>
                      <a:pt x="15244" y="2494"/>
                      <a:pt x="11975" y="1760"/>
                    </a:cubicBezTo>
                    <a:cubicBezTo>
                      <a:pt x="9207" y="1093"/>
                      <a:pt x="6371" y="626"/>
                      <a:pt x="3536" y="259"/>
                    </a:cubicBezTo>
                    <a:cubicBezTo>
                      <a:pt x="2469" y="126"/>
                      <a:pt x="1568" y="59"/>
                      <a:pt x="968" y="26"/>
                    </a:cubicBezTo>
                    <a:cubicBezTo>
                      <a:pt x="801" y="9"/>
                      <a:pt x="642" y="1"/>
                      <a:pt x="48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6"/>
              <p:cNvSpPr/>
              <p:nvPr/>
            </p:nvSpPr>
            <p:spPr>
              <a:xfrm>
                <a:off x="802813" y="4246135"/>
                <a:ext cx="293246" cy="677135"/>
              </a:xfrm>
              <a:custGeom>
                <a:avLst/>
                <a:gdLst/>
                <a:ahLst/>
                <a:cxnLst/>
                <a:rect l="l" t="t" r="r" b="b"/>
                <a:pathLst>
                  <a:path w="12944" h="29889" extrusionOk="0">
                    <a:moveTo>
                      <a:pt x="12943" y="0"/>
                    </a:moveTo>
                    <a:lnTo>
                      <a:pt x="12943" y="0"/>
                    </a:lnTo>
                    <a:cubicBezTo>
                      <a:pt x="12877" y="100"/>
                      <a:pt x="12843" y="200"/>
                      <a:pt x="12777" y="300"/>
                    </a:cubicBezTo>
                    <a:lnTo>
                      <a:pt x="12376" y="1134"/>
                    </a:lnTo>
                    <a:cubicBezTo>
                      <a:pt x="11976" y="1868"/>
                      <a:pt x="11476" y="2935"/>
                      <a:pt x="10842" y="4270"/>
                    </a:cubicBezTo>
                    <a:cubicBezTo>
                      <a:pt x="9608" y="6972"/>
                      <a:pt x="8040" y="10708"/>
                      <a:pt x="6339" y="14877"/>
                    </a:cubicBezTo>
                    <a:cubicBezTo>
                      <a:pt x="4637" y="19047"/>
                      <a:pt x="3070" y="22816"/>
                      <a:pt x="1902" y="25518"/>
                    </a:cubicBezTo>
                    <a:cubicBezTo>
                      <a:pt x="1302" y="26819"/>
                      <a:pt x="835" y="27920"/>
                      <a:pt x="468" y="28721"/>
                    </a:cubicBezTo>
                    <a:lnTo>
                      <a:pt x="101" y="29588"/>
                    </a:lnTo>
                    <a:cubicBezTo>
                      <a:pt x="68" y="29688"/>
                      <a:pt x="34" y="29788"/>
                      <a:pt x="1" y="29888"/>
                    </a:cubicBezTo>
                    <a:cubicBezTo>
                      <a:pt x="68" y="29788"/>
                      <a:pt x="134" y="29721"/>
                      <a:pt x="168" y="29621"/>
                    </a:cubicBezTo>
                    <a:lnTo>
                      <a:pt x="601" y="28787"/>
                    </a:lnTo>
                    <a:cubicBezTo>
                      <a:pt x="968" y="28053"/>
                      <a:pt x="1469" y="26953"/>
                      <a:pt x="2102" y="25618"/>
                    </a:cubicBezTo>
                    <a:cubicBezTo>
                      <a:pt x="3337" y="22950"/>
                      <a:pt x="4938" y="19180"/>
                      <a:pt x="6606" y="15011"/>
                    </a:cubicBezTo>
                    <a:cubicBezTo>
                      <a:pt x="8307" y="10841"/>
                      <a:pt x="9875" y="7105"/>
                      <a:pt x="11042" y="4370"/>
                    </a:cubicBezTo>
                    <a:cubicBezTo>
                      <a:pt x="11642" y="3069"/>
                      <a:pt x="12109" y="2001"/>
                      <a:pt x="12476" y="1201"/>
                    </a:cubicBezTo>
                    <a:cubicBezTo>
                      <a:pt x="12610" y="834"/>
                      <a:pt x="12743" y="567"/>
                      <a:pt x="12843" y="334"/>
                    </a:cubicBezTo>
                    <a:cubicBezTo>
                      <a:pt x="12910" y="234"/>
                      <a:pt x="12943" y="100"/>
                      <a:pt x="1294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6"/>
              <p:cNvSpPr/>
              <p:nvPr/>
            </p:nvSpPr>
            <p:spPr>
              <a:xfrm>
                <a:off x="96227" y="4668560"/>
                <a:ext cx="706609" cy="254710"/>
              </a:xfrm>
              <a:custGeom>
                <a:avLst/>
                <a:gdLst/>
                <a:ahLst/>
                <a:cxnLst/>
                <a:rect l="l" t="t" r="r" b="b"/>
                <a:pathLst>
                  <a:path w="31190" h="112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67"/>
                      <a:pt x="201" y="134"/>
                      <a:pt x="301" y="134"/>
                    </a:cubicBezTo>
                    <a:lnTo>
                      <a:pt x="1235" y="501"/>
                    </a:lnTo>
                    <a:lnTo>
                      <a:pt x="4537" y="1702"/>
                    </a:lnTo>
                    <a:cubicBezTo>
                      <a:pt x="7373" y="2703"/>
                      <a:pt x="11242" y="4170"/>
                      <a:pt x="15545" y="5772"/>
                    </a:cubicBezTo>
                    <a:cubicBezTo>
                      <a:pt x="19815" y="7406"/>
                      <a:pt x="23718" y="8807"/>
                      <a:pt x="26553" y="9774"/>
                    </a:cubicBezTo>
                    <a:cubicBezTo>
                      <a:pt x="27988" y="10275"/>
                      <a:pt x="29122" y="10642"/>
                      <a:pt x="29922" y="10875"/>
                    </a:cubicBezTo>
                    <a:lnTo>
                      <a:pt x="30856" y="11175"/>
                    </a:lnTo>
                    <a:cubicBezTo>
                      <a:pt x="30956" y="11209"/>
                      <a:pt x="31056" y="11242"/>
                      <a:pt x="31190" y="11242"/>
                    </a:cubicBezTo>
                    <a:cubicBezTo>
                      <a:pt x="31090" y="11175"/>
                      <a:pt x="30990" y="11142"/>
                      <a:pt x="30890" y="11109"/>
                    </a:cubicBezTo>
                    <a:lnTo>
                      <a:pt x="29956" y="10775"/>
                    </a:lnTo>
                    <a:lnTo>
                      <a:pt x="26620" y="9574"/>
                    </a:lnTo>
                    <a:cubicBezTo>
                      <a:pt x="23818" y="8540"/>
                      <a:pt x="19948" y="7072"/>
                      <a:pt x="15645" y="5471"/>
                    </a:cubicBezTo>
                    <a:cubicBezTo>
                      <a:pt x="11376" y="3837"/>
                      <a:pt x="7473" y="2436"/>
                      <a:pt x="4638" y="1468"/>
                    </a:cubicBezTo>
                    <a:cubicBezTo>
                      <a:pt x="3203" y="968"/>
                      <a:pt x="2069" y="601"/>
                      <a:pt x="1268" y="368"/>
                    </a:cubicBezTo>
                    <a:lnTo>
                      <a:pt x="334" y="101"/>
                    </a:lnTo>
                    <a:cubicBezTo>
                      <a:pt x="234" y="34"/>
                      <a:pt x="134" y="34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6"/>
              <p:cNvSpPr/>
              <p:nvPr/>
            </p:nvSpPr>
            <p:spPr>
              <a:xfrm>
                <a:off x="1482192" y="2957881"/>
                <a:ext cx="1316097" cy="2152791"/>
              </a:xfrm>
              <a:custGeom>
                <a:avLst/>
                <a:gdLst/>
                <a:ahLst/>
                <a:cxnLst/>
                <a:rect l="l" t="t" r="r" b="b"/>
                <a:pathLst>
                  <a:path w="58093" h="95025" extrusionOk="0">
                    <a:moveTo>
                      <a:pt x="51313" y="0"/>
                    </a:moveTo>
                    <a:cubicBezTo>
                      <a:pt x="49517" y="0"/>
                      <a:pt x="46120" y="1270"/>
                      <a:pt x="42898" y="9463"/>
                    </a:cubicBezTo>
                    <a:cubicBezTo>
                      <a:pt x="38262" y="21305"/>
                      <a:pt x="36727" y="28043"/>
                      <a:pt x="36727" y="28043"/>
                    </a:cubicBezTo>
                    <a:cubicBezTo>
                      <a:pt x="36727" y="28043"/>
                      <a:pt x="35925" y="29586"/>
                      <a:pt x="34724" y="29586"/>
                    </a:cubicBezTo>
                    <a:cubicBezTo>
                      <a:pt x="34396" y="29586"/>
                      <a:pt x="34038" y="29471"/>
                      <a:pt x="33658" y="29178"/>
                    </a:cubicBezTo>
                    <a:cubicBezTo>
                      <a:pt x="32086" y="27961"/>
                      <a:pt x="29801" y="24503"/>
                      <a:pt x="27415" y="24503"/>
                    </a:cubicBezTo>
                    <a:cubicBezTo>
                      <a:pt x="27118" y="24503"/>
                      <a:pt x="26819" y="24556"/>
                      <a:pt x="26520" y="24674"/>
                    </a:cubicBezTo>
                    <a:cubicBezTo>
                      <a:pt x="23751" y="25775"/>
                      <a:pt x="23117" y="29077"/>
                      <a:pt x="24118" y="33714"/>
                    </a:cubicBezTo>
                    <a:cubicBezTo>
                      <a:pt x="25119" y="38384"/>
                      <a:pt x="26953" y="48625"/>
                      <a:pt x="27120" y="49559"/>
                    </a:cubicBezTo>
                    <a:cubicBezTo>
                      <a:pt x="27253" y="50304"/>
                      <a:pt x="27025" y="51348"/>
                      <a:pt x="26232" y="51348"/>
                    </a:cubicBezTo>
                    <a:cubicBezTo>
                      <a:pt x="26031" y="51348"/>
                      <a:pt x="25795" y="51281"/>
                      <a:pt x="25519" y="51127"/>
                    </a:cubicBezTo>
                    <a:cubicBezTo>
                      <a:pt x="24467" y="50548"/>
                      <a:pt x="19168" y="45784"/>
                      <a:pt x="15353" y="45784"/>
                    </a:cubicBezTo>
                    <a:cubicBezTo>
                      <a:pt x="14328" y="45784"/>
                      <a:pt x="13410" y="46128"/>
                      <a:pt x="12710" y="46990"/>
                    </a:cubicBezTo>
                    <a:cubicBezTo>
                      <a:pt x="9408" y="51093"/>
                      <a:pt x="14344" y="63569"/>
                      <a:pt x="14845" y="64936"/>
                    </a:cubicBezTo>
                    <a:cubicBezTo>
                      <a:pt x="15379" y="66304"/>
                      <a:pt x="15145" y="66938"/>
                      <a:pt x="14511" y="67338"/>
                    </a:cubicBezTo>
                    <a:cubicBezTo>
                      <a:pt x="14466" y="67369"/>
                      <a:pt x="14412" y="67384"/>
                      <a:pt x="14349" y="67384"/>
                    </a:cubicBezTo>
                    <a:cubicBezTo>
                      <a:pt x="13524" y="67384"/>
                      <a:pt x="11206" y="64859"/>
                      <a:pt x="8974" y="62968"/>
                    </a:cubicBezTo>
                    <a:cubicBezTo>
                      <a:pt x="7389" y="61626"/>
                      <a:pt x="5485" y="60341"/>
                      <a:pt x="3875" y="60341"/>
                    </a:cubicBezTo>
                    <a:cubicBezTo>
                      <a:pt x="3045" y="60341"/>
                      <a:pt x="2292" y="60683"/>
                      <a:pt x="1702" y="61534"/>
                    </a:cubicBezTo>
                    <a:cubicBezTo>
                      <a:pt x="1" y="64069"/>
                      <a:pt x="334" y="73743"/>
                      <a:pt x="11042" y="88520"/>
                    </a:cubicBezTo>
                    <a:lnTo>
                      <a:pt x="16479" y="95025"/>
                    </a:lnTo>
                    <a:lnTo>
                      <a:pt x="24852" y="93724"/>
                    </a:lnTo>
                    <a:cubicBezTo>
                      <a:pt x="42698" y="89854"/>
                      <a:pt x="49369" y="82816"/>
                      <a:pt x="49770" y="79814"/>
                    </a:cubicBezTo>
                    <a:cubicBezTo>
                      <a:pt x="50170" y="76778"/>
                      <a:pt x="46567" y="76145"/>
                      <a:pt x="43399" y="76044"/>
                    </a:cubicBezTo>
                    <a:cubicBezTo>
                      <a:pt x="43137" y="76039"/>
                      <a:pt x="42872" y="76037"/>
                      <a:pt x="42605" y="76037"/>
                    </a:cubicBezTo>
                    <a:cubicBezTo>
                      <a:pt x="41271" y="76037"/>
                      <a:pt x="39897" y="76094"/>
                      <a:pt x="38779" y="76094"/>
                    </a:cubicBezTo>
                    <a:cubicBezTo>
                      <a:pt x="37436" y="76094"/>
                      <a:pt x="36460" y="76011"/>
                      <a:pt x="36360" y="75644"/>
                    </a:cubicBezTo>
                    <a:cubicBezTo>
                      <a:pt x="36160" y="74910"/>
                      <a:pt x="36427" y="74276"/>
                      <a:pt x="37728" y="73609"/>
                    </a:cubicBezTo>
                    <a:cubicBezTo>
                      <a:pt x="38995" y="72909"/>
                      <a:pt x="51004" y="66905"/>
                      <a:pt x="51271" y="61667"/>
                    </a:cubicBezTo>
                    <a:cubicBezTo>
                      <a:pt x="51504" y="56397"/>
                      <a:pt x="40463" y="56530"/>
                      <a:pt x="38929" y="56197"/>
                    </a:cubicBezTo>
                    <a:cubicBezTo>
                      <a:pt x="37428" y="55863"/>
                      <a:pt x="38061" y="54529"/>
                      <a:pt x="38795" y="53962"/>
                    </a:cubicBezTo>
                    <a:cubicBezTo>
                      <a:pt x="39529" y="53395"/>
                      <a:pt x="47735" y="46957"/>
                      <a:pt x="51571" y="44155"/>
                    </a:cubicBezTo>
                    <a:cubicBezTo>
                      <a:pt x="55440" y="41353"/>
                      <a:pt x="57142" y="38484"/>
                      <a:pt x="55807" y="35816"/>
                    </a:cubicBezTo>
                    <a:cubicBezTo>
                      <a:pt x="55143" y="34504"/>
                      <a:pt x="53575" y="34202"/>
                      <a:pt x="51901" y="34202"/>
                    </a:cubicBezTo>
                    <a:cubicBezTo>
                      <a:pt x="50465" y="34202"/>
                      <a:pt x="48952" y="34425"/>
                      <a:pt x="47865" y="34425"/>
                    </a:cubicBezTo>
                    <a:cubicBezTo>
                      <a:pt x="47738" y="34425"/>
                      <a:pt x="47616" y="34421"/>
                      <a:pt x="47501" y="34415"/>
                    </a:cubicBezTo>
                    <a:cubicBezTo>
                      <a:pt x="45233" y="34281"/>
                      <a:pt x="45967" y="31546"/>
                      <a:pt x="45967" y="31546"/>
                    </a:cubicBezTo>
                    <a:cubicBezTo>
                      <a:pt x="45967" y="31546"/>
                      <a:pt x="49303" y="25475"/>
                      <a:pt x="53739" y="13533"/>
                    </a:cubicBezTo>
                    <a:cubicBezTo>
                      <a:pt x="58092" y="1728"/>
                      <a:pt x="52600" y="256"/>
                      <a:pt x="52474" y="224"/>
                    </a:cubicBezTo>
                    <a:lnTo>
                      <a:pt x="52474" y="224"/>
                    </a:lnTo>
                    <a:lnTo>
                      <a:pt x="52605" y="257"/>
                    </a:lnTo>
                    <a:cubicBezTo>
                      <a:pt x="52605" y="257"/>
                      <a:pt x="52121" y="0"/>
                      <a:pt x="513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6"/>
              <p:cNvSpPr/>
              <p:nvPr/>
            </p:nvSpPr>
            <p:spPr>
              <a:xfrm>
                <a:off x="1859307" y="3202487"/>
                <a:ext cx="718685" cy="1868131"/>
              </a:xfrm>
              <a:custGeom>
                <a:avLst/>
                <a:gdLst/>
                <a:ahLst/>
                <a:cxnLst/>
                <a:rect l="l" t="t" r="r" b="b"/>
                <a:pathLst>
                  <a:path w="31723" h="82460" extrusionOk="0">
                    <a:moveTo>
                      <a:pt x="31723" y="1"/>
                    </a:moveTo>
                    <a:lnTo>
                      <a:pt x="31723" y="1"/>
                    </a:lnTo>
                    <a:cubicBezTo>
                      <a:pt x="31723" y="1"/>
                      <a:pt x="31656" y="67"/>
                      <a:pt x="31589" y="234"/>
                    </a:cubicBezTo>
                    <a:lnTo>
                      <a:pt x="31322" y="968"/>
                    </a:lnTo>
                    <a:lnTo>
                      <a:pt x="30255" y="3803"/>
                    </a:lnTo>
                    <a:lnTo>
                      <a:pt x="26319" y="14144"/>
                    </a:lnTo>
                    <a:cubicBezTo>
                      <a:pt x="22983" y="22884"/>
                      <a:pt x="18313" y="34926"/>
                      <a:pt x="13143" y="48235"/>
                    </a:cubicBezTo>
                    <a:cubicBezTo>
                      <a:pt x="7939" y="61578"/>
                      <a:pt x="3302" y="73620"/>
                      <a:pt x="0" y="82393"/>
                    </a:cubicBezTo>
                    <a:lnTo>
                      <a:pt x="200" y="82460"/>
                    </a:lnTo>
                    <a:cubicBezTo>
                      <a:pt x="3536" y="73720"/>
                      <a:pt x="8173" y="61645"/>
                      <a:pt x="13376" y="48335"/>
                    </a:cubicBezTo>
                    <a:cubicBezTo>
                      <a:pt x="18547" y="35026"/>
                      <a:pt x="23183" y="22984"/>
                      <a:pt x="26486" y="14211"/>
                    </a:cubicBezTo>
                    <a:cubicBezTo>
                      <a:pt x="28120" y="9841"/>
                      <a:pt x="29454" y="6272"/>
                      <a:pt x="30355" y="3837"/>
                    </a:cubicBezTo>
                    <a:lnTo>
                      <a:pt x="31356" y="1001"/>
                    </a:lnTo>
                    <a:lnTo>
                      <a:pt x="31623" y="268"/>
                    </a:lnTo>
                    <a:cubicBezTo>
                      <a:pt x="31723" y="101"/>
                      <a:pt x="31723" y="1"/>
                      <a:pt x="3172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6"/>
              <p:cNvSpPr/>
              <p:nvPr/>
            </p:nvSpPr>
            <p:spPr>
              <a:xfrm>
                <a:off x="2160822" y="3650626"/>
                <a:ext cx="119437" cy="331782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14645" extrusionOk="0">
                    <a:moveTo>
                      <a:pt x="1" y="1"/>
                    </a:moveTo>
                    <a:cubicBezTo>
                      <a:pt x="34" y="201"/>
                      <a:pt x="101" y="401"/>
                      <a:pt x="167" y="601"/>
                    </a:cubicBezTo>
                    <a:lnTo>
                      <a:pt x="734" y="2169"/>
                    </a:lnTo>
                    <a:lnTo>
                      <a:pt x="2536" y="7372"/>
                    </a:lnTo>
                    <a:cubicBezTo>
                      <a:pt x="3236" y="9374"/>
                      <a:pt x="3870" y="11209"/>
                      <a:pt x="4370" y="12543"/>
                    </a:cubicBezTo>
                    <a:cubicBezTo>
                      <a:pt x="4604" y="13210"/>
                      <a:pt x="4837" y="13710"/>
                      <a:pt x="5004" y="14077"/>
                    </a:cubicBezTo>
                    <a:cubicBezTo>
                      <a:pt x="5071" y="14277"/>
                      <a:pt x="5138" y="14444"/>
                      <a:pt x="5271" y="14644"/>
                    </a:cubicBezTo>
                    <a:cubicBezTo>
                      <a:pt x="5238" y="14444"/>
                      <a:pt x="5171" y="14244"/>
                      <a:pt x="5071" y="14044"/>
                    </a:cubicBezTo>
                    <a:lnTo>
                      <a:pt x="4537" y="12476"/>
                    </a:lnTo>
                    <a:cubicBezTo>
                      <a:pt x="4070" y="11075"/>
                      <a:pt x="3470" y="9307"/>
                      <a:pt x="2769" y="7272"/>
                    </a:cubicBezTo>
                    <a:cubicBezTo>
                      <a:pt x="2069" y="5238"/>
                      <a:pt x="1435" y="3403"/>
                      <a:pt x="901" y="2102"/>
                    </a:cubicBezTo>
                    <a:cubicBezTo>
                      <a:pt x="634" y="1435"/>
                      <a:pt x="434" y="935"/>
                      <a:pt x="267" y="568"/>
                    </a:cubicBezTo>
                    <a:cubicBezTo>
                      <a:pt x="201" y="367"/>
                      <a:pt x="101" y="20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6"/>
              <p:cNvSpPr/>
              <p:nvPr/>
            </p:nvSpPr>
            <p:spPr>
              <a:xfrm>
                <a:off x="2297613" y="3834222"/>
                <a:ext cx="378633" cy="14975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6610" extrusionOk="0">
                    <a:moveTo>
                      <a:pt x="16671" y="0"/>
                    </a:moveTo>
                    <a:cubicBezTo>
                      <a:pt x="16476" y="0"/>
                      <a:pt x="12774" y="1410"/>
                      <a:pt x="8306" y="3171"/>
                    </a:cubicBezTo>
                    <a:cubicBezTo>
                      <a:pt x="3703" y="5006"/>
                      <a:pt x="0" y="6540"/>
                      <a:pt x="0" y="6607"/>
                    </a:cubicBezTo>
                    <a:cubicBezTo>
                      <a:pt x="1" y="6609"/>
                      <a:pt x="4" y="6609"/>
                      <a:pt x="8" y="6609"/>
                    </a:cubicBezTo>
                    <a:cubicBezTo>
                      <a:pt x="203" y="6609"/>
                      <a:pt x="3905" y="5198"/>
                      <a:pt x="8373" y="3405"/>
                    </a:cubicBezTo>
                    <a:cubicBezTo>
                      <a:pt x="12976" y="1604"/>
                      <a:pt x="16712" y="69"/>
                      <a:pt x="16679" y="2"/>
                    </a:cubicBezTo>
                    <a:cubicBezTo>
                      <a:pt x="16678" y="1"/>
                      <a:pt x="16675" y="0"/>
                      <a:pt x="1667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6"/>
              <p:cNvSpPr/>
              <p:nvPr/>
            </p:nvSpPr>
            <p:spPr>
              <a:xfrm>
                <a:off x="2097343" y="4390470"/>
                <a:ext cx="355208" cy="48957"/>
              </a:xfrm>
              <a:custGeom>
                <a:avLst/>
                <a:gdLst/>
                <a:ahLst/>
                <a:cxnLst/>
                <a:rect l="l" t="t" r="r" b="b"/>
                <a:pathLst>
                  <a:path w="15679" h="2161" extrusionOk="0">
                    <a:moveTo>
                      <a:pt x="15678" y="0"/>
                    </a:moveTo>
                    <a:cubicBezTo>
                      <a:pt x="15478" y="0"/>
                      <a:pt x="15245" y="0"/>
                      <a:pt x="15045" y="67"/>
                    </a:cubicBezTo>
                    <a:lnTo>
                      <a:pt x="13377" y="367"/>
                    </a:lnTo>
                    <a:cubicBezTo>
                      <a:pt x="11976" y="634"/>
                      <a:pt x="10008" y="934"/>
                      <a:pt x="7873" y="1234"/>
                    </a:cubicBezTo>
                    <a:cubicBezTo>
                      <a:pt x="5705" y="1535"/>
                      <a:pt x="3737" y="1735"/>
                      <a:pt x="2302" y="1868"/>
                    </a:cubicBezTo>
                    <a:lnTo>
                      <a:pt x="601" y="2035"/>
                    </a:lnTo>
                    <a:cubicBezTo>
                      <a:pt x="401" y="2035"/>
                      <a:pt x="201" y="2068"/>
                      <a:pt x="1" y="2135"/>
                    </a:cubicBezTo>
                    <a:cubicBezTo>
                      <a:pt x="101" y="2152"/>
                      <a:pt x="201" y="2160"/>
                      <a:pt x="301" y="2160"/>
                    </a:cubicBezTo>
                    <a:cubicBezTo>
                      <a:pt x="401" y="2160"/>
                      <a:pt x="501" y="2152"/>
                      <a:pt x="601" y="2135"/>
                    </a:cubicBezTo>
                    <a:cubicBezTo>
                      <a:pt x="1001" y="2135"/>
                      <a:pt x="1568" y="2102"/>
                      <a:pt x="2302" y="2068"/>
                    </a:cubicBezTo>
                    <a:cubicBezTo>
                      <a:pt x="3703" y="1968"/>
                      <a:pt x="5705" y="1802"/>
                      <a:pt x="7873" y="1501"/>
                    </a:cubicBezTo>
                    <a:cubicBezTo>
                      <a:pt x="10041" y="1201"/>
                      <a:pt x="12009" y="834"/>
                      <a:pt x="13410" y="534"/>
                    </a:cubicBezTo>
                    <a:cubicBezTo>
                      <a:pt x="14111" y="401"/>
                      <a:pt x="14678" y="267"/>
                      <a:pt x="15078" y="167"/>
                    </a:cubicBezTo>
                    <a:cubicBezTo>
                      <a:pt x="15278" y="134"/>
                      <a:pt x="15478" y="67"/>
                      <a:pt x="1567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6"/>
              <p:cNvSpPr/>
              <p:nvPr/>
            </p:nvSpPr>
            <p:spPr>
              <a:xfrm>
                <a:off x="1906905" y="4165257"/>
                <a:ext cx="192726" cy="269821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191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7" y="168"/>
                      <a:pt x="167" y="334"/>
                      <a:pt x="301" y="501"/>
                    </a:cubicBezTo>
                    <a:lnTo>
                      <a:pt x="1168" y="1802"/>
                    </a:lnTo>
                    <a:cubicBezTo>
                      <a:pt x="1902" y="2870"/>
                      <a:pt x="2969" y="4371"/>
                      <a:pt x="4137" y="6038"/>
                    </a:cubicBezTo>
                    <a:cubicBezTo>
                      <a:pt x="5304" y="7673"/>
                      <a:pt x="6405" y="9141"/>
                      <a:pt x="7172" y="10208"/>
                    </a:cubicBezTo>
                    <a:cubicBezTo>
                      <a:pt x="7573" y="10708"/>
                      <a:pt x="7873" y="11142"/>
                      <a:pt x="8140" y="11476"/>
                    </a:cubicBezTo>
                    <a:cubicBezTo>
                      <a:pt x="8240" y="11642"/>
                      <a:pt x="8373" y="11776"/>
                      <a:pt x="8507" y="11909"/>
                    </a:cubicBezTo>
                    <a:cubicBezTo>
                      <a:pt x="8440" y="11743"/>
                      <a:pt x="8340" y="11576"/>
                      <a:pt x="8206" y="11409"/>
                    </a:cubicBezTo>
                    <a:lnTo>
                      <a:pt x="7339" y="10108"/>
                    </a:lnTo>
                    <a:cubicBezTo>
                      <a:pt x="6605" y="9007"/>
                      <a:pt x="5538" y="7506"/>
                      <a:pt x="4370" y="5872"/>
                    </a:cubicBezTo>
                    <a:cubicBezTo>
                      <a:pt x="3170" y="4237"/>
                      <a:pt x="2102" y="2736"/>
                      <a:pt x="1302" y="1669"/>
                    </a:cubicBezTo>
                    <a:lnTo>
                      <a:pt x="368" y="434"/>
                    </a:lnTo>
                    <a:cubicBezTo>
                      <a:pt x="267" y="268"/>
                      <a:pt x="134" y="10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6"/>
              <p:cNvSpPr/>
              <p:nvPr/>
            </p:nvSpPr>
            <p:spPr>
              <a:xfrm>
                <a:off x="1678678" y="4543867"/>
                <a:ext cx="250157" cy="344628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152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234"/>
                      <a:pt x="234" y="434"/>
                      <a:pt x="368" y="635"/>
                    </a:cubicBezTo>
                    <a:lnTo>
                      <a:pt x="1535" y="2302"/>
                    </a:lnTo>
                    <a:cubicBezTo>
                      <a:pt x="2503" y="3670"/>
                      <a:pt x="3904" y="5605"/>
                      <a:pt x="5405" y="7673"/>
                    </a:cubicBezTo>
                    <a:cubicBezTo>
                      <a:pt x="6939" y="9774"/>
                      <a:pt x="8340" y="11676"/>
                      <a:pt x="9341" y="13043"/>
                    </a:cubicBezTo>
                    <a:lnTo>
                      <a:pt x="10575" y="14645"/>
                    </a:lnTo>
                    <a:cubicBezTo>
                      <a:pt x="10708" y="14845"/>
                      <a:pt x="10875" y="15045"/>
                      <a:pt x="11042" y="15212"/>
                    </a:cubicBezTo>
                    <a:cubicBezTo>
                      <a:pt x="10942" y="14978"/>
                      <a:pt x="10808" y="14778"/>
                      <a:pt x="10642" y="14578"/>
                    </a:cubicBezTo>
                    <a:lnTo>
                      <a:pt x="9508" y="12910"/>
                    </a:lnTo>
                    <a:cubicBezTo>
                      <a:pt x="8507" y="11509"/>
                      <a:pt x="7139" y="9608"/>
                      <a:pt x="5605" y="7506"/>
                    </a:cubicBezTo>
                    <a:cubicBezTo>
                      <a:pt x="4104" y="5438"/>
                      <a:pt x="2703" y="3537"/>
                      <a:pt x="1669" y="2169"/>
                    </a:cubicBezTo>
                    <a:lnTo>
                      <a:pt x="468" y="568"/>
                    </a:lnTo>
                    <a:cubicBezTo>
                      <a:pt x="334" y="368"/>
                      <a:pt x="168" y="168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6"/>
              <p:cNvSpPr/>
              <p:nvPr/>
            </p:nvSpPr>
            <p:spPr>
              <a:xfrm>
                <a:off x="1925051" y="4803833"/>
                <a:ext cx="449656" cy="7439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3284" extrusionOk="0">
                    <a:moveTo>
                      <a:pt x="19848" y="1"/>
                    </a:moveTo>
                    <a:lnTo>
                      <a:pt x="19848" y="1"/>
                    </a:lnTo>
                    <a:cubicBezTo>
                      <a:pt x="19581" y="34"/>
                      <a:pt x="19314" y="67"/>
                      <a:pt x="19080" y="134"/>
                    </a:cubicBezTo>
                    <a:lnTo>
                      <a:pt x="16946" y="568"/>
                    </a:lnTo>
                    <a:cubicBezTo>
                      <a:pt x="15178" y="901"/>
                      <a:pt x="12709" y="1368"/>
                      <a:pt x="9974" y="1835"/>
                    </a:cubicBezTo>
                    <a:cubicBezTo>
                      <a:pt x="7239" y="2302"/>
                      <a:pt x="4737" y="2636"/>
                      <a:pt x="2936" y="2869"/>
                    </a:cubicBezTo>
                    <a:lnTo>
                      <a:pt x="801" y="3136"/>
                    </a:lnTo>
                    <a:cubicBezTo>
                      <a:pt x="534" y="3170"/>
                      <a:pt x="267" y="3203"/>
                      <a:pt x="0" y="3270"/>
                    </a:cubicBezTo>
                    <a:cubicBezTo>
                      <a:pt x="78" y="3279"/>
                      <a:pt x="157" y="3283"/>
                      <a:pt x="235" y="3283"/>
                    </a:cubicBezTo>
                    <a:cubicBezTo>
                      <a:pt x="423" y="3283"/>
                      <a:pt x="612" y="3260"/>
                      <a:pt x="801" y="3236"/>
                    </a:cubicBezTo>
                    <a:cubicBezTo>
                      <a:pt x="1334" y="3203"/>
                      <a:pt x="2068" y="3136"/>
                      <a:pt x="2969" y="3036"/>
                    </a:cubicBezTo>
                    <a:cubicBezTo>
                      <a:pt x="4770" y="2869"/>
                      <a:pt x="7272" y="2536"/>
                      <a:pt x="10007" y="2102"/>
                    </a:cubicBezTo>
                    <a:cubicBezTo>
                      <a:pt x="12743" y="1635"/>
                      <a:pt x="15244" y="1168"/>
                      <a:pt x="17012" y="735"/>
                    </a:cubicBezTo>
                    <a:cubicBezTo>
                      <a:pt x="17880" y="534"/>
                      <a:pt x="18613" y="368"/>
                      <a:pt x="19080" y="234"/>
                    </a:cubicBezTo>
                    <a:cubicBezTo>
                      <a:pt x="19347" y="201"/>
                      <a:pt x="19614" y="134"/>
                      <a:pt x="1984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6"/>
              <p:cNvSpPr/>
              <p:nvPr/>
            </p:nvSpPr>
            <p:spPr>
              <a:xfrm>
                <a:off x="1041620" y="2690484"/>
                <a:ext cx="631032" cy="364678"/>
              </a:xfrm>
              <a:custGeom>
                <a:avLst/>
                <a:gdLst/>
                <a:ahLst/>
                <a:cxnLst/>
                <a:rect l="l" t="t" r="r" b="b"/>
                <a:pathLst>
                  <a:path w="27854" h="16097" extrusionOk="0">
                    <a:moveTo>
                      <a:pt x="14310" y="1"/>
                    </a:moveTo>
                    <a:cubicBezTo>
                      <a:pt x="14087" y="1"/>
                      <a:pt x="13864" y="17"/>
                      <a:pt x="13644" y="51"/>
                    </a:cubicBezTo>
                    <a:cubicBezTo>
                      <a:pt x="11943" y="218"/>
                      <a:pt x="10375" y="952"/>
                      <a:pt x="9107" y="2119"/>
                    </a:cubicBezTo>
                    <a:cubicBezTo>
                      <a:pt x="8340" y="2853"/>
                      <a:pt x="7639" y="3787"/>
                      <a:pt x="6639" y="4154"/>
                    </a:cubicBezTo>
                    <a:cubicBezTo>
                      <a:pt x="5771" y="4488"/>
                      <a:pt x="4771" y="4321"/>
                      <a:pt x="3870" y="4521"/>
                    </a:cubicBezTo>
                    <a:cubicBezTo>
                      <a:pt x="2369" y="4855"/>
                      <a:pt x="1168" y="5955"/>
                      <a:pt x="601" y="7390"/>
                    </a:cubicBezTo>
                    <a:cubicBezTo>
                      <a:pt x="67" y="8791"/>
                      <a:pt x="1" y="10359"/>
                      <a:pt x="334" y="11826"/>
                    </a:cubicBezTo>
                    <a:cubicBezTo>
                      <a:pt x="701" y="13294"/>
                      <a:pt x="1202" y="14728"/>
                      <a:pt x="1835" y="16096"/>
                    </a:cubicBezTo>
                    <a:lnTo>
                      <a:pt x="20982" y="10892"/>
                    </a:lnTo>
                    <a:cubicBezTo>
                      <a:pt x="21466" y="11059"/>
                      <a:pt x="22008" y="11118"/>
                      <a:pt x="22554" y="11118"/>
                    </a:cubicBezTo>
                    <a:cubicBezTo>
                      <a:pt x="23101" y="11118"/>
                      <a:pt x="23651" y="11059"/>
                      <a:pt x="24151" y="10992"/>
                    </a:cubicBezTo>
                    <a:cubicBezTo>
                      <a:pt x="25352" y="10792"/>
                      <a:pt x="26386" y="10158"/>
                      <a:pt x="27153" y="9258"/>
                    </a:cubicBezTo>
                    <a:cubicBezTo>
                      <a:pt x="27787" y="8391"/>
                      <a:pt x="27854" y="7256"/>
                      <a:pt x="27320" y="6322"/>
                    </a:cubicBezTo>
                    <a:cubicBezTo>
                      <a:pt x="26932" y="5706"/>
                      <a:pt x="26279" y="5356"/>
                      <a:pt x="25595" y="5356"/>
                    </a:cubicBezTo>
                    <a:cubicBezTo>
                      <a:pt x="25280" y="5356"/>
                      <a:pt x="24957" y="5430"/>
                      <a:pt x="24652" y="5589"/>
                    </a:cubicBezTo>
                    <a:cubicBezTo>
                      <a:pt x="25085" y="4554"/>
                      <a:pt x="24785" y="3354"/>
                      <a:pt x="23951" y="2620"/>
                    </a:cubicBezTo>
                    <a:cubicBezTo>
                      <a:pt x="23192" y="2007"/>
                      <a:pt x="22255" y="1700"/>
                      <a:pt x="21295" y="1700"/>
                    </a:cubicBezTo>
                    <a:cubicBezTo>
                      <a:pt x="21157" y="1700"/>
                      <a:pt x="21020" y="1707"/>
                      <a:pt x="20882" y="1719"/>
                    </a:cubicBezTo>
                    <a:cubicBezTo>
                      <a:pt x="19815" y="1819"/>
                      <a:pt x="18747" y="2086"/>
                      <a:pt x="17713" y="2486"/>
                    </a:cubicBezTo>
                    <a:cubicBezTo>
                      <a:pt x="17613" y="1586"/>
                      <a:pt x="17046" y="818"/>
                      <a:pt x="16246" y="418"/>
                    </a:cubicBezTo>
                    <a:cubicBezTo>
                      <a:pt x="15624" y="144"/>
                      <a:pt x="14964" y="1"/>
                      <a:pt x="143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6"/>
              <p:cNvSpPr/>
              <p:nvPr/>
            </p:nvSpPr>
            <p:spPr>
              <a:xfrm>
                <a:off x="1085457" y="2855164"/>
                <a:ext cx="525234" cy="865761"/>
              </a:xfrm>
              <a:custGeom>
                <a:avLst/>
                <a:gdLst/>
                <a:ahLst/>
                <a:cxnLst/>
                <a:rect l="l" t="t" r="r" b="b"/>
                <a:pathLst>
                  <a:path w="23184" h="38215" extrusionOk="0">
                    <a:moveTo>
                      <a:pt x="13785" y="1"/>
                    </a:moveTo>
                    <a:cubicBezTo>
                      <a:pt x="9201" y="1"/>
                      <a:pt x="4661" y="1498"/>
                      <a:pt x="901" y="4391"/>
                    </a:cubicBezTo>
                    <a:lnTo>
                      <a:pt x="0" y="5091"/>
                    </a:lnTo>
                    <a:lnTo>
                      <a:pt x="2402" y="38215"/>
                    </a:lnTo>
                    <a:lnTo>
                      <a:pt x="16979" y="37047"/>
                    </a:lnTo>
                    <a:cubicBezTo>
                      <a:pt x="17079" y="35346"/>
                      <a:pt x="16946" y="28741"/>
                      <a:pt x="16946" y="28741"/>
                    </a:cubicBezTo>
                    <a:cubicBezTo>
                      <a:pt x="16946" y="28741"/>
                      <a:pt x="23017" y="27807"/>
                      <a:pt x="23084" y="21736"/>
                    </a:cubicBezTo>
                    <a:cubicBezTo>
                      <a:pt x="23184" y="15665"/>
                      <a:pt x="22116" y="1722"/>
                      <a:pt x="22116" y="1722"/>
                    </a:cubicBezTo>
                    <a:cubicBezTo>
                      <a:pt x="19437" y="566"/>
                      <a:pt x="16603" y="1"/>
                      <a:pt x="13785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66"/>
              <p:cNvSpPr/>
              <p:nvPr/>
            </p:nvSpPr>
            <p:spPr>
              <a:xfrm>
                <a:off x="1290258" y="3453391"/>
                <a:ext cx="179881" cy="87947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3882" extrusionOk="0">
                    <a:moveTo>
                      <a:pt x="0" y="0"/>
                    </a:moveTo>
                    <a:cubicBezTo>
                      <a:pt x="0" y="1"/>
                      <a:pt x="1660" y="3882"/>
                      <a:pt x="6932" y="3882"/>
                    </a:cubicBezTo>
                    <a:cubicBezTo>
                      <a:pt x="7254" y="3882"/>
                      <a:pt x="7590" y="3867"/>
                      <a:pt x="7939" y="3836"/>
                    </a:cubicBezTo>
                    <a:lnTo>
                      <a:pt x="7939" y="2269"/>
                    </a:lnTo>
                    <a:cubicBezTo>
                      <a:pt x="7880" y="2269"/>
                      <a:pt x="7821" y="2270"/>
                      <a:pt x="7762" y="2270"/>
                    </a:cubicBezTo>
                    <a:cubicBezTo>
                      <a:pt x="4990" y="2270"/>
                      <a:pt x="2319" y="1503"/>
                      <a:pt x="0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66"/>
              <p:cNvSpPr/>
              <p:nvPr/>
            </p:nvSpPr>
            <p:spPr>
              <a:xfrm>
                <a:off x="1009495" y="3108356"/>
                <a:ext cx="98663" cy="144040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6358" extrusionOk="0">
                    <a:moveTo>
                      <a:pt x="2788" y="1"/>
                    </a:moveTo>
                    <a:cubicBezTo>
                      <a:pt x="1580" y="1"/>
                      <a:pt x="0" y="499"/>
                      <a:pt x="84" y="3122"/>
                    </a:cubicBezTo>
                    <a:cubicBezTo>
                      <a:pt x="171" y="5830"/>
                      <a:pt x="1947" y="6357"/>
                      <a:pt x="3181" y="6357"/>
                    </a:cubicBezTo>
                    <a:cubicBezTo>
                      <a:pt x="3846" y="6357"/>
                      <a:pt x="4354" y="6204"/>
                      <a:pt x="4354" y="6157"/>
                    </a:cubicBezTo>
                    <a:cubicBezTo>
                      <a:pt x="4354" y="6024"/>
                      <a:pt x="4121" y="186"/>
                      <a:pt x="4121" y="186"/>
                    </a:cubicBezTo>
                    <a:cubicBezTo>
                      <a:pt x="4083" y="174"/>
                      <a:pt x="3500" y="1"/>
                      <a:pt x="2788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66"/>
              <p:cNvSpPr/>
              <p:nvPr/>
            </p:nvSpPr>
            <p:spPr>
              <a:xfrm>
                <a:off x="1034076" y="3138736"/>
                <a:ext cx="44608" cy="82192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3628" extrusionOk="0">
                    <a:moveTo>
                      <a:pt x="1073" y="0"/>
                    </a:moveTo>
                    <a:cubicBezTo>
                      <a:pt x="1036" y="0"/>
                      <a:pt x="1001" y="4"/>
                      <a:pt x="967" y="13"/>
                    </a:cubicBezTo>
                    <a:cubicBezTo>
                      <a:pt x="634" y="79"/>
                      <a:pt x="367" y="346"/>
                      <a:pt x="234" y="680"/>
                    </a:cubicBezTo>
                    <a:cubicBezTo>
                      <a:pt x="67" y="1047"/>
                      <a:pt x="0" y="1447"/>
                      <a:pt x="33" y="1847"/>
                    </a:cubicBezTo>
                    <a:cubicBezTo>
                      <a:pt x="67" y="2681"/>
                      <a:pt x="534" y="3449"/>
                      <a:pt x="1134" y="3615"/>
                    </a:cubicBezTo>
                    <a:cubicBezTo>
                      <a:pt x="1189" y="3623"/>
                      <a:pt x="1244" y="3627"/>
                      <a:pt x="1299" y="3627"/>
                    </a:cubicBezTo>
                    <a:cubicBezTo>
                      <a:pt x="1476" y="3627"/>
                      <a:pt x="1649" y="3584"/>
                      <a:pt x="1801" y="3482"/>
                    </a:cubicBezTo>
                    <a:cubicBezTo>
                      <a:pt x="1935" y="3382"/>
                      <a:pt x="1968" y="3282"/>
                      <a:pt x="1968" y="3282"/>
                    </a:cubicBezTo>
                    <a:lnTo>
                      <a:pt x="1968" y="3282"/>
                    </a:lnTo>
                    <a:cubicBezTo>
                      <a:pt x="1968" y="3282"/>
                      <a:pt x="1868" y="3315"/>
                      <a:pt x="1768" y="3382"/>
                    </a:cubicBezTo>
                    <a:cubicBezTo>
                      <a:pt x="1670" y="3421"/>
                      <a:pt x="1561" y="3437"/>
                      <a:pt x="1454" y="3437"/>
                    </a:cubicBezTo>
                    <a:cubicBezTo>
                      <a:pt x="1378" y="3437"/>
                      <a:pt x="1303" y="3429"/>
                      <a:pt x="1234" y="3415"/>
                    </a:cubicBezTo>
                    <a:cubicBezTo>
                      <a:pt x="767" y="3248"/>
                      <a:pt x="400" y="2581"/>
                      <a:pt x="334" y="1814"/>
                    </a:cubicBezTo>
                    <a:cubicBezTo>
                      <a:pt x="334" y="1480"/>
                      <a:pt x="367" y="1114"/>
                      <a:pt x="500" y="780"/>
                    </a:cubicBezTo>
                    <a:cubicBezTo>
                      <a:pt x="567" y="513"/>
                      <a:pt x="767" y="313"/>
                      <a:pt x="1034" y="213"/>
                    </a:cubicBezTo>
                    <a:cubicBezTo>
                      <a:pt x="1063" y="207"/>
                      <a:pt x="1091" y="204"/>
                      <a:pt x="1120" y="204"/>
                    </a:cubicBezTo>
                    <a:cubicBezTo>
                      <a:pt x="1256" y="204"/>
                      <a:pt x="1385" y="269"/>
                      <a:pt x="1468" y="380"/>
                    </a:cubicBezTo>
                    <a:cubicBezTo>
                      <a:pt x="1501" y="513"/>
                      <a:pt x="1501" y="580"/>
                      <a:pt x="1501" y="613"/>
                    </a:cubicBezTo>
                    <a:cubicBezTo>
                      <a:pt x="1535" y="613"/>
                      <a:pt x="1601" y="513"/>
                      <a:pt x="1568" y="346"/>
                    </a:cubicBezTo>
                    <a:cubicBezTo>
                      <a:pt x="1535" y="246"/>
                      <a:pt x="1468" y="180"/>
                      <a:pt x="1401" y="113"/>
                    </a:cubicBezTo>
                    <a:cubicBezTo>
                      <a:pt x="1301" y="38"/>
                      <a:pt x="1182" y="0"/>
                      <a:pt x="1073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66"/>
              <p:cNvSpPr/>
              <p:nvPr/>
            </p:nvSpPr>
            <p:spPr>
              <a:xfrm>
                <a:off x="1501856" y="3089711"/>
                <a:ext cx="40077" cy="3729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646" extrusionOk="0">
                    <a:moveTo>
                      <a:pt x="977" y="1"/>
                    </a:moveTo>
                    <a:cubicBezTo>
                      <a:pt x="941" y="1"/>
                      <a:pt x="905" y="3"/>
                      <a:pt x="867" y="8"/>
                    </a:cubicBezTo>
                    <a:cubicBezTo>
                      <a:pt x="400" y="8"/>
                      <a:pt x="0" y="409"/>
                      <a:pt x="34" y="876"/>
                    </a:cubicBezTo>
                    <a:cubicBezTo>
                      <a:pt x="34" y="1321"/>
                      <a:pt x="428" y="1645"/>
                      <a:pt x="870" y="1645"/>
                    </a:cubicBezTo>
                    <a:cubicBezTo>
                      <a:pt x="891" y="1645"/>
                      <a:pt x="913" y="1645"/>
                      <a:pt x="934" y="1643"/>
                    </a:cubicBezTo>
                    <a:cubicBezTo>
                      <a:pt x="1401" y="1643"/>
                      <a:pt x="1768" y="1243"/>
                      <a:pt x="1768" y="776"/>
                    </a:cubicBezTo>
                    <a:cubicBezTo>
                      <a:pt x="1737" y="34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66"/>
              <p:cNvSpPr/>
              <p:nvPr/>
            </p:nvSpPr>
            <p:spPr>
              <a:xfrm>
                <a:off x="1480696" y="3067214"/>
                <a:ext cx="80878" cy="20752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916" extrusionOk="0">
                    <a:moveTo>
                      <a:pt x="1835" y="1"/>
                    </a:moveTo>
                    <a:cubicBezTo>
                      <a:pt x="1368" y="1"/>
                      <a:pt x="867" y="134"/>
                      <a:pt x="467" y="401"/>
                    </a:cubicBezTo>
                    <a:cubicBezTo>
                      <a:pt x="167" y="635"/>
                      <a:pt x="0" y="768"/>
                      <a:pt x="100" y="901"/>
                    </a:cubicBezTo>
                    <a:cubicBezTo>
                      <a:pt x="110" y="911"/>
                      <a:pt x="125" y="915"/>
                      <a:pt x="146" y="915"/>
                    </a:cubicBezTo>
                    <a:cubicBezTo>
                      <a:pt x="338" y="915"/>
                      <a:pt x="991" y="534"/>
                      <a:pt x="1835" y="534"/>
                    </a:cubicBezTo>
                    <a:cubicBezTo>
                      <a:pt x="2678" y="534"/>
                      <a:pt x="3304" y="915"/>
                      <a:pt x="3491" y="915"/>
                    </a:cubicBezTo>
                    <a:cubicBezTo>
                      <a:pt x="3511" y="915"/>
                      <a:pt x="3526" y="911"/>
                      <a:pt x="3536" y="901"/>
                    </a:cubicBezTo>
                    <a:cubicBezTo>
                      <a:pt x="3569" y="835"/>
                      <a:pt x="3469" y="635"/>
                      <a:pt x="3202" y="401"/>
                    </a:cubicBezTo>
                    <a:cubicBezTo>
                      <a:pt x="2802" y="134"/>
                      <a:pt x="2335" y="1"/>
                      <a:pt x="18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66"/>
              <p:cNvSpPr/>
              <p:nvPr/>
            </p:nvSpPr>
            <p:spPr>
              <a:xfrm>
                <a:off x="1294019" y="3089711"/>
                <a:ext cx="40077" cy="3729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646" extrusionOk="0">
                    <a:moveTo>
                      <a:pt x="978" y="1"/>
                    </a:moveTo>
                    <a:cubicBezTo>
                      <a:pt x="942" y="1"/>
                      <a:pt x="905" y="3"/>
                      <a:pt x="868" y="8"/>
                    </a:cubicBezTo>
                    <a:cubicBezTo>
                      <a:pt x="401" y="8"/>
                      <a:pt x="1" y="409"/>
                      <a:pt x="34" y="876"/>
                    </a:cubicBezTo>
                    <a:cubicBezTo>
                      <a:pt x="34" y="1321"/>
                      <a:pt x="429" y="1645"/>
                      <a:pt x="871" y="1645"/>
                    </a:cubicBezTo>
                    <a:cubicBezTo>
                      <a:pt x="892" y="1645"/>
                      <a:pt x="913" y="1645"/>
                      <a:pt x="935" y="1643"/>
                    </a:cubicBezTo>
                    <a:cubicBezTo>
                      <a:pt x="1402" y="1643"/>
                      <a:pt x="1769" y="1243"/>
                      <a:pt x="1769" y="776"/>
                    </a:cubicBezTo>
                    <a:cubicBezTo>
                      <a:pt x="1738" y="346"/>
                      <a:pt x="1396" y="1"/>
                      <a:pt x="9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6"/>
              <p:cNvSpPr/>
              <p:nvPr/>
            </p:nvSpPr>
            <p:spPr>
              <a:xfrm>
                <a:off x="1274377" y="3070998"/>
                <a:ext cx="79383" cy="20933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924" extrusionOk="0">
                    <a:moveTo>
                      <a:pt x="1769" y="1"/>
                    </a:moveTo>
                    <a:cubicBezTo>
                      <a:pt x="1302" y="1"/>
                      <a:pt x="801" y="134"/>
                      <a:pt x="401" y="434"/>
                    </a:cubicBezTo>
                    <a:cubicBezTo>
                      <a:pt x="101" y="634"/>
                      <a:pt x="1" y="834"/>
                      <a:pt x="34" y="901"/>
                    </a:cubicBezTo>
                    <a:cubicBezTo>
                      <a:pt x="44" y="911"/>
                      <a:pt x="59" y="915"/>
                      <a:pt x="80" y="915"/>
                    </a:cubicBezTo>
                    <a:cubicBezTo>
                      <a:pt x="272" y="915"/>
                      <a:pt x="925" y="534"/>
                      <a:pt x="1769" y="534"/>
                    </a:cubicBezTo>
                    <a:cubicBezTo>
                      <a:pt x="2593" y="534"/>
                      <a:pt x="3209" y="924"/>
                      <a:pt x="3411" y="924"/>
                    </a:cubicBezTo>
                    <a:cubicBezTo>
                      <a:pt x="3438" y="924"/>
                      <a:pt x="3458" y="917"/>
                      <a:pt x="3470" y="901"/>
                    </a:cubicBezTo>
                    <a:cubicBezTo>
                      <a:pt x="3503" y="868"/>
                      <a:pt x="3403" y="668"/>
                      <a:pt x="3136" y="434"/>
                    </a:cubicBezTo>
                    <a:cubicBezTo>
                      <a:pt x="2736" y="134"/>
                      <a:pt x="2269" y="1"/>
                      <a:pt x="17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6"/>
              <p:cNvSpPr/>
              <p:nvPr/>
            </p:nvSpPr>
            <p:spPr>
              <a:xfrm>
                <a:off x="1417217" y="3071745"/>
                <a:ext cx="66515" cy="177366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7829" extrusionOk="0">
                    <a:moveTo>
                      <a:pt x="104" y="1"/>
                    </a:moveTo>
                    <a:cubicBezTo>
                      <a:pt x="102" y="1"/>
                      <a:pt x="101" y="1"/>
                      <a:pt x="100" y="1"/>
                    </a:cubicBezTo>
                    <a:cubicBezTo>
                      <a:pt x="0" y="68"/>
                      <a:pt x="734" y="2169"/>
                      <a:pt x="1701" y="4771"/>
                    </a:cubicBezTo>
                    <a:lnTo>
                      <a:pt x="2402" y="6572"/>
                    </a:lnTo>
                    <a:cubicBezTo>
                      <a:pt x="2535" y="6806"/>
                      <a:pt x="2569" y="7039"/>
                      <a:pt x="2569" y="7273"/>
                    </a:cubicBezTo>
                    <a:cubicBezTo>
                      <a:pt x="2535" y="7440"/>
                      <a:pt x="2302" y="7506"/>
                      <a:pt x="2068" y="7506"/>
                    </a:cubicBezTo>
                    <a:cubicBezTo>
                      <a:pt x="1535" y="7540"/>
                      <a:pt x="1034" y="7640"/>
                      <a:pt x="534" y="7807"/>
                    </a:cubicBezTo>
                    <a:cubicBezTo>
                      <a:pt x="741" y="7820"/>
                      <a:pt x="954" y="7828"/>
                      <a:pt x="1168" y="7828"/>
                    </a:cubicBezTo>
                    <a:cubicBezTo>
                      <a:pt x="1471" y="7828"/>
                      <a:pt x="1775" y="7812"/>
                      <a:pt x="2068" y="7773"/>
                    </a:cubicBezTo>
                    <a:cubicBezTo>
                      <a:pt x="2202" y="7773"/>
                      <a:pt x="2335" y="7740"/>
                      <a:pt x="2502" y="7706"/>
                    </a:cubicBezTo>
                    <a:cubicBezTo>
                      <a:pt x="2669" y="7673"/>
                      <a:pt x="2802" y="7540"/>
                      <a:pt x="2869" y="7373"/>
                    </a:cubicBezTo>
                    <a:cubicBezTo>
                      <a:pt x="2936" y="7039"/>
                      <a:pt x="2902" y="6706"/>
                      <a:pt x="2735" y="6439"/>
                    </a:cubicBezTo>
                    <a:cubicBezTo>
                      <a:pt x="2535" y="5838"/>
                      <a:pt x="2302" y="5238"/>
                      <a:pt x="2068" y="4604"/>
                    </a:cubicBezTo>
                    <a:cubicBezTo>
                      <a:pt x="1109" y="2056"/>
                      <a:pt x="248" y="1"/>
                      <a:pt x="1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6"/>
              <p:cNvSpPr/>
              <p:nvPr/>
            </p:nvSpPr>
            <p:spPr>
              <a:xfrm>
                <a:off x="1362800" y="3262954"/>
                <a:ext cx="71816" cy="6055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673" extrusionOk="0">
                    <a:moveTo>
                      <a:pt x="201" y="0"/>
                    </a:moveTo>
                    <a:cubicBezTo>
                      <a:pt x="134" y="0"/>
                      <a:pt x="0" y="234"/>
                      <a:pt x="67" y="667"/>
                    </a:cubicBezTo>
                    <a:cubicBezTo>
                      <a:pt x="134" y="1235"/>
                      <a:pt x="401" y="1735"/>
                      <a:pt x="834" y="2102"/>
                    </a:cubicBezTo>
                    <a:cubicBezTo>
                      <a:pt x="1268" y="2473"/>
                      <a:pt x="1788" y="2672"/>
                      <a:pt x="2340" y="2672"/>
                    </a:cubicBezTo>
                    <a:cubicBezTo>
                      <a:pt x="2383" y="2672"/>
                      <a:pt x="2426" y="2671"/>
                      <a:pt x="2469" y="2669"/>
                    </a:cubicBezTo>
                    <a:cubicBezTo>
                      <a:pt x="2936" y="2669"/>
                      <a:pt x="3169" y="2535"/>
                      <a:pt x="3169" y="2469"/>
                    </a:cubicBezTo>
                    <a:cubicBezTo>
                      <a:pt x="3169" y="2335"/>
                      <a:pt x="2102" y="2435"/>
                      <a:pt x="1235" y="1735"/>
                    </a:cubicBezTo>
                    <a:cubicBezTo>
                      <a:pt x="367" y="1001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6"/>
              <p:cNvSpPr/>
              <p:nvPr/>
            </p:nvSpPr>
            <p:spPr>
              <a:xfrm>
                <a:off x="1479926" y="3028950"/>
                <a:ext cx="74852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045" extrusionOk="0">
                    <a:moveTo>
                      <a:pt x="1600" y="0"/>
                    </a:moveTo>
                    <a:cubicBezTo>
                      <a:pt x="1175" y="0"/>
                      <a:pt x="749" y="117"/>
                      <a:pt x="368" y="355"/>
                    </a:cubicBezTo>
                    <a:cubicBezTo>
                      <a:pt x="101" y="556"/>
                      <a:pt x="1" y="756"/>
                      <a:pt x="68" y="856"/>
                    </a:cubicBezTo>
                    <a:cubicBezTo>
                      <a:pt x="130" y="965"/>
                      <a:pt x="308" y="994"/>
                      <a:pt x="559" y="994"/>
                    </a:cubicBezTo>
                    <a:cubicBezTo>
                      <a:pt x="845" y="994"/>
                      <a:pt x="1226" y="956"/>
                      <a:pt x="1635" y="956"/>
                    </a:cubicBezTo>
                    <a:cubicBezTo>
                      <a:pt x="2147" y="956"/>
                      <a:pt x="2614" y="1045"/>
                      <a:pt x="2918" y="1045"/>
                    </a:cubicBezTo>
                    <a:cubicBezTo>
                      <a:pt x="3070" y="1045"/>
                      <a:pt x="3181" y="1023"/>
                      <a:pt x="3236" y="956"/>
                    </a:cubicBezTo>
                    <a:cubicBezTo>
                      <a:pt x="3303" y="856"/>
                      <a:pt x="3203" y="622"/>
                      <a:pt x="2936" y="422"/>
                    </a:cubicBezTo>
                    <a:cubicBezTo>
                      <a:pt x="2534" y="142"/>
                      <a:pt x="2068" y="0"/>
                      <a:pt x="16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6"/>
              <p:cNvSpPr/>
              <p:nvPr/>
            </p:nvSpPr>
            <p:spPr>
              <a:xfrm>
                <a:off x="1241120" y="2986902"/>
                <a:ext cx="86180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322" extrusionOk="0">
                    <a:moveTo>
                      <a:pt x="1873" y="0"/>
                    </a:moveTo>
                    <a:cubicBezTo>
                      <a:pt x="1368" y="0"/>
                      <a:pt x="863" y="159"/>
                      <a:pt x="435" y="477"/>
                    </a:cubicBezTo>
                    <a:cubicBezTo>
                      <a:pt x="101" y="744"/>
                      <a:pt x="1" y="1011"/>
                      <a:pt x="101" y="1111"/>
                    </a:cubicBezTo>
                    <a:cubicBezTo>
                      <a:pt x="156" y="1184"/>
                      <a:pt x="252" y="1207"/>
                      <a:pt x="384" y="1207"/>
                    </a:cubicBezTo>
                    <a:cubicBezTo>
                      <a:pt x="490" y="1207"/>
                      <a:pt x="619" y="1192"/>
                      <a:pt x="768" y="1177"/>
                    </a:cubicBezTo>
                    <a:cubicBezTo>
                      <a:pt x="1075" y="1122"/>
                      <a:pt x="1392" y="1095"/>
                      <a:pt x="1715" y="1095"/>
                    </a:cubicBezTo>
                    <a:cubicBezTo>
                      <a:pt x="2165" y="1095"/>
                      <a:pt x="2623" y="1147"/>
                      <a:pt x="3070" y="1244"/>
                    </a:cubicBezTo>
                    <a:cubicBezTo>
                      <a:pt x="3243" y="1283"/>
                      <a:pt x="3394" y="1321"/>
                      <a:pt x="3510" y="1321"/>
                    </a:cubicBezTo>
                    <a:cubicBezTo>
                      <a:pt x="3595" y="1321"/>
                      <a:pt x="3661" y="1301"/>
                      <a:pt x="3704" y="1244"/>
                    </a:cubicBezTo>
                    <a:cubicBezTo>
                      <a:pt x="3804" y="1144"/>
                      <a:pt x="3737" y="877"/>
                      <a:pt x="3437" y="577"/>
                    </a:cubicBezTo>
                    <a:cubicBezTo>
                      <a:pt x="2982" y="193"/>
                      <a:pt x="2427" y="0"/>
                      <a:pt x="18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6"/>
              <p:cNvSpPr/>
              <p:nvPr/>
            </p:nvSpPr>
            <p:spPr>
              <a:xfrm>
                <a:off x="1058248" y="2811802"/>
                <a:ext cx="535066" cy="340844"/>
              </a:xfrm>
              <a:custGeom>
                <a:avLst/>
                <a:gdLst/>
                <a:ahLst/>
                <a:cxnLst/>
                <a:rect l="l" t="t" r="r" b="b"/>
                <a:pathLst>
                  <a:path w="23618" h="15045" extrusionOk="0">
                    <a:moveTo>
                      <a:pt x="17980" y="0"/>
                    </a:moveTo>
                    <a:lnTo>
                      <a:pt x="12143" y="600"/>
                    </a:lnTo>
                    <a:lnTo>
                      <a:pt x="6005" y="2402"/>
                    </a:lnTo>
                    <a:lnTo>
                      <a:pt x="534" y="5804"/>
                    </a:lnTo>
                    <a:cubicBezTo>
                      <a:pt x="534" y="5804"/>
                      <a:pt x="1" y="15044"/>
                      <a:pt x="2369" y="15044"/>
                    </a:cubicBezTo>
                    <a:cubicBezTo>
                      <a:pt x="4704" y="15011"/>
                      <a:pt x="3903" y="9140"/>
                      <a:pt x="3903" y="9140"/>
                    </a:cubicBezTo>
                    <a:cubicBezTo>
                      <a:pt x="6805" y="7939"/>
                      <a:pt x="6639" y="4837"/>
                      <a:pt x="7372" y="4170"/>
                    </a:cubicBezTo>
                    <a:cubicBezTo>
                      <a:pt x="7607" y="3935"/>
                      <a:pt x="8164" y="3824"/>
                      <a:pt x="8920" y="3824"/>
                    </a:cubicBezTo>
                    <a:cubicBezTo>
                      <a:pt x="10417" y="3824"/>
                      <a:pt x="12693" y="4261"/>
                      <a:pt x="14778" y="5037"/>
                    </a:cubicBezTo>
                    <a:cubicBezTo>
                      <a:pt x="16431" y="5679"/>
                      <a:pt x="18176" y="6003"/>
                      <a:pt x="19918" y="6003"/>
                    </a:cubicBezTo>
                    <a:cubicBezTo>
                      <a:pt x="21164" y="6003"/>
                      <a:pt x="22408" y="5838"/>
                      <a:pt x="23617" y="5504"/>
                    </a:cubicBezTo>
                    <a:lnTo>
                      <a:pt x="23617" y="1134"/>
                    </a:lnTo>
                    <a:lnTo>
                      <a:pt x="1798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66"/>
              <p:cNvSpPr/>
              <p:nvPr/>
            </p:nvSpPr>
            <p:spPr>
              <a:xfrm>
                <a:off x="1695307" y="3668138"/>
                <a:ext cx="1491786" cy="926408"/>
              </a:xfrm>
              <a:custGeom>
                <a:avLst/>
                <a:gdLst/>
                <a:ahLst/>
                <a:cxnLst/>
                <a:rect l="l" t="t" r="r" b="b"/>
                <a:pathLst>
                  <a:path w="65848" h="40892" extrusionOk="0">
                    <a:moveTo>
                      <a:pt x="46668" y="1"/>
                    </a:moveTo>
                    <a:cubicBezTo>
                      <a:pt x="46070" y="1"/>
                      <a:pt x="45631" y="735"/>
                      <a:pt x="46033" y="1396"/>
                    </a:cubicBezTo>
                    <a:cubicBezTo>
                      <a:pt x="46434" y="2230"/>
                      <a:pt x="46734" y="3130"/>
                      <a:pt x="46934" y="4098"/>
                    </a:cubicBezTo>
                    <a:cubicBezTo>
                      <a:pt x="47101" y="4832"/>
                      <a:pt x="47134" y="5599"/>
                      <a:pt x="47034" y="6333"/>
                    </a:cubicBezTo>
                    <a:cubicBezTo>
                      <a:pt x="46934" y="7233"/>
                      <a:pt x="46834" y="7967"/>
                      <a:pt x="46701" y="8568"/>
                    </a:cubicBezTo>
                    <a:cubicBezTo>
                      <a:pt x="43865" y="11903"/>
                      <a:pt x="35626" y="21177"/>
                      <a:pt x="25485" y="25546"/>
                    </a:cubicBezTo>
                    <a:cubicBezTo>
                      <a:pt x="25225" y="25660"/>
                      <a:pt x="24931" y="25713"/>
                      <a:pt x="24611" y="25713"/>
                    </a:cubicBezTo>
                    <a:cubicBezTo>
                      <a:pt x="20327" y="25713"/>
                      <a:pt x="11175" y="16273"/>
                      <a:pt x="11175" y="16273"/>
                    </a:cubicBezTo>
                    <a:lnTo>
                      <a:pt x="1" y="25847"/>
                    </a:lnTo>
                    <a:cubicBezTo>
                      <a:pt x="4837" y="30216"/>
                      <a:pt x="7139" y="33118"/>
                      <a:pt x="15645" y="38856"/>
                    </a:cubicBezTo>
                    <a:cubicBezTo>
                      <a:pt x="17739" y="40276"/>
                      <a:pt x="19997" y="40891"/>
                      <a:pt x="22339" y="40891"/>
                    </a:cubicBezTo>
                    <a:cubicBezTo>
                      <a:pt x="37602" y="40891"/>
                      <a:pt x="56408" y="14739"/>
                      <a:pt x="56408" y="14739"/>
                    </a:cubicBezTo>
                    <a:cubicBezTo>
                      <a:pt x="58809" y="12537"/>
                      <a:pt x="60244" y="10803"/>
                      <a:pt x="61911" y="9468"/>
                    </a:cubicBezTo>
                    <a:cubicBezTo>
                      <a:pt x="63980" y="7800"/>
                      <a:pt x="64713" y="6966"/>
                      <a:pt x="64380" y="6599"/>
                    </a:cubicBezTo>
                    <a:cubicBezTo>
                      <a:pt x="64253" y="6463"/>
                      <a:pt x="64175" y="6379"/>
                      <a:pt x="64045" y="6379"/>
                    </a:cubicBezTo>
                    <a:cubicBezTo>
                      <a:pt x="63698" y="6379"/>
                      <a:pt x="62977" y="6981"/>
                      <a:pt x="59943" y="8801"/>
                    </a:cubicBezTo>
                    <a:cubicBezTo>
                      <a:pt x="59943" y="8801"/>
                      <a:pt x="65848" y="5165"/>
                      <a:pt x="63946" y="4932"/>
                    </a:cubicBezTo>
                    <a:cubicBezTo>
                      <a:pt x="63932" y="4930"/>
                      <a:pt x="63918" y="4929"/>
                      <a:pt x="63901" y="4929"/>
                    </a:cubicBezTo>
                    <a:cubicBezTo>
                      <a:pt x="63546" y="4929"/>
                      <a:pt x="62658" y="5330"/>
                      <a:pt x="61683" y="5832"/>
                    </a:cubicBezTo>
                    <a:lnTo>
                      <a:pt x="61683" y="5832"/>
                    </a:lnTo>
                    <a:cubicBezTo>
                      <a:pt x="63075" y="4855"/>
                      <a:pt x="63490" y="4143"/>
                      <a:pt x="63279" y="3764"/>
                    </a:cubicBezTo>
                    <a:cubicBezTo>
                      <a:pt x="63224" y="3665"/>
                      <a:pt x="63103" y="3621"/>
                      <a:pt x="62931" y="3621"/>
                    </a:cubicBezTo>
                    <a:cubicBezTo>
                      <a:pt x="61967" y="3621"/>
                      <a:pt x="59408" y="5007"/>
                      <a:pt x="57932" y="5856"/>
                    </a:cubicBezTo>
                    <a:lnTo>
                      <a:pt x="57932" y="5856"/>
                    </a:lnTo>
                    <a:cubicBezTo>
                      <a:pt x="59335" y="5018"/>
                      <a:pt x="61643" y="3601"/>
                      <a:pt x="62078" y="3097"/>
                    </a:cubicBezTo>
                    <a:cubicBezTo>
                      <a:pt x="62529" y="2601"/>
                      <a:pt x="62142" y="2425"/>
                      <a:pt x="61534" y="2425"/>
                    </a:cubicBezTo>
                    <a:cubicBezTo>
                      <a:pt x="61243" y="2425"/>
                      <a:pt x="60901" y="2465"/>
                      <a:pt x="60577" y="2530"/>
                    </a:cubicBezTo>
                    <a:cubicBezTo>
                      <a:pt x="59476" y="2797"/>
                      <a:pt x="53239" y="5232"/>
                      <a:pt x="51404" y="5832"/>
                    </a:cubicBezTo>
                    <a:cubicBezTo>
                      <a:pt x="51251" y="5905"/>
                      <a:pt x="51093" y="5938"/>
                      <a:pt x="50937" y="5938"/>
                    </a:cubicBezTo>
                    <a:cubicBezTo>
                      <a:pt x="50448" y="5938"/>
                      <a:pt x="49988" y="5605"/>
                      <a:pt x="49836" y="5098"/>
                    </a:cubicBezTo>
                    <a:cubicBezTo>
                      <a:pt x="49469" y="2330"/>
                      <a:pt x="47701" y="362"/>
                      <a:pt x="46967" y="61"/>
                    </a:cubicBezTo>
                    <a:cubicBezTo>
                      <a:pt x="46865" y="20"/>
                      <a:pt x="46765" y="1"/>
                      <a:pt x="46668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6"/>
              <p:cNvSpPr/>
              <p:nvPr/>
            </p:nvSpPr>
            <p:spPr>
              <a:xfrm>
                <a:off x="2996633" y="3821218"/>
                <a:ext cx="130017" cy="8128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3588" extrusionOk="0">
                    <a:moveTo>
                      <a:pt x="5612" y="0"/>
                    </a:moveTo>
                    <a:cubicBezTo>
                      <a:pt x="5411" y="0"/>
                      <a:pt x="4176" y="702"/>
                      <a:pt x="2736" y="1610"/>
                    </a:cubicBezTo>
                    <a:cubicBezTo>
                      <a:pt x="1201" y="2578"/>
                      <a:pt x="1" y="3478"/>
                      <a:pt x="67" y="3579"/>
                    </a:cubicBezTo>
                    <a:cubicBezTo>
                      <a:pt x="69" y="3585"/>
                      <a:pt x="77" y="3588"/>
                      <a:pt x="89" y="3588"/>
                    </a:cubicBezTo>
                    <a:cubicBezTo>
                      <a:pt x="272" y="3588"/>
                      <a:pt x="1533" y="2914"/>
                      <a:pt x="2969" y="1977"/>
                    </a:cubicBezTo>
                    <a:cubicBezTo>
                      <a:pt x="4537" y="1010"/>
                      <a:pt x="5738" y="109"/>
                      <a:pt x="5638" y="9"/>
                    </a:cubicBezTo>
                    <a:cubicBezTo>
                      <a:pt x="5634" y="3"/>
                      <a:pt x="5625" y="0"/>
                      <a:pt x="5612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6"/>
              <p:cNvSpPr/>
              <p:nvPr/>
            </p:nvSpPr>
            <p:spPr>
              <a:xfrm>
                <a:off x="2970942" y="3790226"/>
                <a:ext cx="142840" cy="79043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3489" extrusionOk="0">
                    <a:moveTo>
                      <a:pt x="6215" y="0"/>
                    </a:moveTo>
                    <a:cubicBezTo>
                      <a:pt x="6020" y="0"/>
                      <a:pt x="4660" y="670"/>
                      <a:pt x="3036" y="1544"/>
                    </a:cubicBezTo>
                    <a:cubicBezTo>
                      <a:pt x="1335" y="2511"/>
                      <a:pt x="0" y="3345"/>
                      <a:pt x="67" y="3479"/>
                    </a:cubicBezTo>
                    <a:cubicBezTo>
                      <a:pt x="69" y="3485"/>
                      <a:pt x="77" y="3488"/>
                      <a:pt x="91" y="3488"/>
                    </a:cubicBezTo>
                    <a:cubicBezTo>
                      <a:pt x="289" y="3488"/>
                      <a:pt x="1677" y="2819"/>
                      <a:pt x="3269" y="1944"/>
                    </a:cubicBezTo>
                    <a:cubicBezTo>
                      <a:pt x="4971" y="977"/>
                      <a:pt x="6305" y="143"/>
                      <a:pt x="6238" y="10"/>
                    </a:cubicBezTo>
                    <a:cubicBezTo>
                      <a:pt x="6236" y="3"/>
                      <a:pt x="6228" y="0"/>
                      <a:pt x="6215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6"/>
              <p:cNvSpPr/>
              <p:nvPr/>
            </p:nvSpPr>
            <p:spPr>
              <a:xfrm>
                <a:off x="2944481" y="3761318"/>
                <a:ext cx="136814" cy="72451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3198" extrusionOk="0">
                    <a:moveTo>
                      <a:pt x="5923" y="0"/>
                    </a:moveTo>
                    <a:cubicBezTo>
                      <a:pt x="5658" y="0"/>
                      <a:pt x="4391" y="596"/>
                      <a:pt x="2903" y="1386"/>
                    </a:cubicBezTo>
                    <a:cubicBezTo>
                      <a:pt x="1269" y="2286"/>
                      <a:pt x="1" y="3087"/>
                      <a:pt x="68" y="3187"/>
                    </a:cubicBezTo>
                    <a:cubicBezTo>
                      <a:pt x="72" y="3194"/>
                      <a:pt x="83" y="3197"/>
                      <a:pt x="100" y="3197"/>
                    </a:cubicBezTo>
                    <a:cubicBezTo>
                      <a:pt x="327" y="3197"/>
                      <a:pt x="1614" y="2593"/>
                      <a:pt x="3103" y="1786"/>
                    </a:cubicBezTo>
                    <a:cubicBezTo>
                      <a:pt x="4738" y="919"/>
                      <a:pt x="6039" y="118"/>
                      <a:pt x="5972" y="18"/>
                    </a:cubicBezTo>
                    <a:cubicBezTo>
                      <a:pt x="5966" y="6"/>
                      <a:pt x="5949" y="0"/>
                      <a:pt x="5923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6"/>
              <p:cNvSpPr/>
              <p:nvPr/>
            </p:nvSpPr>
            <p:spPr>
              <a:xfrm>
                <a:off x="-705579" y="4215551"/>
                <a:ext cx="1555266" cy="661209"/>
              </a:xfrm>
              <a:custGeom>
                <a:avLst/>
                <a:gdLst/>
                <a:ahLst/>
                <a:cxnLst/>
                <a:rect l="l" t="t" r="r" b="b"/>
                <a:pathLst>
                  <a:path w="68650" h="29186" extrusionOk="0">
                    <a:moveTo>
                      <a:pt x="15832" y="0"/>
                    </a:moveTo>
                    <a:cubicBezTo>
                      <a:pt x="15638" y="0"/>
                      <a:pt x="15442" y="76"/>
                      <a:pt x="15279" y="249"/>
                    </a:cubicBezTo>
                    <a:cubicBezTo>
                      <a:pt x="14711" y="816"/>
                      <a:pt x="13911" y="3318"/>
                      <a:pt x="14678" y="6020"/>
                    </a:cubicBezTo>
                    <a:cubicBezTo>
                      <a:pt x="14778" y="6721"/>
                      <a:pt x="14211" y="7321"/>
                      <a:pt x="13511" y="7321"/>
                    </a:cubicBezTo>
                    <a:cubicBezTo>
                      <a:pt x="11609" y="7488"/>
                      <a:pt x="4904" y="7788"/>
                      <a:pt x="3804" y="7988"/>
                    </a:cubicBezTo>
                    <a:cubicBezTo>
                      <a:pt x="2803" y="8155"/>
                      <a:pt x="1736" y="8689"/>
                      <a:pt x="2636" y="9089"/>
                    </a:cubicBezTo>
                    <a:cubicBezTo>
                      <a:pt x="3270" y="9389"/>
                      <a:pt x="6239" y="9789"/>
                      <a:pt x="7840" y="9990"/>
                    </a:cubicBezTo>
                    <a:cubicBezTo>
                      <a:pt x="6781" y="9862"/>
                      <a:pt x="5093" y="9694"/>
                      <a:pt x="3771" y="9694"/>
                    </a:cubicBezTo>
                    <a:cubicBezTo>
                      <a:pt x="2677" y="9694"/>
                      <a:pt x="1832" y="9809"/>
                      <a:pt x="1802" y="10156"/>
                    </a:cubicBezTo>
                    <a:cubicBezTo>
                      <a:pt x="1769" y="10623"/>
                      <a:pt x="2469" y="11124"/>
                      <a:pt x="4204" y="11457"/>
                    </a:cubicBezTo>
                    <a:cubicBezTo>
                      <a:pt x="3663" y="11426"/>
                      <a:pt x="3144" y="11403"/>
                      <a:pt x="2712" y="11403"/>
                    </a:cubicBezTo>
                    <a:cubicBezTo>
                      <a:pt x="2212" y="11403"/>
                      <a:pt x="1830" y="11434"/>
                      <a:pt x="1669" y="11524"/>
                    </a:cubicBezTo>
                    <a:cubicBezTo>
                      <a:pt x="1" y="12491"/>
                      <a:pt x="6873" y="13459"/>
                      <a:pt x="6873" y="13459"/>
                    </a:cubicBezTo>
                    <a:cubicBezTo>
                      <a:pt x="4042" y="13085"/>
                      <a:pt x="2915" y="12851"/>
                      <a:pt x="2424" y="12851"/>
                    </a:cubicBezTo>
                    <a:cubicBezTo>
                      <a:pt x="2083" y="12851"/>
                      <a:pt x="2051" y="12965"/>
                      <a:pt x="1969" y="13225"/>
                    </a:cubicBezTo>
                    <a:cubicBezTo>
                      <a:pt x="1802" y="13692"/>
                      <a:pt x="2803" y="14159"/>
                      <a:pt x="5338" y="14893"/>
                    </a:cubicBezTo>
                    <a:cubicBezTo>
                      <a:pt x="7406" y="15460"/>
                      <a:pt x="9441" y="16461"/>
                      <a:pt x="12510" y="17495"/>
                    </a:cubicBezTo>
                    <a:cubicBezTo>
                      <a:pt x="12510" y="17495"/>
                      <a:pt x="32220" y="29185"/>
                      <a:pt x="46787" y="29185"/>
                    </a:cubicBezTo>
                    <a:cubicBezTo>
                      <a:pt x="52149" y="29185"/>
                      <a:pt x="56815" y="27601"/>
                      <a:pt x="59543" y="23266"/>
                    </a:cubicBezTo>
                    <a:cubicBezTo>
                      <a:pt x="64981" y="14593"/>
                      <a:pt x="65981" y="11024"/>
                      <a:pt x="68650" y="5086"/>
                    </a:cubicBezTo>
                    <a:lnTo>
                      <a:pt x="54573" y="783"/>
                    </a:lnTo>
                    <a:cubicBezTo>
                      <a:pt x="54573" y="783"/>
                      <a:pt x="49236" y="14993"/>
                      <a:pt x="45167" y="14993"/>
                    </a:cubicBezTo>
                    <a:cubicBezTo>
                      <a:pt x="45131" y="14993"/>
                      <a:pt x="45096" y="14993"/>
                      <a:pt x="45060" y="14993"/>
                    </a:cubicBezTo>
                    <a:cubicBezTo>
                      <a:pt x="34053" y="14993"/>
                      <a:pt x="22838" y="9850"/>
                      <a:pt x="18948" y="7921"/>
                    </a:cubicBezTo>
                    <a:cubicBezTo>
                      <a:pt x="18581" y="7421"/>
                      <a:pt x="18181" y="6787"/>
                      <a:pt x="17714" y="6020"/>
                    </a:cubicBezTo>
                    <a:cubicBezTo>
                      <a:pt x="17347" y="5353"/>
                      <a:pt x="17080" y="4652"/>
                      <a:pt x="16946" y="3885"/>
                    </a:cubicBezTo>
                    <a:cubicBezTo>
                      <a:pt x="16713" y="2985"/>
                      <a:pt x="16646" y="2017"/>
                      <a:pt x="16680" y="1083"/>
                    </a:cubicBezTo>
                    <a:cubicBezTo>
                      <a:pt x="16775" y="466"/>
                      <a:pt x="16311" y="0"/>
                      <a:pt x="15832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6"/>
              <p:cNvSpPr/>
              <p:nvPr/>
            </p:nvSpPr>
            <p:spPr>
              <a:xfrm>
                <a:off x="-633785" y="4505240"/>
                <a:ext cx="149659" cy="25464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124" extrusionOk="0">
                    <a:moveTo>
                      <a:pt x="283" y="0"/>
                    </a:moveTo>
                    <a:cubicBezTo>
                      <a:pt x="109" y="0"/>
                      <a:pt x="9" y="13"/>
                      <a:pt x="1" y="38"/>
                    </a:cubicBezTo>
                    <a:cubicBezTo>
                      <a:pt x="1" y="171"/>
                      <a:pt x="1402" y="472"/>
                      <a:pt x="3270" y="772"/>
                    </a:cubicBezTo>
                    <a:cubicBezTo>
                      <a:pt x="4622" y="993"/>
                      <a:pt x="5793" y="1124"/>
                      <a:pt x="6315" y="1124"/>
                    </a:cubicBezTo>
                    <a:cubicBezTo>
                      <a:pt x="6502" y="1124"/>
                      <a:pt x="6606" y="1107"/>
                      <a:pt x="6606" y="1072"/>
                    </a:cubicBezTo>
                    <a:cubicBezTo>
                      <a:pt x="6606" y="972"/>
                      <a:pt x="5171" y="638"/>
                      <a:pt x="3337" y="338"/>
                    </a:cubicBezTo>
                    <a:cubicBezTo>
                      <a:pt x="1986" y="113"/>
                      <a:pt x="804" y="0"/>
                      <a:pt x="283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6"/>
              <p:cNvSpPr/>
              <p:nvPr/>
            </p:nvSpPr>
            <p:spPr>
              <a:xfrm>
                <a:off x="-634533" y="4471235"/>
                <a:ext cx="160239" cy="18351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810" extrusionOk="0">
                    <a:moveTo>
                      <a:pt x="601" y="0"/>
                    </a:moveTo>
                    <a:cubicBezTo>
                      <a:pt x="232" y="0"/>
                      <a:pt x="13" y="22"/>
                      <a:pt x="1" y="71"/>
                    </a:cubicBezTo>
                    <a:cubicBezTo>
                      <a:pt x="1" y="205"/>
                      <a:pt x="1568" y="438"/>
                      <a:pt x="3503" y="638"/>
                    </a:cubicBezTo>
                    <a:cubicBezTo>
                      <a:pt x="4749" y="744"/>
                      <a:pt x="5848" y="809"/>
                      <a:pt x="6486" y="809"/>
                    </a:cubicBezTo>
                    <a:cubicBezTo>
                      <a:pt x="6857" y="809"/>
                      <a:pt x="7072" y="787"/>
                      <a:pt x="7072" y="738"/>
                    </a:cubicBezTo>
                    <a:cubicBezTo>
                      <a:pt x="7072" y="638"/>
                      <a:pt x="5504" y="371"/>
                      <a:pt x="3570" y="171"/>
                    </a:cubicBezTo>
                    <a:cubicBezTo>
                      <a:pt x="2324" y="66"/>
                      <a:pt x="1239" y="0"/>
                      <a:pt x="60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66"/>
              <p:cNvSpPr/>
              <p:nvPr/>
            </p:nvSpPr>
            <p:spPr>
              <a:xfrm>
                <a:off x="-616386" y="4431476"/>
                <a:ext cx="151902" cy="15723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694" extrusionOk="0">
                    <a:moveTo>
                      <a:pt x="641" y="0"/>
                    </a:moveTo>
                    <a:cubicBezTo>
                      <a:pt x="239" y="0"/>
                      <a:pt x="0" y="19"/>
                      <a:pt x="0" y="58"/>
                    </a:cubicBezTo>
                    <a:cubicBezTo>
                      <a:pt x="0" y="192"/>
                      <a:pt x="1501" y="425"/>
                      <a:pt x="3336" y="559"/>
                    </a:cubicBezTo>
                    <a:cubicBezTo>
                      <a:pt x="4388" y="653"/>
                      <a:pt x="5325" y="694"/>
                      <a:pt x="5941" y="694"/>
                    </a:cubicBezTo>
                    <a:cubicBezTo>
                      <a:pt x="6419" y="694"/>
                      <a:pt x="6705" y="669"/>
                      <a:pt x="6705" y="625"/>
                    </a:cubicBezTo>
                    <a:cubicBezTo>
                      <a:pt x="6705" y="492"/>
                      <a:pt x="5204" y="292"/>
                      <a:pt x="3369" y="125"/>
                    </a:cubicBezTo>
                    <a:cubicBezTo>
                      <a:pt x="2258" y="44"/>
                      <a:pt x="1257" y="0"/>
                      <a:pt x="64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66"/>
              <p:cNvSpPr/>
              <p:nvPr/>
            </p:nvSpPr>
            <p:spPr>
              <a:xfrm>
                <a:off x="347131" y="3641564"/>
                <a:ext cx="1883990" cy="1488003"/>
              </a:xfrm>
              <a:custGeom>
                <a:avLst/>
                <a:gdLst/>
                <a:ahLst/>
                <a:cxnLst/>
                <a:rect l="l" t="t" r="r" b="b"/>
                <a:pathLst>
                  <a:path w="83160" h="65681" extrusionOk="0">
                    <a:moveTo>
                      <a:pt x="33358" y="0"/>
                    </a:moveTo>
                    <a:cubicBezTo>
                      <a:pt x="30923" y="100"/>
                      <a:pt x="28954" y="834"/>
                      <a:pt x="26886" y="1268"/>
                    </a:cubicBezTo>
                    <a:cubicBezTo>
                      <a:pt x="20448" y="2502"/>
                      <a:pt x="15812" y="7172"/>
                      <a:pt x="14544" y="11509"/>
                    </a:cubicBezTo>
                    <a:lnTo>
                      <a:pt x="0" y="39929"/>
                    </a:lnTo>
                    <a:lnTo>
                      <a:pt x="12276" y="50236"/>
                    </a:lnTo>
                    <a:lnTo>
                      <a:pt x="23484" y="32423"/>
                    </a:lnTo>
                    <a:lnTo>
                      <a:pt x="24184" y="51370"/>
                    </a:lnTo>
                    <a:lnTo>
                      <a:pt x="23484" y="65547"/>
                    </a:lnTo>
                    <a:lnTo>
                      <a:pt x="66515" y="65681"/>
                    </a:lnTo>
                    <a:lnTo>
                      <a:pt x="64580" y="32457"/>
                    </a:lnTo>
                    <a:lnTo>
                      <a:pt x="76155" y="41864"/>
                    </a:lnTo>
                    <a:lnTo>
                      <a:pt x="83160" y="26753"/>
                    </a:lnTo>
                    <a:lnTo>
                      <a:pt x="65747" y="7305"/>
                    </a:lnTo>
                    <a:cubicBezTo>
                      <a:pt x="60877" y="2535"/>
                      <a:pt x="58275" y="1101"/>
                      <a:pt x="51537" y="300"/>
                    </a:cubicBezTo>
                    <a:cubicBezTo>
                      <a:pt x="50403" y="167"/>
                      <a:pt x="49536" y="67"/>
                      <a:pt x="48902" y="0"/>
                    </a:cubicBezTo>
                    <a:cubicBezTo>
                      <a:pt x="46367" y="801"/>
                      <a:pt x="43740" y="1201"/>
                      <a:pt x="41117" y="1201"/>
                    </a:cubicBezTo>
                    <a:cubicBezTo>
                      <a:pt x="38495" y="1201"/>
                      <a:pt x="35876" y="801"/>
                      <a:pt x="33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66"/>
              <p:cNvSpPr/>
              <p:nvPr/>
            </p:nvSpPr>
            <p:spPr>
              <a:xfrm>
                <a:off x="878390" y="4106309"/>
                <a:ext cx="8337" cy="36352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6046" extrusionOk="0">
                    <a:moveTo>
                      <a:pt x="234" y="1"/>
                    </a:moveTo>
                    <a:cubicBezTo>
                      <a:pt x="167" y="201"/>
                      <a:pt x="167" y="401"/>
                      <a:pt x="167" y="635"/>
                    </a:cubicBezTo>
                    <a:cubicBezTo>
                      <a:pt x="134" y="1035"/>
                      <a:pt x="101" y="1602"/>
                      <a:pt x="101" y="2336"/>
                    </a:cubicBezTo>
                    <a:cubicBezTo>
                      <a:pt x="67" y="3804"/>
                      <a:pt x="67" y="5805"/>
                      <a:pt x="34" y="8007"/>
                    </a:cubicBezTo>
                    <a:cubicBezTo>
                      <a:pt x="1" y="10242"/>
                      <a:pt x="34" y="12243"/>
                      <a:pt x="34" y="13711"/>
                    </a:cubicBezTo>
                    <a:cubicBezTo>
                      <a:pt x="67" y="14445"/>
                      <a:pt x="67" y="15012"/>
                      <a:pt x="67" y="15412"/>
                    </a:cubicBezTo>
                    <a:cubicBezTo>
                      <a:pt x="67" y="15645"/>
                      <a:pt x="101" y="15846"/>
                      <a:pt x="134" y="16046"/>
                    </a:cubicBezTo>
                    <a:cubicBezTo>
                      <a:pt x="201" y="15846"/>
                      <a:pt x="201" y="15645"/>
                      <a:pt x="201" y="15412"/>
                    </a:cubicBezTo>
                    <a:cubicBezTo>
                      <a:pt x="234" y="15012"/>
                      <a:pt x="267" y="14445"/>
                      <a:pt x="267" y="13711"/>
                    </a:cubicBezTo>
                    <a:cubicBezTo>
                      <a:pt x="301" y="12243"/>
                      <a:pt x="301" y="10242"/>
                      <a:pt x="334" y="8040"/>
                    </a:cubicBezTo>
                    <a:cubicBezTo>
                      <a:pt x="367" y="5805"/>
                      <a:pt x="334" y="3804"/>
                      <a:pt x="334" y="2336"/>
                    </a:cubicBezTo>
                    <a:cubicBezTo>
                      <a:pt x="301" y="1602"/>
                      <a:pt x="301" y="1035"/>
                      <a:pt x="301" y="635"/>
                    </a:cubicBezTo>
                    <a:cubicBezTo>
                      <a:pt x="301" y="401"/>
                      <a:pt x="267" y="201"/>
                      <a:pt x="234" y="1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66"/>
              <p:cNvSpPr/>
              <p:nvPr/>
            </p:nvSpPr>
            <p:spPr>
              <a:xfrm>
                <a:off x="1785995" y="4093463"/>
                <a:ext cx="40824" cy="56454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24919" extrusionOk="0">
                    <a:moveTo>
                      <a:pt x="34" y="1"/>
                    </a:moveTo>
                    <a:cubicBezTo>
                      <a:pt x="0" y="334"/>
                      <a:pt x="0" y="635"/>
                      <a:pt x="34" y="968"/>
                    </a:cubicBezTo>
                    <a:cubicBezTo>
                      <a:pt x="67" y="1669"/>
                      <a:pt x="101" y="2569"/>
                      <a:pt x="167" y="3670"/>
                    </a:cubicBezTo>
                    <a:cubicBezTo>
                      <a:pt x="301" y="5905"/>
                      <a:pt x="501" y="9007"/>
                      <a:pt x="734" y="12443"/>
                    </a:cubicBezTo>
                    <a:cubicBezTo>
                      <a:pt x="1001" y="15912"/>
                      <a:pt x="1235" y="19014"/>
                      <a:pt x="1435" y="21283"/>
                    </a:cubicBezTo>
                    <a:cubicBezTo>
                      <a:pt x="1535" y="22350"/>
                      <a:pt x="1602" y="23251"/>
                      <a:pt x="1668" y="23951"/>
                    </a:cubicBezTo>
                    <a:cubicBezTo>
                      <a:pt x="1668" y="24285"/>
                      <a:pt x="1735" y="24585"/>
                      <a:pt x="1802" y="24919"/>
                    </a:cubicBezTo>
                    <a:cubicBezTo>
                      <a:pt x="1802" y="24585"/>
                      <a:pt x="1802" y="24285"/>
                      <a:pt x="1802" y="23951"/>
                    </a:cubicBezTo>
                    <a:cubicBezTo>
                      <a:pt x="1768" y="23284"/>
                      <a:pt x="1702" y="22350"/>
                      <a:pt x="1635" y="21283"/>
                    </a:cubicBezTo>
                    <a:cubicBezTo>
                      <a:pt x="1502" y="19014"/>
                      <a:pt x="1335" y="15912"/>
                      <a:pt x="1068" y="12443"/>
                    </a:cubicBezTo>
                    <a:cubicBezTo>
                      <a:pt x="801" y="9007"/>
                      <a:pt x="601" y="5905"/>
                      <a:pt x="401" y="3637"/>
                    </a:cubicBezTo>
                    <a:cubicBezTo>
                      <a:pt x="301" y="2536"/>
                      <a:pt x="234" y="1635"/>
                      <a:pt x="167" y="968"/>
                    </a:cubicBezTo>
                    <a:cubicBezTo>
                      <a:pt x="134" y="635"/>
                      <a:pt x="101" y="301"/>
                      <a:pt x="34" y="1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66"/>
              <p:cNvSpPr/>
              <p:nvPr/>
            </p:nvSpPr>
            <p:spPr>
              <a:xfrm>
                <a:off x="648646" y="3952912"/>
                <a:ext cx="1322508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58376" h="201" extrusionOk="0">
                    <a:moveTo>
                      <a:pt x="29188" y="0"/>
                    </a:moveTo>
                    <a:cubicBezTo>
                      <a:pt x="13077" y="0"/>
                      <a:pt x="1" y="34"/>
                      <a:pt x="1" y="101"/>
                    </a:cubicBezTo>
                    <a:cubicBezTo>
                      <a:pt x="1" y="167"/>
                      <a:pt x="13077" y="201"/>
                      <a:pt x="29188" y="201"/>
                    </a:cubicBezTo>
                    <a:cubicBezTo>
                      <a:pt x="45300" y="201"/>
                      <a:pt x="58376" y="167"/>
                      <a:pt x="58376" y="101"/>
                    </a:cubicBezTo>
                    <a:cubicBezTo>
                      <a:pt x="58376" y="34"/>
                      <a:pt x="45300" y="0"/>
                      <a:pt x="2918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66"/>
              <p:cNvSpPr/>
              <p:nvPr/>
            </p:nvSpPr>
            <p:spPr>
              <a:xfrm>
                <a:off x="461992" y="4344367"/>
                <a:ext cx="1611201" cy="5301"/>
              </a:xfrm>
              <a:custGeom>
                <a:avLst/>
                <a:gdLst/>
                <a:ahLst/>
                <a:cxnLst/>
                <a:rect l="l" t="t" r="r" b="b"/>
                <a:pathLst>
                  <a:path w="71119" h="234" extrusionOk="0">
                    <a:moveTo>
                      <a:pt x="35559" y="0"/>
                    </a:moveTo>
                    <a:cubicBezTo>
                      <a:pt x="15945" y="0"/>
                      <a:pt x="1" y="67"/>
                      <a:pt x="1" y="134"/>
                    </a:cubicBezTo>
                    <a:cubicBezTo>
                      <a:pt x="1" y="167"/>
                      <a:pt x="15945" y="234"/>
                      <a:pt x="35559" y="234"/>
                    </a:cubicBezTo>
                    <a:cubicBezTo>
                      <a:pt x="55207" y="234"/>
                      <a:pt x="71118" y="167"/>
                      <a:pt x="71118" y="134"/>
                    </a:cubicBezTo>
                    <a:cubicBezTo>
                      <a:pt x="71118" y="101"/>
                      <a:pt x="55207" y="0"/>
                      <a:pt x="3555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66"/>
              <p:cNvSpPr/>
              <p:nvPr/>
            </p:nvSpPr>
            <p:spPr>
              <a:xfrm>
                <a:off x="898803" y="4791736"/>
                <a:ext cx="935584" cy="4576"/>
              </a:xfrm>
              <a:custGeom>
                <a:avLst/>
                <a:gdLst/>
                <a:ahLst/>
                <a:cxnLst/>
                <a:rect l="l" t="t" r="r" b="b"/>
                <a:pathLst>
                  <a:path w="41297" h="202" extrusionOk="0">
                    <a:moveTo>
                      <a:pt x="20648" y="1"/>
                    </a:moveTo>
                    <a:cubicBezTo>
                      <a:pt x="9240" y="1"/>
                      <a:pt x="0" y="34"/>
                      <a:pt x="0" y="101"/>
                    </a:cubicBezTo>
                    <a:cubicBezTo>
                      <a:pt x="0" y="168"/>
                      <a:pt x="9240" y="201"/>
                      <a:pt x="20648" y="201"/>
                    </a:cubicBezTo>
                    <a:cubicBezTo>
                      <a:pt x="32056" y="201"/>
                      <a:pt x="41296" y="168"/>
                      <a:pt x="41296" y="101"/>
                    </a:cubicBezTo>
                    <a:cubicBezTo>
                      <a:pt x="41296" y="34"/>
                      <a:pt x="32056" y="1"/>
                      <a:pt x="20648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66"/>
              <p:cNvSpPr/>
              <p:nvPr/>
            </p:nvSpPr>
            <p:spPr>
              <a:xfrm>
                <a:off x="1000818" y="3658940"/>
                <a:ext cx="5301" cy="146987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4881" extrusionOk="0">
                    <a:moveTo>
                      <a:pt x="134" y="0"/>
                    </a:moveTo>
                    <a:cubicBezTo>
                      <a:pt x="67" y="0"/>
                      <a:pt x="0" y="14511"/>
                      <a:pt x="0" y="32424"/>
                    </a:cubicBezTo>
                    <a:cubicBezTo>
                      <a:pt x="0" y="50337"/>
                      <a:pt x="67" y="64880"/>
                      <a:pt x="134" y="64880"/>
                    </a:cubicBezTo>
                    <a:cubicBezTo>
                      <a:pt x="167" y="64880"/>
                      <a:pt x="234" y="50370"/>
                      <a:pt x="234" y="32424"/>
                    </a:cubicBezTo>
                    <a:cubicBezTo>
                      <a:pt x="234" y="14511"/>
                      <a:pt x="167" y="0"/>
                      <a:pt x="13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66"/>
              <p:cNvSpPr/>
              <p:nvPr/>
            </p:nvSpPr>
            <p:spPr>
              <a:xfrm>
                <a:off x="1559286" y="3669520"/>
                <a:ext cx="9832" cy="1444188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3747" extrusionOk="0">
                    <a:moveTo>
                      <a:pt x="0" y="0"/>
                    </a:moveTo>
                    <a:cubicBezTo>
                      <a:pt x="0" y="434"/>
                      <a:pt x="0" y="1068"/>
                      <a:pt x="0" y="1902"/>
                    </a:cubicBezTo>
                    <a:lnTo>
                      <a:pt x="0" y="8874"/>
                    </a:lnTo>
                    <a:cubicBezTo>
                      <a:pt x="0" y="14744"/>
                      <a:pt x="67" y="22917"/>
                      <a:pt x="134" y="31890"/>
                    </a:cubicBezTo>
                    <a:cubicBezTo>
                      <a:pt x="200" y="40863"/>
                      <a:pt x="301" y="48969"/>
                      <a:pt x="334" y="54873"/>
                    </a:cubicBezTo>
                    <a:cubicBezTo>
                      <a:pt x="367" y="57809"/>
                      <a:pt x="401" y="60177"/>
                      <a:pt x="401" y="61845"/>
                    </a:cubicBezTo>
                    <a:cubicBezTo>
                      <a:pt x="434" y="62679"/>
                      <a:pt x="434" y="63312"/>
                      <a:pt x="434" y="63746"/>
                    </a:cubicBezTo>
                    <a:lnTo>
                      <a:pt x="434" y="61845"/>
                    </a:lnTo>
                    <a:lnTo>
                      <a:pt x="434" y="54873"/>
                    </a:lnTo>
                    <a:cubicBezTo>
                      <a:pt x="434" y="48969"/>
                      <a:pt x="367" y="40863"/>
                      <a:pt x="301" y="31890"/>
                    </a:cubicBezTo>
                    <a:cubicBezTo>
                      <a:pt x="234" y="22884"/>
                      <a:pt x="134" y="14778"/>
                      <a:pt x="100" y="8874"/>
                    </a:cubicBezTo>
                    <a:cubicBezTo>
                      <a:pt x="67" y="5938"/>
                      <a:pt x="34" y="3570"/>
                      <a:pt x="34" y="1902"/>
                    </a:cubicBezTo>
                    <a:cubicBezTo>
                      <a:pt x="0" y="1068"/>
                      <a:pt x="0" y="434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66"/>
              <p:cNvSpPr/>
              <p:nvPr/>
            </p:nvSpPr>
            <p:spPr>
              <a:xfrm>
                <a:off x="1965853" y="3968770"/>
                <a:ext cx="5301" cy="53205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3485" extrusionOk="0">
                    <a:moveTo>
                      <a:pt x="134" y="1"/>
                    </a:moveTo>
                    <a:cubicBezTo>
                      <a:pt x="67" y="1"/>
                      <a:pt x="0" y="5271"/>
                      <a:pt x="0" y="11743"/>
                    </a:cubicBezTo>
                    <a:cubicBezTo>
                      <a:pt x="0" y="18214"/>
                      <a:pt x="67" y="23484"/>
                      <a:pt x="134" y="23484"/>
                    </a:cubicBezTo>
                    <a:cubicBezTo>
                      <a:pt x="201" y="23484"/>
                      <a:pt x="234" y="18214"/>
                      <a:pt x="234" y="11743"/>
                    </a:cubicBezTo>
                    <a:cubicBezTo>
                      <a:pt x="234" y="5238"/>
                      <a:pt x="167" y="1"/>
                      <a:pt x="13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66"/>
              <p:cNvSpPr/>
              <p:nvPr/>
            </p:nvSpPr>
            <p:spPr>
              <a:xfrm>
                <a:off x="558728" y="4107826"/>
                <a:ext cx="4554" cy="50180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2150" extrusionOk="0">
                    <a:moveTo>
                      <a:pt x="101" y="1"/>
                    </a:moveTo>
                    <a:cubicBezTo>
                      <a:pt x="34" y="1"/>
                      <a:pt x="0" y="4971"/>
                      <a:pt x="0" y="11075"/>
                    </a:cubicBezTo>
                    <a:cubicBezTo>
                      <a:pt x="0" y="17180"/>
                      <a:pt x="34" y="22150"/>
                      <a:pt x="101" y="22150"/>
                    </a:cubicBezTo>
                    <a:cubicBezTo>
                      <a:pt x="167" y="22150"/>
                      <a:pt x="201" y="17180"/>
                      <a:pt x="201" y="11075"/>
                    </a:cubicBezTo>
                    <a:cubicBezTo>
                      <a:pt x="201" y="4971"/>
                      <a:pt x="167" y="1"/>
                      <a:pt x="10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66"/>
              <p:cNvSpPr/>
              <p:nvPr/>
            </p:nvSpPr>
            <p:spPr>
              <a:xfrm>
                <a:off x="1065815" y="3541814"/>
                <a:ext cx="465538" cy="219935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9708" extrusionOk="0">
                    <a:moveTo>
                      <a:pt x="2402" y="0"/>
                    </a:moveTo>
                    <a:lnTo>
                      <a:pt x="0" y="4970"/>
                    </a:lnTo>
                    <a:lnTo>
                      <a:pt x="0" y="5571"/>
                    </a:lnTo>
                    <a:lnTo>
                      <a:pt x="7706" y="9707"/>
                    </a:lnTo>
                    <a:lnTo>
                      <a:pt x="12843" y="9707"/>
                    </a:lnTo>
                    <a:lnTo>
                      <a:pt x="20548" y="4703"/>
                    </a:lnTo>
                    <a:lnTo>
                      <a:pt x="17846" y="300"/>
                    </a:lnTo>
                    <a:lnTo>
                      <a:pt x="10174" y="5471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66"/>
              <p:cNvSpPr/>
              <p:nvPr/>
            </p:nvSpPr>
            <p:spPr>
              <a:xfrm>
                <a:off x="1068828" y="3645347"/>
                <a:ext cx="227502" cy="152672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67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1" y="200"/>
                      <a:pt x="201" y="367"/>
                      <a:pt x="334" y="534"/>
                    </a:cubicBezTo>
                    <a:cubicBezTo>
                      <a:pt x="568" y="867"/>
                      <a:pt x="935" y="1334"/>
                      <a:pt x="1402" y="1901"/>
                    </a:cubicBezTo>
                    <a:cubicBezTo>
                      <a:pt x="2302" y="3036"/>
                      <a:pt x="3603" y="4570"/>
                      <a:pt x="5171" y="6204"/>
                    </a:cubicBezTo>
                    <a:lnTo>
                      <a:pt x="5605" y="6671"/>
                    </a:lnTo>
                    <a:lnTo>
                      <a:pt x="5671" y="6738"/>
                    </a:lnTo>
                    <a:lnTo>
                      <a:pt x="5738" y="6671"/>
                    </a:lnTo>
                    <a:cubicBezTo>
                      <a:pt x="6105" y="6305"/>
                      <a:pt x="6405" y="5871"/>
                      <a:pt x="6639" y="5404"/>
                    </a:cubicBezTo>
                    <a:cubicBezTo>
                      <a:pt x="6872" y="4970"/>
                      <a:pt x="7072" y="4570"/>
                      <a:pt x="7239" y="4136"/>
                    </a:cubicBezTo>
                    <a:cubicBezTo>
                      <a:pt x="7539" y="3402"/>
                      <a:pt x="7906" y="2702"/>
                      <a:pt x="8306" y="2068"/>
                    </a:cubicBezTo>
                    <a:cubicBezTo>
                      <a:pt x="8573" y="1601"/>
                      <a:pt x="9007" y="1268"/>
                      <a:pt x="9474" y="1067"/>
                    </a:cubicBezTo>
                    <a:cubicBezTo>
                      <a:pt x="9607" y="1001"/>
                      <a:pt x="9741" y="967"/>
                      <a:pt x="9908" y="967"/>
                    </a:cubicBezTo>
                    <a:cubicBezTo>
                      <a:pt x="9941" y="967"/>
                      <a:pt x="9974" y="934"/>
                      <a:pt x="10041" y="934"/>
                    </a:cubicBezTo>
                    <a:cubicBezTo>
                      <a:pt x="10041" y="917"/>
                      <a:pt x="10024" y="909"/>
                      <a:pt x="9995" y="909"/>
                    </a:cubicBezTo>
                    <a:cubicBezTo>
                      <a:pt x="9966" y="909"/>
                      <a:pt x="9924" y="917"/>
                      <a:pt x="9874" y="934"/>
                    </a:cubicBezTo>
                    <a:cubicBezTo>
                      <a:pt x="9741" y="934"/>
                      <a:pt x="9574" y="967"/>
                      <a:pt x="9441" y="1001"/>
                    </a:cubicBezTo>
                    <a:cubicBezTo>
                      <a:pt x="8940" y="1168"/>
                      <a:pt x="8507" y="1534"/>
                      <a:pt x="8206" y="1968"/>
                    </a:cubicBezTo>
                    <a:cubicBezTo>
                      <a:pt x="7773" y="2635"/>
                      <a:pt x="7372" y="3336"/>
                      <a:pt x="7072" y="4070"/>
                    </a:cubicBezTo>
                    <a:cubicBezTo>
                      <a:pt x="6872" y="4470"/>
                      <a:pt x="6705" y="4904"/>
                      <a:pt x="6472" y="5304"/>
                    </a:cubicBezTo>
                    <a:cubicBezTo>
                      <a:pt x="6257" y="5734"/>
                      <a:pt x="6014" y="6107"/>
                      <a:pt x="5690" y="6424"/>
                    </a:cubicBezTo>
                    <a:lnTo>
                      <a:pt x="5690" y="6424"/>
                    </a:lnTo>
                    <a:lnTo>
                      <a:pt x="5304" y="6038"/>
                    </a:lnTo>
                    <a:cubicBezTo>
                      <a:pt x="3770" y="4437"/>
                      <a:pt x="2436" y="2935"/>
                      <a:pt x="1502" y="1801"/>
                    </a:cubicBezTo>
                    <a:lnTo>
                      <a:pt x="401" y="467"/>
                    </a:lnTo>
                    <a:cubicBezTo>
                      <a:pt x="267" y="300"/>
                      <a:pt x="134" y="1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66"/>
              <p:cNvSpPr/>
              <p:nvPr/>
            </p:nvSpPr>
            <p:spPr>
              <a:xfrm>
                <a:off x="1296307" y="3650626"/>
                <a:ext cx="232010" cy="141345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6239" extrusionOk="0">
                    <a:moveTo>
                      <a:pt x="10241" y="1"/>
                    </a:moveTo>
                    <a:lnTo>
                      <a:pt x="10241" y="1"/>
                    </a:lnTo>
                    <a:cubicBezTo>
                      <a:pt x="10074" y="134"/>
                      <a:pt x="9940" y="267"/>
                      <a:pt x="9807" y="434"/>
                    </a:cubicBezTo>
                    <a:cubicBezTo>
                      <a:pt x="9540" y="734"/>
                      <a:pt x="9140" y="1168"/>
                      <a:pt x="8606" y="1668"/>
                    </a:cubicBezTo>
                    <a:cubicBezTo>
                      <a:pt x="7272" y="2969"/>
                      <a:pt x="5838" y="4170"/>
                      <a:pt x="4303" y="5271"/>
                    </a:cubicBezTo>
                    <a:cubicBezTo>
                      <a:pt x="4022" y="5468"/>
                      <a:pt x="3740" y="5665"/>
                      <a:pt x="3479" y="5842"/>
                    </a:cubicBezTo>
                    <a:lnTo>
                      <a:pt x="3479" y="5842"/>
                    </a:lnTo>
                    <a:cubicBezTo>
                      <a:pt x="3368" y="5007"/>
                      <a:pt x="3142" y="4176"/>
                      <a:pt x="2802" y="3403"/>
                    </a:cubicBezTo>
                    <a:cubicBezTo>
                      <a:pt x="2569" y="2736"/>
                      <a:pt x="2202" y="2102"/>
                      <a:pt x="1701" y="1535"/>
                    </a:cubicBezTo>
                    <a:cubicBezTo>
                      <a:pt x="1401" y="1168"/>
                      <a:pt x="1001" y="868"/>
                      <a:pt x="534" y="734"/>
                    </a:cubicBezTo>
                    <a:cubicBezTo>
                      <a:pt x="400" y="701"/>
                      <a:pt x="267" y="668"/>
                      <a:pt x="133" y="668"/>
                    </a:cubicBezTo>
                    <a:cubicBezTo>
                      <a:pt x="89" y="668"/>
                      <a:pt x="45" y="653"/>
                      <a:pt x="20" y="653"/>
                    </a:cubicBezTo>
                    <a:cubicBezTo>
                      <a:pt x="7" y="653"/>
                      <a:pt x="0" y="657"/>
                      <a:pt x="0" y="668"/>
                    </a:cubicBezTo>
                    <a:cubicBezTo>
                      <a:pt x="0" y="701"/>
                      <a:pt x="200" y="701"/>
                      <a:pt x="500" y="801"/>
                    </a:cubicBezTo>
                    <a:cubicBezTo>
                      <a:pt x="934" y="968"/>
                      <a:pt x="1334" y="1268"/>
                      <a:pt x="1601" y="1635"/>
                    </a:cubicBezTo>
                    <a:cubicBezTo>
                      <a:pt x="2035" y="2202"/>
                      <a:pt x="2402" y="2803"/>
                      <a:pt x="2635" y="3470"/>
                    </a:cubicBezTo>
                    <a:cubicBezTo>
                      <a:pt x="2969" y="4304"/>
                      <a:pt x="3169" y="5171"/>
                      <a:pt x="3269" y="6038"/>
                    </a:cubicBezTo>
                    <a:lnTo>
                      <a:pt x="3269" y="6238"/>
                    </a:lnTo>
                    <a:lnTo>
                      <a:pt x="3436" y="6138"/>
                    </a:lnTo>
                    <a:cubicBezTo>
                      <a:pt x="3736" y="5905"/>
                      <a:pt x="4070" y="5671"/>
                      <a:pt x="4437" y="5438"/>
                    </a:cubicBezTo>
                    <a:cubicBezTo>
                      <a:pt x="5971" y="4370"/>
                      <a:pt x="7405" y="3136"/>
                      <a:pt x="8706" y="1768"/>
                    </a:cubicBezTo>
                    <a:cubicBezTo>
                      <a:pt x="9207" y="1235"/>
                      <a:pt x="9607" y="801"/>
                      <a:pt x="9874" y="501"/>
                    </a:cubicBezTo>
                    <a:cubicBezTo>
                      <a:pt x="10007" y="334"/>
                      <a:pt x="10141" y="167"/>
                      <a:pt x="102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66"/>
              <p:cNvSpPr/>
              <p:nvPr/>
            </p:nvSpPr>
            <p:spPr>
              <a:xfrm>
                <a:off x="1297055" y="3674051"/>
                <a:ext cx="68033" cy="1454768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64214" extrusionOk="0">
                    <a:moveTo>
                      <a:pt x="0" y="1"/>
                    </a:moveTo>
                    <a:cubicBezTo>
                      <a:pt x="0" y="34"/>
                      <a:pt x="0" y="101"/>
                      <a:pt x="0" y="167"/>
                    </a:cubicBezTo>
                    <a:cubicBezTo>
                      <a:pt x="0" y="267"/>
                      <a:pt x="34" y="434"/>
                      <a:pt x="34" y="634"/>
                    </a:cubicBezTo>
                    <a:cubicBezTo>
                      <a:pt x="67" y="1101"/>
                      <a:pt x="134" y="1702"/>
                      <a:pt x="167" y="2502"/>
                    </a:cubicBezTo>
                    <a:cubicBezTo>
                      <a:pt x="301" y="4137"/>
                      <a:pt x="501" y="6505"/>
                      <a:pt x="734" y="9374"/>
                    </a:cubicBezTo>
                    <a:cubicBezTo>
                      <a:pt x="1168" y="15178"/>
                      <a:pt x="1735" y="23217"/>
                      <a:pt x="2135" y="32057"/>
                    </a:cubicBezTo>
                    <a:cubicBezTo>
                      <a:pt x="2536" y="40930"/>
                      <a:pt x="2736" y="48969"/>
                      <a:pt x="2802" y="54807"/>
                    </a:cubicBezTo>
                    <a:cubicBezTo>
                      <a:pt x="2869" y="57709"/>
                      <a:pt x="2902" y="60044"/>
                      <a:pt x="2902" y="61678"/>
                    </a:cubicBezTo>
                    <a:cubicBezTo>
                      <a:pt x="2936" y="62479"/>
                      <a:pt x="2936" y="63112"/>
                      <a:pt x="2936" y="63546"/>
                    </a:cubicBezTo>
                    <a:lnTo>
                      <a:pt x="2936" y="64046"/>
                    </a:lnTo>
                    <a:lnTo>
                      <a:pt x="2936" y="64213"/>
                    </a:lnTo>
                    <a:cubicBezTo>
                      <a:pt x="2936" y="64147"/>
                      <a:pt x="2969" y="64113"/>
                      <a:pt x="2969" y="64046"/>
                    </a:cubicBezTo>
                    <a:lnTo>
                      <a:pt x="2969" y="63546"/>
                    </a:lnTo>
                    <a:lnTo>
                      <a:pt x="2969" y="61678"/>
                    </a:lnTo>
                    <a:cubicBezTo>
                      <a:pt x="3003" y="60044"/>
                      <a:pt x="3003" y="57709"/>
                      <a:pt x="2969" y="54807"/>
                    </a:cubicBezTo>
                    <a:cubicBezTo>
                      <a:pt x="2936" y="48969"/>
                      <a:pt x="2769" y="40930"/>
                      <a:pt x="2369" y="32057"/>
                    </a:cubicBezTo>
                    <a:cubicBezTo>
                      <a:pt x="1968" y="23184"/>
                      <a:pt x="1368" y="15178"/>
                      <a:pt x="901" y="9374"/>
                    </a:cubicBezTo>
                    <a:cubicBezTo>
                      <a:pt x="634" y="6472"/>
                      <a:pt x="434" y="4137"/>
                      <a:pt x="267" y="2502"/>
                    </a:cubicBezTo>
                    <a:cubicBezTo>
                      <a:pt x="201" y="1702"/>
                      <a:pt x="134" y="1068"/>
                      <a:pt x="67" y="634"/>
                    </a:cubicBezTo>
                    <a:cubicBezTo>
                      <a:pt x="67" y="434"/>
                      <a:pt x="67" y="267"/>
                      <a:pt x="34" y="167"/>
                    </a:cubicBezTo>
                    <a:cubicBezTo>
                      <a:pt x="0" y="3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66"/>
              <p:cNvSpPr/>
              <p:nvPr/>
            </p:nvSpPr>
            <p:spPr>
              <a:xfrm>
                <a:off x="1291754" y="3665737"/>
                <a:ext cx="224466" cy="175350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7740" extrusionOk="0">
                    <a:moveTo>
                      <a:pt x="9841" y="1"/>
                    </a:moveTo>
                    <a:lnTo>
                      <a:pt x="9841" y="1"/>
                    </a:lnTo>
                    <a:cubicBezTo>
                      <a:pt x="7840" y="2169"/>
                      <a:pt x="5805" y="3436"/>
                      <a:pt x="3603" y="5138"/>
                    </a:cubicBezTo>
                    <a:cubicBezTo>
                      <a:pt x="3470" y="4004"/>
                      <a:pt x="3070" y="2903"/>
                      <a:pt x="2503" y="1902"/>
                    </a:cubicBezTo>
                    <a:cubicBezTo>
                      <a:pt x="1970" y="962"/>
                      <a:pt x="1231" y="22"/>
                      <a:pt x="204" y="22"/>
                    </a:cubicBezTo>
                    <a:cubicBezTo>
                      <a:pt x="137" y="22"/>
                      <a:pt x="70" y="26"/>
                      <a:pt x="1" y="34"/>
                    </a:cubicBezTo>
                    <a:cubicBezTo>
                      <a:pt x="968" y="568"/>
                      <a:pt x="1302" y="1769"/>
                      <a:pt x="1302" y="2836"/>
                    </a:cubicBezTo>
                    <a:cubicBezTo>
                      <a:pt x="1335" y="3903"/>
                      <a:pt x="1068" y="5004"/>
                      <a:pt x="1168" y="6105"/>
                    </a:cubicBezTo>
                    <a:cubicBezTo>
                      <a:pt x="1135" y="6672"/>
                      <a:pt x="1435" y="7206"/>
                      <a:pt x="1869" y="7573"/>
                    </a:cubicBezTo>
                    <a:cubicBezTo>
                      <a:pt x="2066" y="7691"/>
                      <a:pt x="2278" y="7739"/>
                      <a:pt x="2495" y="7739"/>
                    </a:cubicBezTo>
                    <a:cubicBezTo>
                      <a:pt x="3014" y="7739"/>
                      <a:pt x="3567" y="7464"/>
                      <a:pt x="4037" y="7206"/>
                    </a:cubicBezTo>
                    <a:cubicBezTo>
                      <a:pt x="5505" y="6405"/>
                      <a:pt x="6973" y="5605"/>
                      <a:pt x="8173" y="4437"/>
                    </a:cubicBezTo>
                    <a:cubicBezTo>
                      <a:pt x="9308" y="3270"/>
                      <a:pt x="9908" y="1669"/>
                      <a:pt x="9841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66"/>
              <p:cNvSpPr/>
              <p:nvPr/>
            </p:nvSpPr>
            <p:spPr>
              <a:xfrm>
                <a:off x="1130042" y="3679352"/>
                <a:ext cx="135296" cy="144652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6385" extrusionOk="0">
                    <a:moveTo>
                      <a:pt x="5971" y="0"/>
                    </a:moveTo>
                    <a:lnTo>
                      <a:pt x="5971" y="0"/>
                    </a:lnTo>
                    <a:cubicBezTo>
                      <a:pt x="4837" y="1301"/>
                      <a:pt x="4170" y="3636"/>
                      <a:pt x="2969" y="5204"/>
                    </a:cubicBezTo>
                    <a:cubicBezTo>
                      <a:pt x="1702" y="4437"/>
                      <a:pt x="1001" y="3069"/>
                      <a:pt x="101" y="1901"/>
                    </a:cubicBezTo>
                    <a:lnTo>
                      <a:pt x="0" y="1901"/>
                    </a:lnTo>
                    <a:cubicBezTo>
                      <a:pt x="734" y="3336"/>
                      <a:pt x="1502" y="4804"/>
                      <a:pt x="2802" y="5838"/>
                    </a:cubicBezTo>
                    <a:cubicBezTo>
                      <a:pt x="3168" y="6134"/>
                      <a:pt x="3673" y="6384"/>
                      <a:pt x="4149" y="6384"/>
                    </a:cubicBezTo>
                    <a:cubicBezTo>
                      <a:pt x="4368" y="6384"/>
                      <a:pt x="4581" y="6331"/>
                      <a:pt x="4771" y="6205"/>
                    </a:cubicBezTo>
                    <a:cubicBezTo>
                      <a:pt x="5238" y="5871"/>
                      <a:pt x="5304" y="5204"/>
                      <a:pt x="5338" y="4637"/>
                    </a:cubicBezTo>
                    <a:cubicBezTo>
                      <a:pt x="5438" y="3169"/>
                      <a:pt x="5871" y="1468"/>
                      <a:pt x="5971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66"/>
              <p:cNvSpPr/>
              <p:nvPr/>
            </p:nvSpPr>
            <p:spPr>
              <a:xfrm>
                <a:off x="1801854" y="4271826"/>
                <a:ext cx="318189" cy="244855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10808" extrusionOk="0">
                    <a:moveTo>
                      <a:pt x="14044" y="0"/>
                    </a:moveTo>
                    <a:lnTo>
                      <a:pt x="14044" y="0"/>
                    </a:lnTo>
                    <a:cubicBezTo>
                      <a:pt x="12310" y="167"/>
                      <a:pt x="11176" y="1768"/>
                      <a:pt x="10275" y="3269"/>
                    </a:cubicBezTo>
                    <a:cubicBezTo>
                      <a:pt x="9408" y="4737"/>
                      <a:pt x="8307" y="6405"/>
                      <a:pt x="6606" y="6705"/>
                    </a:cubicBezTo>
                    <a:cubicBezTo>
                      <a:pt x="6436" y="6734"/>
                      <a:pt x="6265" y="6748"/>
                      <a:pt x="6095" y="6748"/>
                    </a:cubicBezTo>
                    <a:cubicBezTo>
                      <a:pt x="5092" y="6748"/>
                      <a:pt x="4087" y="6279"/>
                      <a:pt x="3203" y="5738"/>
                    </a:cubicBezTo>
                    <a:cubicBezTo>
                      <a:pt x="2169" y="5137"/>
                      <a:pt x="1168" y="4403"/>
                      <a:pt x="1" y="4136"/>
                    </a:cubicBezTo>
                    <a:lnTo>
                      <a:pt x="1" y="4136"/>
                    </a:lnTo>
                    <a:lnTo>
                      <a:pt x="8240" y="10808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66"/>
              <p:cNvSpPr/>
              <p:nvPr/>
            </p:nvSpPr>
            <p:spPr>
              <a:xfrm>
                <a:off x="472571" y="4450166"/>
                <a:ext cx="359739" cy="2516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109" extrusionOk="0">
                    <a:moveTo>
                      <a:pt x="15879" y="0"/>
                    </a:moveTo>
                    <a:cubicBezTo>
                      <a:pt x="15878" y="1"/>
                      <a:pt x="11842" y="4270"/>
                      <a:pt x="9107" y="4871"/>
                    </a:cubicBezTo>
                    <a:cubicBezTo>
                      <a:pt x="8398" y="5033"/>
                      <a:pt x="7681" y="5112"/>
                      <a:pt x="6967" y="5112"/>
                    </a:cubicBezTo>
                    <a:cubicBezTo>
                      <a:pt x="4892" y="5112"/>
                      <a:pt x="2847" y="4444"/>
                      <a:pt x="1135" y="3203"/>
                    </a:cubicBezTo>
                    <a:cubicBezTo>
                      <a:pt x="968" y="3069"/>
                      <a:pt x="735" y="2969"/>
                      <a:pt x="534" y="2903"/>
                    </a:cubicBezTo>
                    <a:cubicBezTo>
                      <a:pt x="499" y="2892"/>
                      <a:pt x="464" y="2888"/>
                      <a:pt x="429" y="2888"/>
                    </a:cubicBezTo>
                    <a:cubicBezTo>
                      <a:pt x="234" y="2888"/>
                      <a:pt x="57" y="3038"/>
                      <a:pt x="1" y="3236"/>
                    </a:cubicBezTo>
                    <a:cubicBezTo>
                      <a:pt x="1" y="3436"/>
                      <a:pt x="101" y="3603"/>
                      <a:pt x="268" y="3736"/>
                    </a:cubicBezTo>
                    <a:cubicBezTo>
                      <a:pt x="3070" y="6305"/>
                      <a:pt x="5972" y="8773"/>
                      <a:pt x="8974" y="11108"/>
                    </a:cubicBezTo>
                    <a:lnTo>
                      <a:pt x="15879" y="0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66"/>
              <p:cNvSpPr/>
              <p:nvPr/>
            </p:nvSpPr>
            <p:spPr>
              <a:xfrm>
                <a:off x="1192774" y="3792695"/>
                <a:ext cx="267533" cy="1109030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48953" extrusionOk="0">
                    <a:moveTo>
                      <a:pt x="3136" y="1"/>
                    </a:moveTo>
                    <a:cubicBezTo>
                      <a:pt x="1601" y="12243"/>
                      <a:pt x="601" y="24552"/>
                      <a:pt x="134" y="36927"/>
                    </a:cubicBezTo>
                    <a:cubicBezTo>
                      <a:pt x="67" y="38862"/>
                      <a:pt x="0" y="40830"/>
                      <a:pt x="701" y="42631"/>
                    </a:cubicBezTo>
                    <a:cubicBezTo>
                      <a:pt x="1501" y="44733"/>
                      <a:pt x="3202" y="46367"/>
                      <a:pt x="4870" y="47868"/>
                    </a:cubicBezTo>
                    <a:cubicBezTo>
                      <a:pt x="5429" y="48400"/>
                      <a:pt x="6156" y="48953"/>
                      <a:pt x="6868" y="48953"/>
                    </a:cubicBezTo>
                    <a:cubicBezTo>
                      <a:pt x="7049" y="48953"/>
                      <a:pt x="7229" y="48917"/>
                      <a:pt x="7405" y="48836"/>
                    </a:cubicBezTo>
                    <a:cubicBezTo>
                      <a:pt x="7706" y="48636"/>
                      <a:pt x="8006" y="48369"/>
                      <a:pt x="8206" y="48068"/>
                    </a:cubicBezTo>
                    <a:cubicBezTo>
                      <a:pt x="9240" y="46734"/>
                      <a:pt x="10207" y="45266"/>
                      <a:pt x="10608" y="43632"/>
                    </a:cubicBezTo>
                    <a:cubicBezTo>
                      <a:pt x="11809" y="38428"/>
                      <a:pt x="6905" y="33291"/>
                      <a:pt x="8006" y="28054"/>
                    </a:cubicBezTo>
                    <a:lnTo>
                      <a:pt x="3136" y="1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66"/>
              <p:cNvSpPr/>
              <p:nvPr/>
            </p:nvSpPr>
            <p:spPr>
              <a:xfrm>
                <a:off x="1229792" y="3693693"/>
                <a:ext cx="130765" cy="12018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5305" extrusionOk="0">
                    <a:moveTo>
                      <a:pt x="4771" y="1"/>
                    </a:moveTo>
                    <a:lnTo>
                      <a:pt x="1101" y="101"/>
                    </a:lnTo>
                    <a:lnTo>
                      <a:pt x="1" y="2336"/>
                    </a:lnTo>
                    <a:lnTo>
                      <a:pt x="1568" y="5305"/>
                    </a:lnTo>
                    <a:lnTo>
                      <a:pt x="4604" y="5305"/>
                    </a:lnTo>
                    <a:lnTo>
                      <a:pt x="5771" y="2002"/>
                    </a:lnTo>
                    <a:lnTo>
                      <a:pt x="477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66"/>
              <p:cNvSpPr/>
              <p:nvPr/>
            </p:nvSpPr>
            <p:spPr>
              <a:xfrm>
                <a:off x="1226779" y="3813855"/>
                <a:ext cx="217669" cy="1077676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47569" extrusionOk="0">
                    <a:moveTo>
                      <a:pt x="1701" y="1"/>
                    </a:moveTo>
                    <a:lnTo>
                      <a:pt x="0" y="42131"/>
                    </a:lnTo>
                    <a:lnTo>
                      <a:pt x="5004" y="47568"/>
                    </a:lnTo>
                    <a:lnTo>
                      <a:pt x="9607" y="40997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66"/>
              <p:cNvSpPr/>
              <p:nvPr/>
            </p:nvSpPr>
            <p:spPr>
              <a:xfrm>
                <a:off x="1266833" y="3810072"/>
                <a:ext cx="62732" cy="589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60" extrusionOk="0">
                    <a:moveTo>
                      <a:pt x="1297" y="0"/>
                    </a:moveTo>
                    <a:cubicBezTo>
                      <a:pt x="859" y="0"/>
                      <a:pt x="422" y="58"/>
                      <a:pt x="0" y="168"/>
                    </a:cubicBezTo>
                    <a:cubicBezTo>
                      <a:pt x="342" y="217"/>
                      <a:pt x="684" y="248"/>
                      <a:pt x="1026" y="248"/>
                    </a:cubicBezTo>
                    <a:cubicBezTo>
                      <a:pt x="1151" y="248"/>
                      <a:pt x="1276" y="243"/>
                      <a:pt x="1401" y="234"/>
                    </a:cubicBezTo>
                    <a:cubicBezTo>
                      <a:pt x="1618" y="251"/>
                      <a:pt x="1843" y="259"/>
                      <a:pt x="2072" y="259"/>
                    </a:cubicBezTo>
                    <a:cubicBezTo>
                      <a:pt x="2302" y="259"/>
                      <a:pt x="2535" y="251"/>
                      <a:pt x="2769" y="234"/>
                    </a:cubicBezTo>
                    <a:cubicBezTo>
                      <a:pt x="2290" y="75"/>
                      <a:pt x="1793" y="0"/>
                      <a:pt x="12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66"/>
              <p:cNvSpPr/>
              <p:nvPr/>
            </p:nvSpPr>
            <p:spPr>
              <a:xfrm>
                <a:off x="1252470" y="3710254"/>
                <a:ext cx="95242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273" extrusionOk="0">
                    <a:moveTo>
                      <a:pt x="4197" y="0"/>
                    </a:moveTo>
                    <a:cubicBezTo>
                      <a:pt x="4113" y="0"/>
                      <a:pt x="3330" y="870"/>
                      <a:pt x="2235" y="1772"/>
                    </a:cubicBezTo>
                    <a:cubicBezTo>
                      <a:pt x="1068" y="2672"/>
                      <a:pt x="0" y="3239"/>
                      <a:pt x="34" y="3273"/>
                    </a:cubicBezTo>
                    <a:cubicBezTo>
                      <a:pt x="301" y="3239"/>
                      <a:pt x="534" y="3139"/>
                      <a:pt x="768" y="2973"/>
                    </a:cubicBezTo>
                    <a:cubicBezTo>
                      <a:pt x="1335" y="2672"/>
                      <a:pt x="1868" y="2339"/>
                      <a:pt x="2369" y="1938"/>
                    </a:cubicBezTo>
                    <a:cubicBezTo>
                      <a:pt x="2869" y="1538"/>
                      <a:pt x="3303" y="1105"/>
                      <a:pt x="3736" y="638"/>
                    </a:cubicBezTo>
                    <a:cubicBezTo>
                      <a:pt x="3936" y="437"/>
                      <a:pt x="4070" y="237"/>
                      <a:pt x="4203" y="4"/>
                    </a:cubicBezTo>
                    <a:cubicBezTo>
                      <a:pt x="4202" y="1"/>
                      <a:pt x="4200" y="0"/>
                      <a:pt x="41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66"/>
              <p:cNvSpPr/>
              <p:nvPr/>
            </p:nvSpPr>
            <p:spPr>
              <a:xfrm>
                <a:off x="1259266" y="3906809"/>
                <a:ext cx="84662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737" extrusionOk="0">
                    <a:moveTo>
                      <a:pt x="3737" y="1"/>
                    </a:moveTo>
                    <a:cubicBezTo>
                      <a:pt x="3036" y="534"/>
                      <a:pt x="2402" y="1135"/>
                      <a:pt x="1802" y="1802"/>
                    </a:cubicBezTo>
                    <a:cubicBezTo>
                      <a:pt x="1135" y="2369"/>
                      <a:pt x="534" y="3036"/>
                      <a:pt x="1" y="3737"/>
                    </a:cubicBezTo>
                    <a:cubicBezTo>
                      <a:pt x="701" y="3170"/>
                      <a:pt x="1335" y="2603"/>
                      <a:pt x="1935" y="1935"/>
                    </a:cubicBezTo>
                    <a:cubicBezTo>
                      <a:pt x="2602" y="1335"/>
                      <a:pt x="3203" y="701"/>
                      <a:pt x="37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66"/>
              <p:cNvSpPr/>
              <p:nvPr/>
            </p:nvSpPr>
            <p:spPr>
              <a:xfrm>
                <a:off x="1254735" y="3975589"/>
                <a:ext cx="95242" cy="9372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137" extrusionOk="0">
                    <a:moveTo>
                      <a:pt x="4203" y="0"/>
                    </a:moveTo>
                    <a:lnTo>
                      <a:pt x="4203" y="0"/>
                    </a:lnTo>
                    <a:cubicBezTo>
                      <a:pt x="3436" y="601"/>
                      <a:pt x="2702" y="1268"/>
                      <a:pt x="2035" y="2002"/>
                    </a:cubicBezTo>
                    <a:cubicBezTo>
                      <a:pt x="1301" y="2669"/>
                      <a:pt x="634" y="3369"/>
                      <a:pt x="0" y="4136"/>
                    </a:cubicBezTo>
                    <a:cubicBezTo>
                      <a:pt x="801" y="3536"/>
                      <a:pt x="1501" y="2869"/>
                      <a:pt x="2169" y="2135"/>
                    </a:cubicBezTo>
                    <a:cubicBezTo>
                      <a:pt x="2902" y="1501"/>
                      <a:pt x="3570" y="767"/>
                      <a:pt x="420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66"/>
              <p:cNvSpPr/>
              <p:nvPr/>
            </p:nvSpPr>
            <p:spPr>
              <a:xfrm>
                <a:off x="1250952" y="4039069"/>
                <a:ext cx="109605" cy="10883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804" extrusionOk="0">
                    <a:moveTo>
                      <a:pt x="4837" y="0"/>
                    </a:moveTo>
                    <a:lnTo>
                      <a:pt x="4837" y="0"/>
                    </a:lnTo>
                    <a:cubicBezTo>
                      <a:pt x="3970" y="734"/>
                      <a:pt x="3103" y="1501"/>
                      <a:pt x="2336" y="2335"/>
                    </a:cubicBezTo>
                    <a:cubicBezTo>
                      <a:pt x="1502" y="3102"/>
                      <a:pt x="734" y="3936"/>
                      <a:pt x="1" y="4804"/>
                    </a:cubicBezTo>
                    <a:cubicBezTo>
                      <a:pt x="868" y="4103"/>
                      <a:pt x="1702" y="3303"/>
                      <a:pt x="2502" y="2502"/>
                    </a:cubicBezTo>
                    <a:cubicBezTo>
                      <a:pt x="3336" y="1701"/>
                      <a:pt x="4104" y="867"/>
                      <a:pt x="48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66"/>
              <p:cNvSpPr/>
              <p:nvPr/>
            </p:nvSpPr>
            <p:spPr>
              <a:xfrm>
                <a:off x="1248686" y="4106309"/>
                <a:ext cx="119415" cy="117919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5205" extrusionOk="0">
                    <a:moveTo>
                      <a:pt x="5271" y="1"/>
                    </a:moveTo>
                    <a:lnTo>
                      <a:pt x="5271" y="1"/>
                    </a:lnTo>
                    <a:cubicBezTo>
                      <a:pt x="4304" y="802"/>
                      <a:pt x="3403" y="1635"/>
                      <a:pt x="2569" y="2536"/>
                    </a:cubicBezTo>
                    <a:cubicBezTo>
                      <a:pt x="1668" y="3370"/>
                      <a:pt x="801" y="4271"/>
                      <a:pt x="1" y="5205"/>
                    </a:cubicBezTo>
                    <a:cubicBezTo>
                      <a:pt x="968" y="4437"/>
                      <a:pt x="1869" y="3570"/>
                      <a:pt x="2702" y="2703"/>
                    </a:cubicBezTo>
                    <a:cubicBezTo>
                      <a:pt x="3603" y="1836"/>
                      <a:pt x="4470" y="935"/>
                      <a:pt x="527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66"/>
              <p:cNvSpPr/>
              <p:nvPr/>
            </p:nvSpPr>
            <p:spPr>
              <a:xfrm>
                <a:off x="1246421" y="4173571"/>
                <a:ext cx="128499" cy="127752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5639" extrusionOk="0">
                    <a:moveTo>
                      <a:pt x="5671" y="1"/>
                    </a:moveTo>
                    <a:cubicBezTo>
                      <a:pt x="4670" y="835"/>
                      <a:pt x="3670" y="1769"/>
                      <a:pt x="2769" y="2703"/>
                    </a:cubicBezTo>
                    <a:cubicBezTo>
                      <a:pt x="1802" y="3637"/>
                      <a:pt x="868" y="4604"/>
                      <a:pt x="0" y="5638"/>
                    </a:cubicBezTo>
                    <a:cubicBezTo>
                      <a:pt x="1035" y="4771"/>
                      <a:pt x="2002" y="3870"/>
                      <a:pt x="2936" y="2903"/>
                    </a:cubicBezTo>
                    <a:cubicBezTo>
                      <a:pt x="3903" y="1969"/>
                      <a:pt x="4804" y="1001"/>
                      <a:pt x="56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66"/>
              <p:cNvSpPr/>
              <p:nvPr/>
            </p:nvSpPr>
            <p:spPr>
              <a:xfrm>
                <a:off x="1242638" y="4239316"/>
                <a:ext cx="142092" cy="140597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6206" extrusionOk="0">
                    <a:moveTo>
                      <a:pt x="6235" y="0"/>
                    </a:moveTo>
                    <a:cubicBezTo>
                      <a:pt x="6137" y="0"/>
                      <a:pt x="4717" y="1323"/>
                      <a:pt x="3036" y="3036"/>
                    </a:cubicBezTo>
                    <a:cubicBezTo>
                      <a:pt x="1969" y="4037"/>
                      <a:pt x="935" y="5104"/>
                      <a:pt x="1" y="6205"/>
                    </a:cubicBezTo>
                    <a:cubicBezTo>
                      <a:pt x="1" y="6206"/>
                      <a:pt x="2" y="6206"/>
                      <a:pt x="3" y="6206"/>
                    </a:cubicBezTo>
                    <a:cubicBezTo>
                      <a:pt x="69" y="6206"/>
                      <a:pt x="1490" y="4883"/>
                      <a:pt x="3203" y="3170"/>
                    </a:cubicBezTo>
                    <a:cubicBezTo>
                      <a:pt x="4904" y="1469"/>
                      <a:pt x="6272" y="34"/>
                      <a:pt x="6238" y="1"/>
                    </a:cubicBezTo>
                    <a:cubicBezTo>
                      <a:pt x="6238" y="0"/>
                      <a:pt x="6237" y="0"/>
                      <a:pt x="623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66"/>
              <p:cNvSpPr/>
              <p:nvPr/>
            </p:nvSpPr>
            <p:spPr>
              <a:xfrm>
                <a:off x="1238107" y="4306579"/>
                <a:ext cx="153442" cy="150452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641" extrusionOk="0">
                    <a:moveTo>
                      <a:pt x="6737" y="0"/>
                    </a:moveTo>
                    <a:cubicBezTo>
                      <a:pt x="6670" y="0"/>
                      <a:pt x="5150" y="1423"/>
                      <a:pt x="3303" y="3236"/>
                    </a:cubicBezTo>
                    <a:cubicBezTo>
                      <a:pt x="1468" y="5071"/>
                      <a:pt x="1" y="6605"/>
                      <a:pt x="67" y="6639"/>
                    </a:cubicBezTo>
                    <a:cubicBezTo>
                      <a:pt x="68" y="6640"/>
                      <a:pt x="69" y="6641"/>
                      <a:pt x="72" y="6641"/>
                    </a:cubicBezTo>
                    <a:cubicBezTo>
                      <a:pt x="168" y="6641"/>
                      <a:pt x="1675" y="5197"/>
                      <a:pt x="3470" y="3403"/>
                    </a:cubicBezTo>
                    <a:cubicBezTo>
                      <a:pt x="5304" y="1568"/>
                      <a:pt x="6772" y="34"/>
                      <a:pt x="6739" y="1"/>
                    </a:cubicBezTo>
                    <a:cubicBezTo>
                      <a:pt x="6738" y="0"/>
                      <a:pt x="6738" y="0"/>
                      <a:pt x="67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66"/>
              <p:cNvSpPr/>
              <p:nvPr/>
            </p:nvSpPr>
            <p:spPr>
              <a:xfrm>
                <a:off x="1236589" y="4373026"/>
                <a:ext cx="163252" cy="160307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7076" extrusionOk="0">
                    <a:moveTo>
                      <a:pt x="7169" y="1"/>
                    </a:moveTo>
                    <a:cubicBezTo>
                      <a:pt x="7072" y="1"/>
                      <a:pt x="5464" y="1545"/>
                      <a:pt x="3537" y="3472"/>
                    </a:cubicBezTo>
                    <a:cubicBezTo>
                      <a:pt x="1569" y="5407"/>
                      <a:pt x="1" y="7041"/>
                      <a:pt x="34" y="7075"/>
                    </a:cubicBezTo>
                    <a:cubicBezTo>
                      <a:pt x="35" y="7075"/>
                      <a:pt x="35" y="7075"/>
                      <a:pt x="36" y="7075"/>
                    </a:cubicBezTo>
                    <a:cubicBezTo>
                      <a:pt x="102" y="7075"/>
                      <a:pt x="1723" y="5553"/>
                      <a:pt x="3670" y="3606"/>
                    </a:cubicBezTo>
                    <a:cubicBezTo>
                      <a:pt x="5638" y="1671"/>
                      <a:pt x="7206" y="36"/>
                      <a:pt x="7173" y="3"/>
                    </a:cubicBezTo>
                    <a:cubicBezTo>
                      <a:pt x="7172" y="2"/>
                      <a:pt x="7171" y="1"/>
                      <a:pt x="716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66"/>
              <p:cNvSpPr/>
              <p:nvPr/>
            </p:nvSpPr>
            <p:spPr>
              <a:xfrm>
                <a:off x="1232058" y="4441852"/>
                <a:ext cx="173084" cy="170819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7540" extrusionOk="0">
                    <a:moveTo>
                      <a:pt x="7605" y="0"/>
                    </a:moveTo>
                    <a:cubicBezTo>
                      <a:pt x="7538" y="0"/>
                      <a:pt x="5817" y="1623"/>
                      <a:pt x="3737" y="3703"/>
                    </a:cubicBezTo>
                    <a:cubicBezTo>
                      <a:pt x="1635" y="5771"/>
                      <a:pt x="1" y="7506"/>
                      <a:pt x="34" y="7539"/>
                    </a:cubicBezTo>
                    <a:cubicBezTo>
                      <a:pt x="34" y="7540"/>
                      <a:pt x="35" y="7540"/>
                      <a:pt x="36" y="7540"/>
                    </a:cubicBezTo>
                    <a:cubicBezTo>
                      <a:pt x="102" y="7540"/>
                      <a:pt x="1823" y="5884"/>
                      <a:pt x="3903" y="3837"/>
                    </a:cubicBezTo>
                    <a:cubicBezTo>
                      <a:pt x="5972" y="1768"/>
                      <a:pt x="7639" y="34"/>
                      <a:pt x="7606" y="1"/>
                    </a:cubicBezTo>
                    <a:cubicBezTo>
                      <a:pt x="7606" y="0"/>
                      <a:pt x="7605" y="0"/>
                      <a:pt x="76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66"/>
              <p:cNvSpPr/>
              <p:nvPr/>
            </p:nvSpPr>
            <p:spPr>
              <a:xfrm>
                <a:off x="1231310" y="4506826"/>
                <a:ext cx="182894" cy="179949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7943" extrusionOk="0">
                    <a:moveTo>
                      <a:pt x="8038" y="1"/>
                    </a:moveTo>
                    <a:cubicBezTo>
                      <a:pt x="7971" y="1"/>
                      <a:pt x="6151" y="1723"/>
                      <a:pt x="3970" y="3904"/>
                    </a:cubicBezTo>
                    <a:cubicBezTo>
                      <a:pt x="1768" y="6106"/>
                      <a:pt x="0" y="7907"/>
                      <a:pt x="67" y="7940"/>
                    </a:cubicBezTo>
                    <a:cubicBezTo>
                      <a:pt x="68" y="7942"/>
                      <a:pt x="69" y="7942"/>
                      <a:pt x="71" y="7942"/>
                    </a:cubicBezTo>
                    <a:cubicBezTo>
                      <a:pt x="168" y="7942"/>
                      <a:pt x="1975" y="6199"/>
                      <a:pt x="4137" y="4037"/>
                    </a:cubicBezTo>
                    <a:cubicBezTo>
                      <a:pt x="6338" y="1869"/>
                      <a:pt x="8073" y="35"/>
                      <a:pt x="8039" y="1"/>
                    </a:cubicBezTo>
                    <a:cubicBezTo>
                      <a:pt x="8039" y="1"/>
                      <a:pt x="8039" y="1"/>
                      <a:pt x="8038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66"/>
              <p:cNvSpPr/>
              <p:nvPr/>
            </p:nvSpPr>
            <p:spPr>
              <a:xfrm>
                <a:off x="1225261" y="4567270"/>
                <a:ext cx="203306" cy="201086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8876" extrusionOk="0">
                    <a:moveTo>
                      <a:pt x="8937" y="0"/>
                    </a:moveTo>
                    <a:cubicBezTo>
                      <a:pt x="8840" y="0"/>
                      <a:pt x="6831" y="1943"/>
                      <a:pt x="4404" y="4338"/>
                    </a:cubicBezTo>
                    <a:cubicBezTo>
                      <a:pt x="1969" y="6807"/>
                      <a:pt x="0" y="8808"/>
                      <a:pt x="34" y="8875"/>
                    </a:cubicBezTo>
                    <a:cubicBezTo>
                      <a:pt x="34" y="8875"/>
                      <a:pt x="35" y="8875"/>
                      <a:pt x="35" y="8875"/>
                    </a:cubicBezTo>
                    <a:cubicBezTo>
                      <a:pt x="101" y="8875"/>
                      <a:pt x="2123" y="6920"/>
                      <a:pt x="4570" y="4505"/>
                    </a:cubicBezTo>
                    <a:cubicBezTo>
                      <a:pt x="7039" y="2037"/>
                      <a:pt x="8974" y="35"/>
                      <a:pt x="8940" y="2"/>
                    </a:cubicBezTo>
                    <a:cubicBezTo>
                      <a:pt x="8940" y="1"/>
                      <a:pt x="8939" y="0"/>
                      <a:pt x="8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66"/>
              <p:cNvSpPr/>
              <p:nvPr/>
            </p:nvSpPr>
            <p:spPr>
              <a:xfrm>
                <a:off x="1261532" y="4635303"/>
                <a:ext cx="173084" cy="171634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7576" extrusionOk="0">
                    <a:moveTo>
                      <a:pt x="7571" y="0"/>
                    </a:moveTo>
                    <a:cubicBezTo>
                      <a:pt x="7504" y="0"/>
                      <a:pt x="5784" y="1623"/>
                      <a:pt x="3737" y="3704"/>
                    </a:cubicBezTo>
                    <a:cubicBezTo>
                      <a:pt x="1635" y="5805"/>
                      <a:pt x="1" y="7540"/>
                      <a:pt x="34" y="7573"/>
                    </a:cubicBezTo>
                    <a:cubicBezTo>
                      <a:pt x="35" y="7574"/>
                      <a:pt x="36" y="7575"/>
                      <a:pt x="38" y="7575"/>
                    </a:cubicBezTo>
                    <a:cubicBezTo>
                      <a:pt x="135" y="7575"/>
                      <a:pt x="1842" y="5931"/>
                      <a:pt x="3870" y="3870"/>
                    </a:cubicBezTo>
                    <a:cubicBezTo>
                      <a:pt x="5972" y="1769"/>
                      <a:pt x="7639" y="34"/>
                      <a:pt x="7573" y="1"/>
                    </a:cubicBezTo>
                    <a:cubicBezTo>
                      <a:pt x="7572" y="1"/>
                      <a:pt x="7572" y="0"/>
                      <a:pt x="757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66"/>
              <p:cNvSpPr/>
              <p:nvPr/>
            </p:nvSpPr>
            <p:spPr>
              <a:xfrm>
                <a:off x="1304599" y="4708614"/>
                <a:ext cx="136066" cy="142092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6272" extrusionOk="0">
                    <a:moveTo>
                      <a:pt x="6005" y="1"/>
                    </a:moveTo>
                    <a:cubicBezTo>
                      <a:pt x="4938" y="968"/>
                      <a:pt x="3937" y="2002"/>
                      <a:pt x="2970" y="3070"/>
                    </a:cubicBezTo>
                    <a:cubicBezTo>
                      <a:pt x="1302" y="4804"/>
                      <a:pt x="1" y="6238"/>
                      <a:pt x="34" y="6272"/>
                    </a:cubicBezTo>
                    <a:cubicBezTo>
                      <a:pt x="1102" y="5304"/>
                      <a:pt x="2136" y="4270"/>
                      <a:pt x="3103" y="3203"/>
                    </a:cubicBezTo>
                    <a:cubicBezTo>
                      <a:pt x="4137" y="2202"/>
                      <a:pt x="5105" y="1101"/>
                      <a:pt x="60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66"/>
              <p:cNvSpPr/>
              <p:nvPr/>
            </p:nvSpPr>
            <p:spPr>
              <a:xfrm>
                <a:off x="1260014" y="3843329"/>
                <a:ext cx="75600" cy="74829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03" extrusionOk="0">
                    <a:moveTo>
                      <a:pt x="3337" y="1"/>
                    </a:moveTo>
                    <a:cubicBezTo>
                      <a:pt x="2703" y="468"/>
                      <a:pt x="2136" y="1001"/>
                      <a:pt x="1602" y="1568"/>
                    </a:cubicBezTo>
                    <a:cubicBezTo>
                      <a:pt x="1002" y="2102"/>
                      <a:pt x="468" y="2669"/>
                      <a:pt x="1" y="3303"/>
                    </a:cubicBezTo>
                    <a:cubicBezTo>
                      <a:pt x="635" y="2836"/>
                      <a:pt x="1202" y="2302"/>
                      <a:pt x="1735" y="1735"/>
                    </a:cubicBezTo>
                    <a:cubicBezTo>
                      <a:pt x="2336" y="1202"/>
                      <a:pt x="2870" y="601"/>
                      <a:pt x="333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66"/>
              <p:cNvSpPr/>
              <p:nvPr/>
            </p:nvSpPr>
            <p:spPr>
              <a:xfrm>
                <a:off x="336551" y="4449577"/>
                <a:ext cx="350677" cy="331692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14641" extrusionOk="0">
                    <a:moveTo>
                      <a:pt x="1946" y="1"/>
                    </a:moveTo>
                    <a:cubicBezTo>
                      <a:pt x="1776" y="1"/>
                      <a:pt x="1608" y="51"/>
                      <a:pt x="1468" y="160"/>
                    </a:cubicBezTo>
                    <a:cubicBezTo>
                      <a:pt x="1168" y="360"/>
                      <a:pt x="1135" y="727"/>
                      <a:pt x="1001" y="1061"/>
                    </a:cubicBezTo>
                    <a:cubicBezTo>
                      <a:pt x="834" y="1661"/>
                      <a:pt x="367" y="2128"/>
                      <a:pt x="167" y="2695"/>
                    </a:cubicBezTo>
                    <a:cubicBezTo>
                      <a:pt x="0" y="3295"/>
                      <a:pt x="201" y="4096"/>
                      <a:pt x="834" y="4163"/>
                    </a:cubicBezTo>
                    <a:lnTo>
                      <a:pt x="634" y="4229"/>
                    </a:lnTo>
                    <a:cubicBezTo>
                      <a:pt x="4003" y="7232"/>
                      <a:pt x="7372" y="10234"/>
                      <a:pt x="10708" y="13203"/>
                    </a:cubicBezTo>
                    <a:cubicBezTo>
                      <a:pt x="11476" y="13906"/>
                      <a:pt x="12367" y="14641"/>
                      <a:pt x="13409" y="14641"/>
                    </a:cubicBezTo>
                    <a:cubicBezTo>
                      <a:pt x="13454" y="14641"/>
                      <a:pt x="13498" y="14640"/>
                      <a:pt x="13543" y="14637"/>
                    </a:cubicBezTo>
                    <a:cubicBezTo>
                      <a:pt x="14644" y="14504"/>
                      <a:pt x="15478" y="13503"/>
                      <a:pt x="15411" y="12369"/>
                    </a:cubicBezTo>
                    <a:cubicBezTo>
                      <a:pt x="15245" y="11068"/>
                      <a:pt x="13944" y="10234"/>
                      <a:pt x="12910" y="9467"/>
                    </a:cubicBezTo>
                    <a:cubicBezTo>
                      <a:pt x="11008" y="8066"/>
                      <a:pt x="9074" y="6131"/>
                      <a:pt x="7306" y="4630"/>
                    </a:cubicBezTo>
                    <a:cubicBezTo>
                      <a:pt x="5438" y="3062"/>
                      <a:pt x="4203" y="1628"/>
                      <a:pt x="2502" y="193"/>
                    </a:cubicBezTo>
                    <a:cubicBezTo>
                      <a:pt x="2341" y="68"/>
                      <a:pt x="2142" y="1"/>
                      <a:pt x="19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66"/>
              <p:cNvSpPr/>
              <p:nvPr/>
            </p:nvSpPr>
            <p:spPr>
              <a:xfrm>
                <a:off x="394729" y="4456963"/>
                <a:ext cx="275100" cy="241095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1064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4" y="134"/>
                      <a:pt x="268" y="301"/>
                      <a:pt x="435" y="434"/>
                    </a:cubicBezTo>
                    <a:lnTo>
                      <a:pt x="1669" y="1635"/>
                    </a:lnTo>
                    <a:cubicBezTo>
                      <a:pt x="2736" y="2636"/>
                      <a:pt x="4204" y="4037"/>
                      <a:pt x="5872" y="5538"/>
                    </a:cubicBezTo>
                    <a:lnTo>
                      <a:pt x="8207" y="7673"/>
                    </a:lnTo>
                    <a:cubicBezTo>
                      <a:pt x="8841" y="8240"/>
                      <a:pt x="9508" y="8774"/>
                      <a:pt x="10242" y="9274"/>
                    </a:cubicBezTo>
                    <a:cubicBezTo>
                      <a:pt x="10842" y="9674"/>
                      <a:pt x="11309" y="10041"/>
                      <a:pt x="11643" y="10275"/>
                    </a:cubicBezTo>
                    <a:cubicBezTo>
                      <a:pt x="11809" y="10408"/>
                      <a:pt x="11976" y="10542"/>
                      <a:pt x="12143" y="10642"/>
                    </a:cubicBezTo>
                    <a:cubicBezTo>
                      <a:pt x="12010" y="10508"/>
                      <a:pt x="11876" y="10341"/>
                      <a:pt x="11709" y="10241"/>
                    </a:cubicBezTo>
                    <a:cubicBezTo>
                      <a:pt x="11409" y="9975"/>
                      <a:pt x="10942" y="9608"/>
                      <a:pt x="10342" y="9141"/>
                    </a:cubicBezTo>
                    <a:cubicBezTo>
                      <a:pt x="9641" y="8640"/>
                      <a:pt x="9007" y="8106"/>
                      <a:pt x="8374" y="7539"/>
                    </a:cubicBezTo>
                    <a:cubicBezTo>
                      <a:pt x="7640" y="6872"/>
                      <a:pt x="6873" y="6138"/>
                      <a:pt x="6039" y="5405"/>
                    </a:cubicBezTo>
                    <a:cubicBezTo>
                      <a:pt x="4404" y="3870"/>
                      <a:pt x="2903" y="2536"/>
                      <a:pt x="1802" y="1535"/>
                    </a:cubicBezTo>
                    <a:lnTo>
                      <a:pt x="501" y="401"/>
                    </a:lnTo>
                    <a:cubicBezTo>
                      <a:pt x="335" y="234"/>
                      <a:pt x="168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66"/>
              <p:cNvSpPr/>
              <p:nvPr/>
            </p:nvSpPr>
            <p:spPr>
              <a:xfrm>
                <a:off x="366025" y="4496269"/>
                <a:ext cx="278883" cy="223695"/>
              </a:xfrm>
              <a:custGeom>
                <a:avLst/>
                <a:gdLst/>
                <a:ahLst/>
                <a:cxnLst/>
                <a:rect l="l" t="t" r="r" b="b"/>
                <a:pathLst>
                  <a:path w="12310" h="987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" y="167"/>
                      <a:pt x="267" y="334"/>
                      <a:pt x="434" y="467"/>
                    </a:cubicBezTo>
                    <a:cubicBezTo>
                      <a:pt x="701" y="767"/>
                      <a:pt x="1135" y="1168"/>
                      <a:pt x="1635" y="1668"/>
                    </a:cubicBezTo>
                    <a:cubicBezTo>
                      <a:pt x="2669" y="2635"/>
                      <a:pt x="4170" y="3936"/>
                      <a:pt x="5871" y="5304"/>
                    </a:cubicBezTo>
                    <a:cubicBezTo>
                      <a:pt x="7572" y="6705"/>
                      <a:pt x="9174" y="7839"/>
                      <a:pt x="10341" y="8640"/>
                    </a:cubicBezTo>
                    <a:cubicBezTo>
                      <a:pt x="10942" y="9040"/>
                      <a:pt x="11442" y="9374"/>
                      <a:pt x="11775" y="9574"/>
                    </a:cubicBezTo>
                    <a:cubicBezTo>
                      <a:pt x="11942" y="9707"/>
                      <a:pt x="12109" y="9807"/>
                      <a:pt x="12309" y="9874"/>
                    </a:cubicBezTo>
                    <a:cubicBezTo>
                      <a:pt x="12142" y="9741"/>
                      <a:pt x="11976" y="9607"/>
                      <a:pt x="11809" y="9507"/>
                    </a:cubicBezTo>
                    <a:lnTo>
                      <a:pt x="10441" y="8506"/>
                    </a:lnTo>
                    <a:cubicBezTo>
                      <a:pt x="9274" y="7706"/>
                      <a:pt x="7706" y="6538"/>
                      <a:pt x="6005" y="5171"/>
                    </a:cubicBezTo>
                    <a:cubicBezTo>
                      <a:pt x="4303" y="3803"/>
                      <a:pt x="2802" y="2502"/>
                      <a:pt x="1735" y="1568"/>
                    </a:cubicBezTo>
                    <a:lnTo>
                      <a:pt x="501" y="434"/>
                    </a:lnTo>
                    <a:cubicBezTo>
                      <a:pt x="334" y="267"/>
                      <a:pt x="167" y="1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66"/>
              <p:cNvSpPr/>
              <p:nvPr/>
            </p:nvSpPr>
            <p:spPr>
              <a:xfrm>
                <a:off x="412876" y="4532540"/>
                <a:ext cx="64250" cy="6350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03" extrusionOk="0">
                    <a:moveTo>
                      <a:pt x="2836" y="0"/>
                    </a:moveTo>
                    <a:lnTo>
                      <a:pt x="2836" y="0"/>
                    </a:lnTo>
                    <a:cubicBezTo>
                      <a:pt x="1768" y="834"/>
                      <a:pt x="834" y="1768"/>
                      <a:pt x="1" y="2802"/>
                    </a:cubicBezTo>
                    <a:cubicBezTo>
                      <a:pt x="534" y="2435"/>
                      <a:pt x="1035" y="1968"/>
                      <a:pt x="1502" y="1501"/>
                    </a:cubicBezTo>
                    <a:cubicBezTo>
                      <a:pt x="1969" y="1034"/>
                      <a:pt x="2436" y="534"/>
                      <a:pt x="283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66"/>
              <p:cNvSpPr/>
              <p:nvPr/>
            </p:nvSpPr>
            <p:spPr>
              <a:xfrm>
                <a:off x="556463" y="4665547"/>
                <a:ext cx="68033" cy="65767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903" extrusionOk="0">
                    <a:moveTo>
                      <a:pt x="3003" y="0"/>
                    </a:moveTo>
                    <a:lnTo>
                      <a:pt x="3003" y="0"/>
                    </a:lnTo>
                    <a:cubicBezTo>
                      <a:pt x="2435" y="401"/>
                      <a:pt x="1902" y="868"/>
                      <a:pt x="1435" y="1368"/>
                    </a:cubicBezTo>
                    <a:cubicBezTo>
                      <a:pt x="901" y="1835"/>
                      <a:pt x="401" y="2335"/>
                      <a:pt x="0" y="2902"/>
                    </a:cubicBezTo>
                    <a:cubicBezTo>
                      <a:pt x="567" y="2502"/>
                      <a:pt x="1101" y="2035"/>
                      <a:pt x="1568" y="1535"/>
                    </a:cubicBezTo>
                    <a:cubicBezTo>
                      <a:pt x="2102" y="1068"/>
                      <a:pt x="2602" y="534"/>
                      <a:pt x="300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66"/>
              <p:cNvSpPr/>
              <p:nvPr/>
            </p:nvSpPr>
            <p:spPr>
              <a:xfrm>
                <a:off x="1120210" y="3594713"/>
                <a:ext cx="68033" cy="106569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4704" extrusionOk="0">
                    <a:moveTo>
                      <a:pt x="3003" y="0"/>
                    </a:moveTo>
                    <a:lnTo>
                      <a:pt x="3003" y="0"/>
                    </a:lnTo>
                    <a:cubicBezTo>
                      <a:pt x="2403" y="734"/>
                      <a:pt x="1869" y="1501"/>
                      <a:pt x="1402" y="2302"/>
                    </a:cubicBezTo>
                    <a:cubicBezTo>
                      <a:pt x="868" y="3069"/>
                      <a:pt x="401" y="3870"/>
                      <a:pt x="1" y="4703"/>
                    </a:cubicBezTo>
                    <a:cubicBezTo>
                      <a:pt x="568" y="3970"/>
                      <a:pt x="1102" y="3202"/>
                      <a:pt x="1602" y="2402"/>
                    </a:cubicBezTo>
                    <a:cubicBezTo>
                      <a:pt x="2136" y="1635"/>
                      <a:pt x="2603" y="834"/>
                      <a:pt x="300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66"/>
              <p:cNvSpPr/>
              <p:nvPr/>
            </p:nvSpPr>
            <p:spPr>
              <a:xfrm>
                <a:off x="1416447" y="3590930"/>
                <a:ext cx="52174" cy="113366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5004" extrusionOk="0">
                    <a:moveTo>
                      <a:pt x="1" y="0"/>
                    </a:moveTo>
                    <a:cubicBezTo>
                      <a:pt x="268" y="868"/>
                      <a:pt x="635" y="1735"/>
                      <a:pt x="1068" y="2535"/>
                    </a:cubicBezTo>
                    <a:cubicBezTo>
                      <a:pt x="1402" y="3403"/>
                      <a:pt x="1835" y="4237"/>
                      <a:pt x="2302" y="5004"/>
                    </a:cubicBezTo>
                    <a:cubicBezTo>
                      <a:pt x="1669" y="3269"/>
                      <a:pt x="901" y="1601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66"/>
              <p:cNvSpPr/>
              <p:nvPr/>
            </p:nvSpPr>
            <p:spPr>
              <a:xfrm>
                <a:off x="1984000" y="4197948"/>
                <a:ext cx="272812" cy="387695"/>
              </a:xfrm>
              <a:custGeom>
                <a:avLst/>
                <a:gdLst/>
                <a:ahLst/>
                <a:cxnLst/>
                <a:rect l="l" t="t" r="r" b="b"/>
                <a:pathLst>
                  <a:path w="12042" h="17113" extrusionOk="0">
                    <a:moveTo>
                      <a:pt x="9723" y="0"/>
                    </a:moveTo>
                    <a:cubicBezTo>
                      <a:pt x="9520" y="0"/>
                      <a:pt x="9313" y="30"/>
                      <a:pt x="9107" y="92"/>
                    </a:cubicBezTo>
                    <a:cubicBezTo>
                      <a:pt x="7872" y="526"/>
                      <a:pt x="7372" y="1960"/>
                      <a:pt x="6838" y="3161"/>
                    </a:cubicBezTo>
                    <a:cubicBezTo>
                      <a:pt x="5904" y="5329"/>
                      <a:pt x="4437" y="7164"/>
                      <a:pt x="3102" y="9099"/>
                    </a:cubicBezTo>
                    <a:cubicBezTo>
                      <a:pt x="1735" y="11000"/>
                      <a:pt x="500" y="13068"/>
                      <a:pt x="100" y="15370"/>
                    </a:cubicBezTo>
                    <a:cubicBezTo>
                      <a:pt x="0" y="15737"/>
                      <a:pt x="67" y="16104"/>
                      <a:pt x="300" y="16404"/>
                    </a:cubicBezTo>
                    <a:cubicBezTo>
                      <a:pt x="567" y="16637"/>
                      <a:pt x="967" y="16604"/>
                      <a:pt x="1301" y="16637"/>
                    </a:cubicBezTo>
                    <a:cubicBezTo>
                      <a:pt x="1901" y="16671"/>
                      <a:pt x="2468" y="17038"/>
                      <a:pt x="3069" y="17104"/>
                    </a:cubicBezTo>
                    <a:cubicBezTo>
                      <a:pt x="3120" y="17110"/>
                      <a:pt x="3171" y="17113"/>
                      <a:pt x="3221" y="17113"/>
                    </a:cubicBezTo>
                    <a:cubicBezTo>
                      <a:pt x="3763" y="17113"/>
                      <a:pt x="4256" y="16792"/>
                      <a:pt x="4470" y="16304"/>
                    </a:cubicBezTo>
                    <a:lnTo>
                      <a:pt x="10975" y="4495"/>
                    </a:lnTo>
                    <a:cubicBezTo>
                      <a:pt x="11508" y="3528"/>
                      <a:pt x="12042" y="2461"/>
                      <a:pt x="11708" y="1427"/>
                    </a:cubicBezTo>
                    <a:cubicBezTo>
                      <a:pt x="11410" y="559"/>
                      <a:pt x="10605" y="0"/>
                      <a:pt x="9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66"/>
              <p:cNvSpPr/>
              <p:nvPr/>
            </p:nvSpPr>
            <p:spPr>
              <a:xfrm>
                <a:off x="2027815" y="4249148"/>
                <a:ext cx="151924" cy="31968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14111" extrusionOk="0">
                    <a:moveTo>
                      <a:pt x="6706" y="0"/>
                    </a:moveTo>
                    <a:lnTo>
                      <a:pt x="6706" y="0"/>
                    </a:lnTo>
                    <a:cubicBezTo>
                      <a:pt x="6572" y="167"/>
                      <a:pt x="6505" y="334"/>
                      <a:pt x="6405" y="534"/>
                    </a:cubicBezTo>
                    <a:cubicBezTo>
                      <a:pt x="6239" y="934"/>
                      <a:pt x="6005" y="1468"/>
                      <a:pt x="5738" y="2069"/>
                    </a:cubicBezTo>
                    <a:cubicBezTo>
                      <a:pt x="5171" y="3336"/>
                      <a:pt x="4371" y="5137"/>
                      <a:pt x="3437" y="7106"/>
                    </a:cubicBezTo>
                    <a:cubicBezTo>
                      <a:pt x="2503" y="9040"/>
                      <a:pt x="1635" y="10808"/>
                      <a:pt x="1001" y="12076"/>
                    </a:cubicBezTo>
                    <a:lnTo>
                      <a:pt x="234" y="13577"/>
                    </a:lnTo>
                    <a:cubicBezTo>
                      <a:pt x="168" y="13744"/>
                      <a:pt x="67" y="13944"/>
                      <a:pt x="1" y="14111"/>
                    </a:cubicBezTo>
                    <a:cubicBezTo>
                      <a:pt x="134" y="13944"/>
                      <a:pt x="234" y="13777"/>
                      <a:pt x="334" y="13610"/>
                    </a:cubicBezTo>
                    <a:cubicBezTo>
                      <a:pt x="534" y="13277"/>
                      <a:pt x="801" y="12776"/>
                      <a:pt x="1135" y="12142"/>
                    </a:cubicBezTo>
                    <a:cubicBezTo>
                      <a:pt x="1802" y="10908"/>
                      <a:pt x="2736" y="9140"/>
                      <a:pt x="3637" y="7206"/>
                    </a:cubicBezTo>
                    <a:cubicBezTo>
                      <a:pt x="4571" y="5238"/>
                      <a:pt x="5338" y="3436"/>
                      <a:pt x="5872" y="2135"/>
                    </a:cubicBezTo>
                    <a:cubicBezTo>
                      <a:pt x="6138" y="1468"/>
                      <a:pt x="6372" y="934"/>
                      <a:pt x="6505" y="568"/>
                    </a:cubicBezTo>
                    <a:cubicBezTo>
                      <a:pt x="6572" y="367"/>
                      <a:pt x="6639" y="201"/>
                      <a:pt x="67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66"/>
              <p:cNvSpPr/>
              <p:nvPr/>
            </p:nvSpPr>
            <p:spPr>
              <a:xfrm>
                <a:off x="1987013" y="4196249"/>
                <a:ext cx="176868" cy="324216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14311" extrusionOk="0">
                    <a:moveTo>
                      <a:pt x="7806" y="0"/>
                    </a:moveTo>
                    <a:lnTo>
                      <a:pt x="7806" y="0"/>
                    </a:lnTo>
                    <a:cubicBezTo>
                      <a:pt x="7639" y="167"/>
                      <a:pt x="7506" y="367"/>
                      <a:pt x="7406" y="534"/>
                    </a:cubicBezTo>
                    <a:cubicBezTo>
                      <a:pt x="7172" y="868"/>
                      <a:pt x="6839" y="1368"/>
                      <a:pt x="6438" y="2002"/>
                    </a:cubicBezTo>
                    <a:cubicBezTo>
                      <a:pt x="5638" y="3236"/>
                      <a:pt x="4570" y="4971"/>
                      <a:pt x="3503" y="6972"/>
                    </a:cubicBezTo>
                    <a:cubicBezTo>
                      <a:pt x="2436" y="8940"/>
                      <a:pt x="1535" y="10775"/>
                      <a:pt x="934" y="12109"/>
                    </a:cubicBezTo>
                    <a:cubicBezTo>
                      <a:pt x="634" y="12776"/>
                      <a:pt x="401" y="13343"/>
                      <a:pt x="234" y="13710"/>
                    </a:cubicBezTo>
                    <a:cubicBezTo>
                      <a:pt x="134" y="13910"/>
                      <a:pt x="67" y="14111"/>
                      <a:pt x="0" y="14311"/>
                    </a:cubicBezTo>
                    <a:cubicBezTo>
                      <a:pt x="134" y="14144"/>
                      <a:pt x="234" y="13944"/>
                      <a:pt x="301" y="13744"/>
                    </a:cubicBezTo>
                    <a:lnTo>
                      <a:pt x="1068" y="12176"/>
                    </a:lnTo>
                    <a:cubicBezTo>
                      <a:pt x="1735" y="10875"/>
                      <a:pt x="2636" y="9074"/>
                      <a:pt x="3703" y="7072"/>
                    </a:cubicBezTo>
                    <a:cubicBezTo>
                      <a:pt x="4771" y="5071"/>
                      <a:pt x="5805" y="3303"/>
                      <a:pt x="6572" y="2069"/>
                    </a:cubicBezTo>
                    <a:lnTo>
                      <a:pt x="7472" y="568"/>
                    </a:lnTo>
                    <a:cubicBezTo>
                      <a:pt x="7606" y="401"/>
                      <a:pt x="7706" y="201"/>
                      <a:pt x="78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66"/>
              <p:cNvSpPr/>
              <p:nvPr/>
            </p:nvSpPr>
            <p:spPr>
              <a:xfrm>
                <a:off x="2020270" y="4456849"/>
                <a:ext cx="98255" cy="432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908" extrusionOk="0">
                    <a:moveTo>
                      <a:pt x="13" y="0"/>
                    </a:moveTo>
                    <a:cubicBezTo>
                      <a:pt x="6" y="0"/>
                      <a:pt x="2" y="2"/>
                      <a:pt x="0" y="6"/>
                    </a:cubicBezTo>
                    <a:cubicBezTo>
                      <a:pt x="634" y="506"/>
                      <a:pt x="1301" y="906"/>
                      <a:pt x="2035" y="1207"/>
                    </a:cubicBezTo>
                    <a:cubicBezTo>
                      <a:pt x="2769" y="1573"/>
                      <a:pt x="3536" y="1807"/>
                      <a:pt x="4303" y="1907"/>
                    </a:cubicBezTo>
                    <a:cubicBezTo>
                      <a:pt x="4337" y="1874"/>
                      <a:pt x="3303" y="1540"/>
                      <a:pt x="2135" y="1006"/>
                    </a:cubicBezTo>
                    <a:cubicBezTo>
                      <a:pt x="1031" y="533"/>
                      <a:pt x="136" y="0"/>
                      <a:pt x="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66"/>
              <p:cNvSpPr/>
              <p:nvPr/>
            </p:nvSpPr>
            <p:spPr>
              <a:xfrm>
                <a:off x="2135131" y="4246135"/>
                <a:ext cx="99025" cy="58948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602" extrusionOk="0">
                    <a:moveTo>
                      <a:pt x="0" y="0"/>
                    </a:moveTo>
                    <a:cubicBezTo>
                      <a:pt x="668" y="500"/>
                      <a:pt x="1401" y="934"/>
                      <a:pt x="2135" y="1368"/>
                    </a:cubicBezTo>
                    <a:cubicBezTo>
                      <a:pt x="2836" y="1801"/>
                      <a:pt x="3603" y="2235"/>
                      <a:pt x="4370" y="2602"/>
                    </a:cubicBezTo>
                    <a:cubicBezTo>
                      <a:pt x="3703" y="2068"/>
                      <a:pt x="3003" y="1568"/>
                      <a:pt x="2269" y="1168"/>
                    </a:cubicBezTo>
                    <a:cubicBezTo>
                      <a:pt x="1535" y="701"/>
                      <a:pt x="801" y="300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6"/>
              <p:cNvSpPr/>
              <p:nvPr/>
            </p:nvSpPr>
            <p:spPr>
              <a:xfrm>
                <a:off x="2518273" y="4806099"/>
                <a:ext cx="497277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4738" extrusionOk="0">
                    <a:moveTo>
                      <a:pt x="1" y="1"/>
                    </a:moveTo>
                    <a:lnTo>
                      <a:pt x="1" y="4737"/>
                    </a:lnTo>
                    <a:lnTo>
                      <a:pt x="21950" y="4737"/>
                    </a:lnTo>
                    <a:lnTo>
                      <a:pt x="2195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66"/>
              <p:cNvSpPr/>
              <p:nvPr/>
            </p:nvSpPr>
            <p:spPr>
              <a:xfrm>
                <a:off x="2715507" y="4806099"/>
                <a:ext cx="82396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738" extrusionOk="0">
                    <a:moveTo>
                      <a:pt x="1" y="1"/>
                    </a:moveTo>
                    <a:lnTo>
                      <a:pt x="368" y="4737"/>
                    </a:lnTo>
                    <a:lnTo>
                      <a:pt x="3470" y="4737"/>
                    </a:lnTo>
                    <a:lnTo>
                      <a:pt x="363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66"/>
              <p:cNvSpPr/>
              <p:nvPr/>
            </p:nvSpPr>
            <p:spPr>
              <a:xfrm>
                <a:off x="2397363" y="4806099"/>
                <a:ext cx="498025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21983" h="4738" extrusionOk="0">
                    <a:moveTo>
                      <a:pt x="0" y="1"/>
                    </a:moveTo>
                    <a:lnTo>
                      <a:pt x="0" y="4737"/>
                    </a:lnTo>
                    <a:lnTo>
                      <a:pt x="21983" y="4737"/>
                    </a:lnTo>
                    <a:lnTo>
                      <a:pt x="21983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66"/>
              <p:cNvSpPr/>
              <p:nvPr/>
            </p:nvSpPr>
            <p:spPr>
              <a:xfrm>
                <a:off x="2398881" y="4820462"/>
                <a:ext cx="495012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01" extrusionOk="0">
                    <a:moveTo>
                      <a:pt x="10908" y="1"/>
                    </a:moveTo>
                    <a:cubicBezTo>
                      <a:pt x="4904" y="1"/>
                      <a:pt x="0" y="34"/>
                      <a:pt x="0" y="101"/>
                    </a:cubicBezTo>
                    <a:cubicBezTo>
                      <a:pt x="0" y="167"/>
                      <a:pt x="4904" y="201"/>
                      <a:pt x="10908" y="201"/>
                    </a:cubicBezTo>
                    <a:cubicBezTo>
                      <a:pt x="16946" y="201"/>
                      <a:pt x="21849" y="167"/>
                      <a:pt x="21849" y="101"/>
                    </a:cubicBezTo>
                    <a:cubicBezTo>
                      <a:pt x="21849" y="34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66"/>
              <p:cNvSpPr/>
              <p:nvPr/>
            </p:nvSpPr>
            <p:spPr>
              <a:xfrm>
                <a:off x="2398881" y="4845405"/>
                <a:ext cx="494241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16" h="201" extrusionOk="0">
                    <a:moveTo>
                      <a:pt x="10908" y="0"/>
                    </a:moveTo>
                    <a:cubicBezTo>
                      <a:pt x="4904" y="0"/>
                      <a:pt x="0" y="34"/>
                      <a:pt x="0" y="100"/>
                    </a:cubicBezTo>
                    <a:cubicBezTo>
                      <a:pt x="0" y="167"/>
                      <a:pt x="4904" y="200"/>
                      <a:pt x="10908" y="200"/>
                    </a:cubicBezTo>
                    <a:cubicBezTo>
                      <a:pt x="16946" y="200"/>
                      <a:pt x="21816" y="167"/>
                      <a:pt x="21816" y="100"/>
                    </a:cubicBezTo>
                    <a:cubicBezTo>
                      <a:pt x="21816" y="34"/>
                      <a:pt x="16946" y="0"/>
                      <a:pt x="109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66"/>
              <p:cNvSpPr/>
              <p:nvPr/>
            </p:nvSpPr>
            <p:spPr>
              <a:xfrm>
                <a:off x="2398881" y="4869578"/>
                <a:ext cx="494241" cy="5324"/>
              </a:xfrm>
              <a:custGeom>
                <a:avLst/>
                <a:gdLst/>
                <a:ahLst/>
                <a:cxnLst/>
                <a:rect l="l" t="t" r="r" b="b"/>
                <a:pathLst>
                  <a:path w="21816" h="235" extrusionOk="0">
                    <a:moveTo>
                      <a:pt x="10908" y="1"/>
                    </a:moveTo>
                    <a:cubicBezTo>
                      <a:pt x="4904" y="1"/>
                      <a:pt x="0" y="67"/>
                      <a:pt x="0" y="101"/>
                    </a:cubicBezTo>
                    <a:cubicBezTo>
                      <a:pt x="0" y="168"/>
                      <a:pt x="4904" y="234"/>
                      <a:pt x="10908" y="234"/>
                    </a:cubicBezTo>
                    <a:cubicBezTo>
                      <a:pt x="16946" y="234"/>
                      <a:pt x="21816" y="168"/>
                      <a:pt x="21816" y="101"/>
                    </a:cubicBezTo>
                    <a:cubicBezTo>
                      <a:pt x="21816" y="67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66"/>
              <p:cNvSpPr/>
              <p:nvPr/>
            </p:nvSpPr>
            <p:spPr>
              <a:xfrm>
                <a:off x="2398881" y="4894521"/>
                <a:ext cx="494241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16" h="201" extrusionOk="0">
                    <a:moveTo>
                      <a:pt x="10908" y="1"/>
                    </a:moveTo>
                    <a:cubicBezTo>
                      <a:pt x="4904" y="1"/>
                      <a:pt x="0" y="34"/>
                      <a:pt x="0" y="101"/>
                    </a:cubicBezTo>
                    <a:cubicBezTo>
                      <a:pt x="0" y="167"/>
                      <a:pt x="4904" y="201"/>
                      <a:pt x="10908" y="201"/>
                    </a:cubicBezTo>
                    <a:cubicBezTo>
                      <a:pt x="16946" y="201"/>
                      <a:pt x="21816" y="167"/>
                      <a:pt x="21816" y="101"/>
                    </a:cubicBezTo>
                    <a:cubicBezTo>
                      <a:pt x="21816" y="34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66"/>
              <p:cNvSpPr/>
              <p:nvPr/>
            </p:nvSpPr>
            <p:spPr>
              <a:xfrm>
                <a:off x="2595345" y="4806099"/>
                <a:ext cx="81649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738" extrusionOk="0">
                    <a:moveTo>
                      <a:pt x="1" y="1"/>
                    </a:moveTo>
                    <a:lnTo>
                      <a:pt x="368" y="4737"/>
                    </a:lnTo>
                    <a:lnTo>
                      <a:pt x="3470" y="4737"/>
                    </a:lnTo>
                    <a:lnTo>
                      <a:pt x="360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66"/>
              <p:cNvSpPr/>
              <p:nvPr/>
            </p:nvSpPr>
            <p:spPr>
              <a:xfrm>
                <a:off x="2578739" y="4699552"/>
                <a:ext cx="497277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4738" extrusionOk="0">
                    <a:moveTo>
                      <a:pt x="0" y="0"/>
                    </a:moveTo>
                    <a:lnTo>
                      <a:pt x="0" y="4737"/>
                    </a:lnTo>
                    <a:lnTo>
                      <a:pt x="21949" y="4737"/>
                    </a:lnTo>
                    <a:lnTo>
                      <a:pt x="21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66"/>
              <p:cNvSpPr/>
              <p:nvPr/>
            </p:nvSpPr>
            <p:spPr>
              <a:xfrm>
                <a:off x="2775973" y="4699552"/>
                <a:ext cx="82396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738" extrusionOk="0">
                    <a:moveTo>
                      <a:pt x="0" y="0"/>
                    </a:moveTo>
                    <a:lnTo>
                      <a:pt x="367" y="4737"/>
                    </a:lnTo>
                    <a:lnTo>
                      <a:pt x="3469" y="4737"/>
                    </a:lnTo>
                    <a:lnTo>
                      <a:pt x="363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66"/>
              <p:cNvSpPr/>
              <p:nvPr/>
            </p:nvSpPr>
            <p:spPr>
              <a:xfrm>
                <a:off x="2457806" y="4699552"/>
                <a:ext cx="497277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4738" extrusionOk="0">
                    <a:moveTo>
                      <a:pt x="1" y="0"/>
                    </a:moveTo>
                    <a:lnTo>
                      <a:pt x="1" y="4737"/>
                    </a:lnTo>
                    <a:lnTo>
                      <a:pt x="21950" y="4737"/>
                    </a:lnTo>
                    <a:lnTo>
                      <a:pt x="2195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66"/>
              <p:cNvSpPr/>
              <p:nvPr/>
            </p:nvSpPr>
            <p:spPr>
              <a:xfrm>
                <a:off x="2459324" y="4713916"/>
                <a:ext cx="494264" cy="5301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34" extrusionOk="0">
                    <a:moveTo>
                      <a:pt x="10908" y="0"/>
                    </a:moveTo>
                    <a:cubicBezTo>
                      <a:pt x="4904" y="0"/>
                      <a:pt x="1" y="67"/>
                      <a:pt x="1" y="100"/>
                    </a:cubicBezTo>
                    <a:cubicBezTo>
                      <a:pt x="1" y="167"/>
                      <a:pt x="4904" y="234"/>
                      <a:pt x="10908" y="234"/>
                    </a:cubicBezTo>
                    <a:cubicBezTo>
                      <a:pt x="16946" y="234"/>
                      <a:pt x="21816" y="167"/>
                      <a:pt x="21816" y="100"/>
                    </a:cubicBezTo>
                    <a:cubicBezTo>
                      <a:pt x="21816" y="34"/>
                      <a:pt x="16946" y="0"/>
                      <a:pt x="109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66"/>
              <p:cNvSpPr/>
              <p:nvPr/>
            </p:nvSpPr>
            <p:spPr>
              <a:xfrm>
                <a:off x="2459324" y="4738836"/>
                <a:ext cx="494264" cy="4576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02" extrusionOk="0">
                    <a:moveTo>
                      <a:pt x="10908" y="1"/>
                    </a:moveTo>
                    <a:cubicBezTo>
                      <a:pt x="4904" y="1"/>
                      <a:pt x="1" y="34"/>
                      <a:pt x="1" y="101"/>
                    </a:cubicBezTo>
                    <a:cubicBezTo>
                      <a:pt x="1" y="168"/>
                      <a:pt x="4871" y="201"/>
                      <a:pt x="10908" y="201"/>
                    </a:cubicBezTo>
                    <a:cubicBezTo>
                      <a:pt x="16946" y="201"/>
                      <a:pt x="21816" y="168"/>
                      <a:pt x="21816" y="101"/>
                    </a:cubicBezTo>
                    <a:cubicBezTo>
                      <a:pt x="21816" y="34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66"/>
              <p:cNvSpPr/>
              <p:nvPr/>
            </p:nvSpPr>
            <p:spPr>
              <a:xfrm>
                <a:off x="2459324" y="4763032"/>
                <a:ext cx="494264" cy="5301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34" extrusionOk="0">
                    <a:moveTo>
                      <a:pt x="10908" y="0"/>
                    </a:moveTo>
                    <a:cubicBezTo>
                      <a:pt x="4904" y="0"/>
                      <a:pt x="1" y="67"/>
                      <a:pt x="1" y="134"/>
                    </a:cubicBezTo>
                    <a:cubicBezTo>
                      <a:pt x="1" y="167"/>
                      <a:pt x="4871" y="234"/>
                      <a:pt x="10908" y="234"/>
                    </a:cubicBezTo>
                    <a:cubicBezTo>
                      <a:pt x="16946" y="234"/>
                      <a:pt x="21816" y="167"/>
                      <a:pt x="21816" y="134"/>
                    </a:cubicBezTo>
                    <a:cubicBezTo>
                      <a:pt x="21816" y="67"/>
                      <a:pt x="16946" y="0"/>
                      <a:pt x="109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66"/>
              <p:cNvSpPr/>
              <p:nvPr/>
            </p:nvSpPr>
            <p:spPr>
              <a:xfrm>
                <a:off x="2459324" y="4787975"/>
                <a:ext cx="494264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01" extrusionOk="0">
                    <a:moveTo>
                      <a:pt x="10908" y="0"/>
                    </a:moveTo>
                    <a:cubicBezTo>
                      <a:pt x="4904" y="0"/>
                      <a:pt x="1" y="34"/>
                      <a:pt x="1" y="100"/>
                    </a:cubicBezTo>
                    <a:cubicBezTo>
                      <a:pt x="1" y="167"/>
                      <a:pt x="4871" y="200"/>
                      <a:pt x="10908" y="200"/>
                    </a:cubicBezTo>
                    <a:cubicBezTo>
                      <a:pt x="16946" y="200"/>
                      <a:pt x="21816" y="167"/>
                      <a:pt x="21816" y="100"/>
                    </a:cubicBezTo>
                    <a:cubicBezTo>
                      <a:pt x="21816" y="34"/>
                      <a:pt x="16946" y="0"/>
                      <a:pt x="109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66"/>
              <p:cNvSpPr/>
              <p:nvPr/>
            </p:nvSpPr>
            <p:spPr>
              <a:xfrm>
                <a:off x="2655811" y="4699552"/>
                <a:ext cx="81649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738" extrusionOk="0">
                    <a:moveTo>
                      <a:pt x="1" y="0"/>
                    </a:moveTo>
                    <a:lnTo>
                      <a:pt x="334" y="4737"/>
                    </a:lnTo>
                    <a:lnTo>
                      <a:pt x="3436" y="4737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66"/>
              <p:cNvSpPr/>
              <p:nvPr/>
            </p:nvSpPr>
            <p:spPr>
              <a:xfrm>
                <a:off x="2544734" y="5019962"/>
                <a:ext cx="498025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21983" h="4738" extrusionOk="0">
                    <a:moveTo>
                      <a:pt x="0" y="1"/>
                    </a:moveTo>
                    <a:lnTo>
                      <a:pt x="0" y="4738"/>
                    </a:lnTo>
                    <a:lnTo>
                      <a:pt x="21982" y="4738"/>
                    </a:lnTo>
                    <a:lnTo>
                      <a:pt x="21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66"/>
              <p:cNvSpPr/>
              <p:nvPr/>
            </p:nvSpPr>
            <p:spPr>
              <a:xfrm>
                <a:off x="2742716" y="5019962"/>
                <a:ext cx="81649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771" extrusionOk="0">
                    <a:moveTo>
                      <a:pt x="1" y="1"/>
                    </a:moveTo>
                    <a:lnTo>
                      <a:pt x="334" y="4771"/>
                    </a:lnTo>
                    <a:lnTo>
                      <a:pt x="3436" y="4771"/>
                    </a:lnTo>
                    <a:lnTo>
                      <a:pt x="360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66"/>
              <p:cNvSpPr/>
              <p:nvPr/>
            </p:nvSpPr>
            <p:spPr>
              <a:xfrm>
                <a:off x="2424572" y="5019962"/>
                <a:ext cx="497277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4738" extrusionOk="0">
                    <a:moveTo>
                      <a:pt x="0" y="1"/>
                    </a:moveTo>
                    <a:lnTo>
                      <a:pt x="0" y="4738"/>
                    </a:lnTo>
                    <a:lnTo>
                      <a:pt x="21949" y="4738"/>
                    </a:lnTo>
                    <a:lnTo>
                      <a:pt x="2194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66"/>
              <p:cNvSpPr/>
              <p:nvPr/>
            </p:nvSpPr>
            <p:spPr>
              <a:xfrm>
                <a:off x="2425319" y="5034325"/>
                <a:ext cx="495012" cy="5324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35" extrusionOk="0">
                    <a:moveTo>
                      <a:pt x="10942" y="1"/>
                    </a:moveTo>
                    <a:cubicBezTo>
                      <a:pt x="4904" y="1"/>
                      <a:pt x="1" y="67"/>
                      <a:pt x="1" y="101"/>
                    </a:cubicBezTo>
                    <a:cubicBezTo>
                      <a:pt x="1" y="167"/>
                      <a:pt x="4904" y="234"/>
                      <a:pt x="10942" y="234"/>
                    </a:cubicBezTo>
                    <a:cubicBezTo>
                      <a:pt x="16946" y="234"/>
                      <a:pt x="21850" y="167"/>
                      <a:pt x="21850" y="101"/>
                    </a:cubicBezTo>
                    <a:cubicBezTo>
                      <a:pt x="21850" y="67"/>
                      <a:pt x="16946" y="1"/>
                      <a:pt x="109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66"/>
              <p:cNvSpPr/>
              <p:nvPr/>
            </p:nvSpPr>
            <p:spPr>
              <a:xfrm>
                <a:off x="2425319" y="5059269"/>
                <a:ext cx="495012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01" extrusionOk="0">
                    <a:moveTo>
                      <a:pt x="10908" y="0"/>
                    </a:moveTo>
                    <a:cubicBezTo>
                      <a:pt x="4904" y="0"/>
                      <a:pt x="1" y="34"/>
                      <a:pt x="1" y="100"/>
                    </a:cubicBezTo>
                    <a:cubicBezTo>
                      <a:pt x="1" y="167"/>
                      <a:pt x="4904" y="201"/>
                      <a:pt x="10908" y="201"/>
                    </a:cubicBezTo>
                    <a:cubicBezTo>
                      <a:pt x="16946" y="201"/>
                      <a:pt x="21850" y="167"/>
                      <a:pt x="21850" y="100"/>
                    </a:cubicBezTo>
                    <a:cubicBezTo>
                      <a:pt x="21850" y="34"/>
                      <a:pt x="16946" y="0"/>
                      <a:pt x="109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66"/>
              <p:cNvSpPr/>
              <p:nvPr/>
            </p:nvSpPr>
            <p:spPr>
              <a:xfrm>
                <a:off x="2425319" y="5083441"/>
                <a:ext cx="495012" cy="5324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35" extrusionOk="0">
                    <a:moveTo>
                      <a:pt x="10908" y="1"/>
                    </a:moveTo>
                    <a:cubicBezTo>
                      <a:pt x="4904" y="1"/>
                      <a:pt x="1" y="68"/>
                      <a:pt x="1" y="134"/>
                    </a:cubicBezTo>
                    <a:cubicBezTo>
                      <a:pt x="1" y="168"/>
                      <a:pt x="4904" y="234"/>
                      <a:pt x="10908" y="234"/>
                    </a:cubicBezTo>
                    <a:cubicBezTo>
                      <a:pt x="16946" y="234"/>
                      <a:pt x="21850" y="168"/>
                      <a:pt x="21850" y="134"/>
                    </a:cubicBezTo>
                    <a:cubicBezTo>
                      <a:pt x="21850" y="68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66"/>
              <p:cNvSpPr/>
              <p:nvPr/>
            </p:nvSpPr>
            <p:spPr>
              <a:xfrm>
                <a:off x="2425319" y="5108385"/>
                <a:ext cx="495012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01" extrusionOk="0">
                    <a:moveTo>
                      <a:pt x="10908" y="1"/>
                    </a:moveTo>
                    <a:cubicBezTo>
                      <a:pt x="4904" y="1"/>
                      <a:pt x="1" y="34"/>
                      <a:pt x="1" y="101"/>
                    </a:cubicBezTo>
                    <a:cubicBezTo>
                      <a:pt x="1" y="167"/>
                      <a:pt x="4904" y="201"/>
                      <a:pt x="10908" y="201"/>
                    </a:cubicBezTo>
                    <a:cubicBezTo>
                      <a:pt x="16946" y="201"/>
                      <a:pt x="21850" y="167"/>
                      <a:pt x="21850" y="101"/>
                    </a:cubicBezTo>
                    <a:cubicBezTo>
                      <a:pt x="21850" y="34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66"/>
              <p:cNvSpPr/>
              <p:nvPr/>
            </p:nvSpPr>
            <p:spPr>
              <a:xfrm>
                <a:off x="2621806" y="5019962"/>
                <a:ext cx="81649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771" extrusionOk="0">
                    <a:moveTo>
                      <a:pt x="0" y="1"/>
                    </a:moveTo>
                    <a:lnTo>
                      <a:pt x="367" y="4771"/>
                    </a:lnTo>
                    <a:lnTo>
                      <a:pt x="3470" y="4771"/>
                    </a:lnTo>
                    <a:lnTo>
                      <a:pt x="360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66"/>
              <p:cNvSpPr/>
              <p:nvPr/>
            </p:nvSpPr>
            <p:spPr>
              <a:xfrm>
                <a:off x="2605177" y="4913416"/>
                <a:ext cx="497277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4771" extrusionOk="0">
                    <a:moveTo>
                      <a:pt x="1" y="0"/>
                    </a:moveTo>
                    <a:lnTo>
                      <a:pt x="1" y="4771"/>
                    </a:lnTo>
                    <a:lnTo>
                      <a:pt x="21950" y="4771"/>
                    </a:lnTo>
                    <a:lnTo>
                      <a:pt x="2195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66"/>
              <p:cNvSpPr/>
              <p:nvPr/>
            </p:nvSpPr>
            <p:spPr>
              <a:xfrm>
                <a:off x="2802412" y="4913416"/>
                <a:ext cx="82396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771" extrusionOk="0">
                    <a:moveTo>
                      <a:pt x="1" y="0"/>
                    </a:moveTo>
                    <a:lnTo>
                      <a:pt x="368" y="4771"/>
                    </a:lnTo>
                    <a:lnTo>
                      <a:pt x="3470" y="4771"/>
                    </a:lnTo>
                    <a:lnTo>
                      <a:pt x="36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66"/>
              <p:cNvSpPr/>
              <p:nvPr/>
            </p:nvSpPr>
            <p:spPr>
              <a:xfrm>
                <a:off x="2484267" y="4913416"/>
                <a:ext cx="498025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21983" h="4771" extrusionOk="0">
                    <a:moveTo>
                      <a:pt x="0" y="0"/>
                    </a:moveTo>
                    <a:lnTo>
                      <a:pt x="0" y="4771"/>
                    </a:lnTo>
                    <a:lnTo>
                      <a:pt x="21983" y="4771"/>
                    </a:lnTo>
                    <a:lnTo>
                      <a:pt x="21983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66"/>
              <p:cNvSpPr/>
              <p:nvPr/>
            </p:nvSpPr>
            <p:spPr>
              <a:xfrm>
                <a:off x="2485785" y="4927779"/>
                <a:ext cx="494241" cy="5301"/>
              </a:xfrm>
              <a:custGeom>
                <a:avLst/>
                <a:gdLst/>
                <a:ahLst/>
                <a:cxnLst/>
                <a:rect l="l" t="t" r="r" b="b"/>
                <a:pathLst>
                  <a:path w="21816" h="234" extrusionOk="0">
                    <a:moveTo>
                      <a:pt x="10908" y="0"/>
                    </a:moveTo>
                    <a:cubicBezTo>
                      <a:pt x="4870" y="0"/>
                      <a:pt x="0" y="67"/>
                      <a:pt x="0" y="134"/>
                    </a:cubicBezTo>
                    <a:cubicBezTo>
                      <a:pt x="0" y="167"/>
                      <a:pt x="4870" y="234"/>
                      <a:pt x="10908" y="234"/>
                    </a:cubicBezTo>
                    <a:cubicBezTo>
                      <a:pt x="16946" y="234"/>
                      <a:pt x="21816" y="167"/>
                      <a:pt x="21816" y="134"/>
                    </a:cubicBezTo>
                    <a:cubicBezTo>
                      <a:pt x="21816" y="67"/>
                      <a:pt x="16946" y="0"/>
                      <a:pt x="109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66"/>
              <p:cNvSpPr/>
              <p:nvPr/>
            </p:nvSpPr>
            <p:spPr>
              <a:xfrm>
                <a:off x="2485785" y="4952722"/>
                <a:ext cx="494241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16" h="201" extrusionOk="0">
                    <a:moveTo>
                      <a:pt x="10908" y="0"/>
                    </a:moveTo>
                    <a:cubicBezTo>
                      <a:pt x="4870" y="0"/>
                      <a:pt x="0" y="33"/>
                      <a:pt x="0" y="100"/>
                    </a:cubicBezTo>
                    <a:cubicBezTo>
                      <a:pt x="0" y="167"/>
                      <a:pt x="4870" y="200"/>
                      <a:pt x="10908" y="200"/>
                    </a:cubicBezTo>
                    <a:cubicBezTo>
                      <a:pt x="16946" y="200"/>
                      <a:pt x="21816" y="167"/>
                      <a:pt x="21816" y="100"/>
                    </a:cubicBezTo>
                    <a:cubicBezTo>
                      <a:pt x="21816" y="33"/>
                      <a:pt x="16946" y="0"/>
                      <a:pt x="109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66"/>
              <p:cNvSpPr/>
              <p:nvPr/>
            </p:nvSpPr>
            <p:spPr>
              <a:xfrm>
                <a:off x="2485785" y="4977643"/>
                <a:ext cx="494241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16" h="201" extrusionOk="0">
                    <a:moveTo>
                      <a:pt x="10908" y="1"/>
                    </a:moveTo>
                    <a:cubicBezTo>
                      <a:pt x="4870" y="1"/>
                      <a:pt x="0" y="34"/>
                      <a:pt x="0" y="101"/>
                    </a:cubicBezTo>
                    <a:cubicBezTo>
                      <a:pt x="0" y="168"/>
                      <a:pt x="4870" y="201"/>
                      <a:pt x="10908" y="201"/>
                    </a:cubicBezTo>
                    <a:cubicBezTo>
                      <a:pt x="16946" y="201"/>
                      <a:pt x="21816" y="168"/>
                      <a:pt x="21816" y="101"/>
                    </a:cubicBezTo>
                    <a:cubicBezTo>
                      <a:pt x="21816" y="34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66"/>
              <p:cNvSpPr/>
              <p:nvPr/>
            </p:nvSpPr>
            <p:spPr>
              <a:xfrm>
                <a:off x="2485785" y="5001838"/>
                <a:ext cx="494241" cy="5301"/>
              </a:xfrm>
              <a:custGeom>
                <a:avLst/>
                <a:gdLst/>
                <a:ahLst/>
                <a:cxnLst/>
                <a:rect l="l" t="t" r="r" b="b"/>
                <a:pathLst>
                  <a:path w="21816" h="234" extrusionOk="0">
                    <a:moveTo>
                      <a:pt x="10908" y="0"/>
                    </a:moveTo>
                    <a:cubicBezTo>
                      <a:pt x="4870" y="0"/>
                      <a:pt x="0" y="34"/>
                      <a:pt x="0" y="100"/>
                    </a:cubicBezTo>
                    <a:cubicBezTo>
                      <a:pt x="0" y="167"/>
                      <a:pt x="4870" y="234"/>
                      <a:pt x="10908" y="234"/>
                    </a:cubicBezTo>
                    <a:cubicBezTo>
                      <a:pt x="16946" y="234"/>
                      <a:pt x="21816" y="167"/>
                      <a:pt x="21816" y="100"/>
                    </a:cubicBezTo>
                    <a:cubicBezTo>
                      <a:pt x="21816" y="67"/>
                      <a:pt x="16946" y="0"/>
                      <a:pt x="109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66"/>
              <p:cNvSpPr/>
              <p:nvPr/>
            </p:nvSpPr>
            <p:spPr>
              <a:xfrm>
                <a:off x="2682272" y="4913416"/>
                <a:ext cx="81626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4771" extrusionOk="0">
                    <a:moveTo>
                      <a:pt x="0" y="0"/>
                    </a:moveTo>
                    <a:lnTo>
                      <a:pt x="367" y="4771"/>
                    </a:lnTo>
                    <a:lnTo>
                      <a:pt x="3469" y="4771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66"/>
              <p:cNvSpPr/>
              <p:nvPr/>
            </p:nvSpPr>
            <p:spPr>
              <a:xfrm>
                <a:off x="-144845" y="5019962"/>
                <a:ext cx="497277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4738" extrusionOk="0">
                    <a:moveTo>
                      <a:pt x="1" y="1"/>
                    </a:moveTo>
                    <a:lnTo>
                      <a:pt x="1" y="4738"/>
                    </a:lnTo>
                    <a:lnTo>
                      <a:pt x="21950" y="4738"/>
                    </a:lnTo>
                    <a:lnTo>
                      <a:pt x="2195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66"/>
              <p:cNvSpPr/>
              <p:nvPr/>
            </p:nvSpPr>
            <p:spPr>
              <a:xfrm>
                <a:off x="52412" y="5019962"/>
                <a:ext cx="82396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771" extrusionOk="0">
                    <a:moveTo>
                      <a:pt x="0" y="1"/>
                    </a:moveTo>
                    <a:lnTo>
                      <a:pt x="367" y="4771"/>
                    </a:lnTo>
                    <a:lnTo>
                      <a:pt x="3469" y="4771"/>
                    </a:lnTo>
                    <a:lnTo>
                      <a:pt x="363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6"/>
              <p:cNvSpPr/>
              <p:nvPr/>
            </p:nvSpPr>
            <p:spPr>
              <a:xfrm>
                <a:off x="-265755" y="5019962"/>
                <a:ext cx="497277" cy="107339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4738" extrusionOk="0">
                    <a:moveTo>
                      <a:pt x="1" y="1"/>
                    </a:moveTo>
                    <a:lnTo>
                      <a:pt x="1" y="4738"/>
                    </a:lnTo>
                    <a:lnTo>
                      <a:pt x="21950" y="4738"/>
                    </a:lnTo>
                    <a:lnTo>
                      <a:pt x="2195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66"/>
              <p:cNvSpPr/>
              <p:nvPr/>
            </p:nvSpPr>
            <p:spPr>
              <a:xfrm>
                <a:off x="-264237" y="5034325"/>
                <a:ext cx="494264" cy="5324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35" extrusionOk="0">
                    <a:moveTo>
                      <a:pt x="10908" y="1"/>
                    </a:moveTo>
                    <a:cubicBezTo>
                      <a:pt x="4904" y="1"/>
                      <a:pt x="1" y="67"/>
                      <a:pt x="1" y="101"/>
                    </a:cubicBezTo>
                    <a:cubicBezTo>
                      <a:pt x="1" y="167"/>
                      <a:pt x="4904" y="234"/>
                      <a:pt x="10908" y="234"/>
                    </a:cubicBezTo>
                    <a:cubicBezTo>
                      <a:pt x="16946" y="234"/>
                      <a:pt x="21816" y="167"/>
                      <a:pt x="21816" y="101"/>
                    </a:cubicBezTo>
                    <a:cubicBezTo>
                      <a:pt x="21816" y="67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66"/>
              <p:cNvSpPr/>
              <p:nvPr/>
            </p:nvSpPr>
            <p:spPr>
              <a:xfrm>
                <a:off x="-264237" y="5059269"/>
                <a:ext cx="494264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01" extrusionOk="0">
                    <a:moveTo>
                      <a:pt x="10908" y="0"/>
                    </a:moveTo>
                    <a:cubicBezTo>
                      <a:pt x="4904" y="0"/>
                      <a:pt x="1" y="34"/>
                      <a:pt x="1" y="100"/>
                    </a:cubicBezTo>
                    <a:cubicBezTo>
                      <a:pt x="1" y="167"/>
                      <a:pt x="4904" y="201"/>
                      <a:pt x="10908" y="201"/>
                    </a:cubicBezTo>
                    <a:cubicBezTo>
                      <a:pt x="16946" y="201"/>
                      <a:pt x="21816" y="167"/>
                      <a:pt x="21816" y="100"/>
                    </a:cubicBezTo>
                    <a:cubicBezTo>
                      <a:pt x="21816" y="34"/>
                      <a:pt x="16946" y="0"/>
                      <a:pt x="109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66"/>
              <p:cNvSpPr/>
              <p:nvPr/>
            </p:nvSpPr>
            <p:spPr>
              <a:xfrm>
                <a:off x="-264237" y="5083441"/>
                <a:ext cx="494264" cy="5324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35" extrusionOk="0">
                    <a:moveTo>
                      <a:pt x="10908" y="1"/>
                    </a:moveTo>
                    <a:cubicBezTo>
                      <a:pt x="4904" y="1"/>
                      <a:pt x="1" y="68"/>
                      <a:pt x="1" y="134"/>
                    </a:cubicBezTo>
                    <a:cubicBezTo>
                      <a:pt x="1" y="168"/>
                      <a:pt x="4904" y="234"/>
                      <a:pt x="10908" y="234"/>
                    </a:cubicBezTo>
                    <a:cubicBezTo>
                      <a:pt x="16946" y="234"/>
                      <a:pt x="21816" y="168"/>
                      <a:pt x="21816" y="134"/>
                    </a:cubicBezTo>
                    <a:cubicBezTo>
                      <a:pt x="21816" y="68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66"/>
              <p:cNvSpPr/>
              <p:nvPr/>
            </p:nvSpPr>
            <p:spPr>
              <a:xfrm>
                <a:off x="-264237" y="5108385"/>
                <a:ext cx="494264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01" extrusionOk="0">
                    <a:moveTo>
                      <a:pt x="10908" y="1"/>
                    </a:moveTo>
                    <a:cubicBezTo>
                      <a:pt x="4904" y="1"/>
                      <a:pt x="1" y="34"/>
                      <a:pt x="1" y="101"/>
                    </a:cubicBezTo>
                    <a:cubicBezTo>
                      <a:pt x="1" y="167"/>
                      <a:pt x="4904" y="201"/>
                      <a:pt x="10908" y="201"/>
                    </a:cubicBezTo>
                    <a:cubicBezTo>
                      <a:pt x="16946" y="201"/>
                      <a:pt x="21816" y="167"/>
                      <a:pt x="21816" y="101"/>
                    </a:cubicBezTo>
                    <a:cubicBezTo>
                      <a:pt x="21816" y="34"/>
                      <a:pt x="16946" y="1"/>
                      <a:pt x="109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66"/>
              <p:cNvSpPr/>
              <p:nvPr/>
            </p:nvSpPr>
            <p:spPr>
              <a:xfrm>
                <a:off x="-67750" y="5019962"/>
                <a:ext cx="81626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4771" extrusionOk="0">
                    <a:moveTo>
                      <a:pt x="0" y="1"/>
                    </a:moveTo>
                    <a:lnTo>
                      <a:pt x="334" y="4771"/>
                    </a:lnTo>
                    <a:lnTo>
                      <a:pt x="3436" y="4771"/>
                    </a:lnTo>
                    <a:lnTo>
                      <a:pt x="360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66"/>
              <p:cNvSpPr/>
              <p:nvPr/>
            </p:nvSpPr>
            <p:spPr>
              <a:xfrm>
                <a:off x="-205289" y="4913416"/>
                <a:ext cx="497277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4771" extrusionOk="0">
                    <a:moveTo>
                      <a:pt x="0" y="0"/>
                    </a:moveTo>
                    <a:lnTo>
                      <a:pt x="0" y="4771"/>
                    </a:lnTo>
                    <a:lnTo>
                      <a:pt x="21949" y="4771"/>
                    </a:lnTo>
                    <a:lnTo>
                      <a:pt x="21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66"/>
              <p:cNvSpPr/>
              <p:nvPr/>
            </p:nvSpPr>
            <p:spPr>
              <a:xfrm>
                <a:off x="-8054" y="4913416"/>
                <a:ext cx="82396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771" extrusionOk="0">
                    <a:moveTo>
                      <a:pt x="1" y="0"/>
                    </a:moveTo>
                    <a:lnTo>
                      <a:pt x="368" y="4771"/>
                    </a:lnTo>
                    <a:lnTo>
                      <a:pt x="3470" y="4771"/>
                    </a:lnTo>
                    <a:lnTo>
                      <a:pt x="36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66"/>
              <p:cNvSpPr/>
              <p:nvPr/>
            </p:nvSpPr>
            <p:spPr>
              <a:xfrm>
                <a:off x="-326199" y="4913416"/>
                <a:ext cx="497277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4771" extrusionOk="0">
                    <a:moveTo>
                      <a:pt x="0" y="0"/>
                    </a:moveTo>
                    <a:lnTo>
                      <a:pt x="0" y="4771"/>
                    </a:lnTo>
                    <a:lnTo>
                      <a:pt x="21949" y="4771"/>
                    </a:lnTo>
                    <a:lnTo>
                      <a:pt x="21949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66"/>
              <p:cNvSpPr/>
              <p:nvPr/>
            </p:nvSpPr>
            <p:spPr>
              <a:xfrm>
                <a:off x="-324703" y="4927779"/>
                <a:ext cx="494264" cy="5301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34" extrusionOk="0">
                    <a:moveTo>
                      <a:pt x="10909" y="0"/>
                    </a:moveTo>
                    <a:cubicBezTo>
                      <a:pt x="4904" y="0"/>
                      <a:pt x="1" y="67"/>
                      <a:pt x="1" y="134"/>
                    </a:cubicBezTo>
                    <a:cubicBezTo>
                      <a:pt x="1" y="167"/>
                      <a:pt x="4904" y="234"/>
                      <a:pt x="10909" y="234"/>
                    </a:cubicBezTo>
                    <a:cubicBezTo>
                      <a:pt x="16946" y="234"/>
                      <a:pt x="21817" y="167"/>
                      <a:pt x="21817" y="134"/>
                    </a:cubicBezTo>
                    <a:cubicBezTo>
                      <a:pt x="21817" y="67"/>
                      <a:pt x="16946" y="0"/>
                      <a:pt x="109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66"/>
              <p:cNvSpPr/>
              <p:nvPr/>
            </p:nvSpPr>
            <p:spPr>
              <a:xfrm>
                <a:off x="-324703" y="4952722"/>
                <a:ext cx="494264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01" extrusionOk="0">
                    <a:moveTo>
                      <a:pt x="10909" y="0"/>
                    </a:moveTo>
                    <a:cubicBezTo>
                      <a:pt x="4871" y="0"/>
                      <a:pt x="1" y="33"/>
                      <a:pt x="1" y="100"/>
                    </a:cubicBezTo>
                    <a:cubicBezTo>
                      <a:pt x="1" y="167"/>
                      <a:pt x="4871" y="200"/>
                      <a:pt x="10909" y="200"/>
                    </a:cubicBezTo>
                    <a:cubicBezTo>
                      <a:pt x="16946" y="200"/>
                      <a:pt x="21817" y="167"/>
                      <a:pt x="21817" y="100"/>
                    </a:cubicBezTo>
                    <a:cubicBezTo>
                      <a:pt x="21817" y="33"/>
                      <a:pt x="16946" y="0"/>
                      <a:pt x="109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66"/>
              <p:cNvSpPr/>
              <p:nvPr/>
            </p:nvSpPr>
            <p:spPr>
              <a:xfrm>
                <a:off x="-324703" y="4977643"/>
                <a:ext cx="494264" cy="4554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01" extrusionOk="0">
                    <a:moveTo>
                      <a:pt x="10909" y="1"/>
                    </a:moveTo>
                    <a:cubicBezTo>
                      <a:pt x="4871" y="1"/>
                      <a:pt x="1" y="34"/>
                      <a:pt x="1" y="101"/>
                    </a:cubicBezTo>
                    <a:cubicBezTo>
                      <a:pt x="1" y="168"/>
                      <a:pt x="4871" y="201"/>
                      <a:pt x="10909" y="201"/>
                    </a:cubicBezTo>
                    <a:cubicBezTo>
                      <a:pt x="16946" y="201"/>
                      <a:pt x="21817" y="168"/>
                      <a:pt x="21817" y="101"/>
                    </a:cubicBezTo>
                    <a:cubicBezTo>
                      <a:pt x="21817" y="34"/>
                      <a:pt x="16946" y="1"/>
                      <a:pt x="109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66"/>
              <p:cNvSpPr/>
              <p:nvPr/>
            </p:nvSpPr>
            <p:spPr>
              <a:xfrm>
                <a:off x="-324703" y="5001838"/>
                <a:ext cx="494264" cy="5301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234" extrusionOk="0">
                    <a:moveTo>
                      <a:pt x="10909" y="0"/>
                    </a:moveTo>
                    <a:cubicBezTo>
                      <a:pt x="4871" y="0"/>
                      <a:pt x="1" y="34"/>
                      <a:pt x="1" y="100"/>
                    </a:cubicBezTo>
                    <a:cubicBezTo>
                      <a:pt x="1" y="167"/>
                      <a:pt x="4871" y="234"/>
                      <a:pt x="10909" y="234"/>
                    </a:cubicBezTo>
                    <a:cubicBezTo>
                      <a:pt x="16946" y="234"/>
                      <a:pt x="21817" y="167"/>
                      <a:pt x="21817" y="100"/>
                    </a:cubicBezTo>
                    <a:cubicBezTo>
                      <a:pt x="21817" y="67"/>
                      <a:pt x="16946" y="0"/>
                      <a:pt x="109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66"/>
              <p:cNvSpPr/>
              <p:nvPr/>
            </p:nvSpPr>
            <p:spPr>
              <a:xfrm>
                <a:off x="-128217" y="4913416"/>
                <a:ext cx="81649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771" extrusionOk="0">
                    <a:moveTo>
                      <a:pt x="1" y="0"/>
                    </a:moveTo>
                    <a:lnTo>
                      <a:pt x="334" y="4771"/>
                    </a:lnTo>
                    <a:lnTo>
                      <a:pt x="3437" y="4771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2" name="Google Shape;2412;p66"/>
            <p:cNvSpPr/>
            <p:nvPr/>
          </p:nvSpPr>
          <p:spPr>
            <a:xfrm>
              <a:off x="2303150" y="3266675"/>
              <a:ext cx="120300" cy="120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6"/>
            <p:cNvSpPr/>
            <p:nvPr/>
          </p:nvSpPr>
          <p:spPr>
            <a:xfrm>
              <a:off x="1146075" y="3748375"/>
              <a:ext cx="57000" cy="5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6"/>
            <p:cNvSpPr/>
            <p:nvPr/>
          </p:nvSpPr>
          <p:spPr>
            <a:xfrm>
              <a:off x="3050825" y="4390375"/>
              <a:ext cx="214800" cy="21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6"/>
            <p:cNvSpPr/>
            <p:nvPr/>
          </p:nvSpPr>
          <p:spPr>
            <a:xfrm>
              <a:off x="406200" y="3978825"/>
              <a:ext cx="120300" cy="120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224;p51"/>
          <p:cNvSpPr/>
          <p:nvPr/>
        </p:nvSpPr>
        <p:spPr>
          <a:xfrm>
            <a:off x="4400400" y="2440949"/>
            <a:ext cx="1979124" cy="8783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225;p51"/>
          <p:cNvSpPr/>
          <p:nvPr/>
        </p:nvSpPr>
        <p:spPr>
          <a:xfrm>
            <a:off x="4400400" y="3478962"/>
            <a:ext cx="1979124" cy="8651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226;p51"/>
          <p:cNvSpPr/>
          <p:nvPr/>
        </p:nvSpPr>
        <p:spPr>
          <a:xfrm>
            <a:off x="4400399" y="1423950"/>
            <a:ext cx="1925689" cy="7974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227;p51"/>
          <p:cNvSpPr/>
          <p:nvPr/>
        </p:nvSpPr>
        <p:spPr>
          <a:xfrm>
            <a:off x="6545500" y="2440949"/>
            <a:ext cx="1933508" cy="8655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228;p51"/>
          <p:cNvSpPr/>
          <p:nvPr/>
        </p:nvSpPr>
        <p:spPr>
          <a:xfrm>
            <a:off x="6545500" y="3478963"/>
            <a:ext cx="1933508" cy="865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229;p51"/>
          <p:cNvSpPr/>
          <p:nvPr/>
        </p:nvSpPr>
        <p:spPr>
          <a:xfrm>
            <a:off x="6545500" y="1423950"/>
            <a:ext cx="1873800" cy="861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231;p51"/>
          <p:cNvSpPr txBox="1">
            <a:spLocks noGrp="1"/>
          </p:cNvSpPr>
          <p:nvPr>
            <p:ph type="subTitle" idx="4294967295"/>
          </p:nvPr>
        </p:nvSpPr>
        <p:spPr>
          <a:xfrm>
            <a:off x="7150000" y="3811979"/>
            <a:ext cx="12693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Total No. Companies</a:t>
            </a:r>
            <a:endParaRPr sz="1400" dirty="0"/>
          </a:p>
        </p:txBody>
      </p:sp>
      <p:sp>
        <p:nvSpPr>
          <p:cNvPr id="172" name="Google Shape;1232;p51"/>
          <p:cNvSpPr txBox="1">
            <a:spLocks noGrp="1"/>
          </p:cNvSpPr>
          <p:nvPr>
            <p:ph type="subTitle" idx="4294967295"/>
          </p:nvPr>
        </p:nvSpPr>
        <p:spPr>
          <a:xfrm>
            <a:off x="7150000" y="3457975"/>
            <a:ext cx="12693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>
                    <a:lumMod val="50000"/>
                  </a:schemeClr>
                </a:solidFill>
                <a:latin typeface="Fredoka One"/>
                <a:ea typeface="Fredoka One"/>
                <a:cs typeface="Fredoka One"/>
                <a:sym typeface="Fredoka One"/>
              </a:rPr>
              <a:t>24,424</a:t>
            </a:r>
            <a:endParaRPr sz="1900" dirty="0">
              <a:solidFill>
                <a:schemeClr val="accent2">
                  <a:lumMod val="50000"/>
                </a:schemeClr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73" name="Google Shape;1233;p51"/>
          <p:cNvSpPr txBox="1">
            <a:spLocks noGrp="1"/>
          </p:cNvSpPr>
          <p:nvPr>
            <p:ph type="subTitle" idx="4294967295"/>
          </p:nvPr>
        </p:nvSpPr>
        <p:spPr>
          <a:xfrm>
            <a:off x="7150000" y="2767017"/>
            <a:ext cx="12693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Avg. Min Salary</a:t>
            </a:r>
          </a:p>
        </p:txBody>
      </p:sp>
      <p:sp>
        <p:nvSpPr>
          <p:cNvPr id="174" name="Google Shape;1234;p51"/>
          <p:cNvSpPr txBox="1">
            <a:spLocks noGrp="1"/>
          </p:cNvSpPr>
          <p:nvPr>
            <p:ph type="subTitle" idx="4294967295"/>
          </p:nvPr>
        </p:nvSpPr>
        <p:spPr>
          <a:xfrm>
            <a:off x="7150000" y="2416950"/>
            <a:ext cx="12693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364F7A"/>
                </a:solidFill>
                <a:latin typeface="Fredoka One"/>
                <a:ea typeface="Fredoka One"/>
                <a:cs typeface="Fredoka One"/>
                <a:sym typeface="Fredoka One"/>
              </a:rPr>
              <a:t>63K$</a:t>
            </a:r>
            <a:endParaRPr sz="1900" dirty="0">
              <a:solidFill>
                <a:srgbClr val="364F7A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75" name="Google Shape;1235;p51"/>
          <p:cNvSpPr txBox="1">
            <a:spLocks noGrp="1"/>
          </p:cNvSpPr>
          <p:nvPr>
            <p:ph type="subTitle" idx="4294967295"/>
          </p:nvPr>
        </p:nvSpPr>
        <p:spPr>
          <a:xfrm>
            <a:off x="7150000" y="1739577"/>
            <a:ext cx="1269300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Avg. Max Salary</a:t>
            </a:r>
            <a:endParaRPr sz="1400" dirty="0"/>
          </a:p>
        </p:txBody>
      </p:sp>
      <p:sp>
        <p:nvSpPr>
          <p:cNvPr id="176" name="Google Shape;1236;p51"/>
          <p:cNvSpPr txBox="1">
            <a:spLocks noGrp="1"/>
          </p:cNvSpPr>
          <p:nvPr>
            <p:ph type="subTitle" idx="4294967295"/>
          </p:nvPr>
        </p:nvSpPr>
        <p:spPr>
          <a:xfrm>
            <a:off x="7150000" y="1385575"/>
            <a:ext cx="1269300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3E5E9C"/>
                </a:solidFill>
                <a:latin typeface="Fredoka One"/>
                <a:ea typeface="Fredoka One"/>
                <a:cs typeface="Fredoka One"/>
                <a:sym typeface="Fredoka One"/>
              </a:rPr>
              <a:t>87K$</a:t>
            </a:r>
            <a:endParaRPr sz="1900" dirty="0">
              <a:solidFill>
                <a:srgbClr val="3E5E9C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83" name="Google Shape;1243;p51"/>
          <p:cNvSpPr txBox="1">
            <a:spLocks noGrp="1"/>
          </p:cNvSpPr>
          <p:nvPr>
            <p:ph type="subTitle" idx="4294967295"/>
          </p:nvPr>
        </p:nvSpPr>
        <p:spPr>
          <a:xfrm>
            <a:off x="5091975" y="3811979"/>
            <a:ext cx="12693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Total No. Employees</a:t>
            </a:r>
            <a:endParaRPr sz="1400" dirty="0"/>
          </a:p>
        </p:txBody>
      </p:sp>
      <p:sp>
        <p:nvSpPr>
          <p:cNvPr id="184" name="Google Shape;1244;p51"/>
          <p:cNvSpPr txBox="1">
            <a:spLocks noGrp="1"/>
          </p:cNvSpPr>
          <p:nvPr>
            <p:ph type="subTitle" idx="4294967295"/>
          </p:nvPr>
        </p:nvSpPr>
        <p:spPr>
          <a:xfrm>
            <a:off x="5091975" y="3457975"/>
            <a:ext cx="12693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466DBD"/>
                </a:solidFill>
                <a:latin typeface="Fredoka One"/>
                <a:ea typeface="Fredoka One"/>
                <a:cs typeface="Fredoka One"/>
                <a:sym typeface="Fredoka One"/>
              </a:rPr>
              <a:t>240.34M</a:t>
            </a:r>
            <a:endParaRPr sz="1900" dirty="0">
              <a:solidFill>
                <a:srgbClr val="466DBD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85" name="Google Shape;1245;p51"/>
          <p:cNvSpPr txBox="1">
            <a:spLocks noGrp="1"/>
          </p:cNvSpPr>
          <p:nvPr>
            <p:ph type="subTitle" idx="4294967295"/>
          </p:nvPr>
        </p:nvSpPr>
        <p:spPr>
          <a:xfrm>
            <a:off x="5091975" y="2767017"/>
            <a:ext cx="12693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Avg. Med Salary</a:t>
            </a:r>
            <a:endParaRPr sz="1400" dirty="0"/>
          </a:p>
        </p:txBody>
      </p:sp>
      <p:sp>
        <p:nvSpPr>
          <p:cNvPr id="186" name="Google Shape;1246;p51"/>
          <p:cNvSpPr txBox="1">
            <a:spLocks noGrp="1"/>
          </p:cNvSpPr>
          <p:nvPr>
            <p:ph type="subTitle" idx="4294967295"/>
          </p:nvPr>
        </p:nvSpPr>
        <p:spPr>
          <a:xfrm>
            <a:off x="5091975" y="2416950"/>
            <a:ext cx="12693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4E7BDE"/>
                </a:solidFill>
                <a:latin typeface="Fredoka One"/>
                <a:ea typeface="Fredoka One"/>
                <a:cs typeface="Fredoka One"/>
                <a:sym typeface="Fredoka One"/>
              </a:rPr>
              <a:t>61K$</a:t>
            </a:r>
            <a:endParaRPr sz="1900" dirty="0">
              <a:solidFill>
                <a:srgbClr val="4E7BDE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87" name="Google Shape;1247;p51"/>
          <p:cNvSpPr txBox="1">
            <a:spLocks noGrp="1"/>
          </p:cNvSpPr>
          <p:nvPr>
            <p:ph type="subTitle" idx="4294967295"/>
          </p:nvPr>
        </p:nvSpPr>
        <p:spPr>
          <a:xfrm>
            <a:off x="5056789" y="1679825"/>
            <a:ext cx="1269300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Total Job Posting</a:t>
            </a:r>
            <a:endParaRPr sz="1400" dirty="0"/>
          </a:p>
        </p:txBody>
      </p:sp>
      <p:sp>
        <p:nvSpPr>
          <p:cNvPr id="188" name="Google Shape;1248;p51"/>
          <p:cNvSpPr txBox="1">
            <a:spLocks noGrp="1"/>
          </p:cNvSpPr>
          <p:nvPr>
            <p:ph type="subTitle" idx="4294967295"/>
          </p:nvPr>
        </p:nvSpPr>
        <p:spPr>
          <a:xfrm>
            <a:off x="5091975" y="1385575"/>
            <a:ext cx="1269300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rPr>
              <a:t>165K</a:t>
            </a:r>
            <a:endParaRPr sz="1900" dirty="0">
              <a:solidFill>
                <a:schemeClr val="accen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95" name="Google Shape;8919;p90"/>
          <p:cNvSpPr/>
          <p:nvPr/>
        </p:nvSpPr>
        <p:spPr>
          <a:xfrm>
            <a:off x="6653100" y="1613900"/>
            <a:ext cx="427438" cy="376990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9011;p90"/>
          <p:cNvSpPr/>
          <p:nvPr/>
        </p:nvSpPr>
        <p:spPr>
          <a:xfrm>
            <a:off x="6742500" y="2611542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364F7A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1063;p94"/>
          <p:cNvGrpSpPr/>
          <p:nvPr/>
        </p:nvGrpSpPr>
        <p:grpSpPr>
          <a:xfrm>
            <a:off x="4537104" y="3660586"/>
            <a:ext cx="420811" cy="418507"/>
            <a:chOff x="-5971525" y="3273750"/>
            <a:chExt cx="292250" cy="290650"/>
          </a:xfrm>
          <a:solidFill>
            <a:srgbClr val="466DBD"/>
          </a:solidFill>
        </p:grpSpPr>
        <p:sp>
          <p:nvSpPr>
            <p:cNvPr id="198" name="Google Shape;11064;p94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065;p94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2" name="Picture 2" descr="Enterpris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25" y="3616745"/>
            <a:ext cx="481055" cy="48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1" name="Google Shape;9073;p90"/>
          <p:cNvGrpSpPr/>
          <p:nvPr/>
        </p:nvGrpSpPr>
        <p:grpSpPr>
          <a:xfrm>
            <a:off x="4563770" y="2667077"/>
            <a:ext cx="366364" cy="366248"/>
            <a:chOff x="-60255350" y="3733825"/>
            <a:chExt cx="316650" cy="316550"/>
          </a:xfrm>
          <a:solidFill>
            <a:srgbClr val="466DBD"/>
          </a:solidFill>
        </p:grpSpPr>
        <p:sp>
          <p:nvSpPr>
            <p:cNvPr id="202" name="Google Shape;9074;p90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075;p90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076;p90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077;p90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078;p90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079;p90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9080;p90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4" name="Picture 4" descr="Job search - Free compute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43" y="1579775"/>
            <a:ext cx="420426" cy="42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6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5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build="p"/>
      <p:bldP spid="172" grpId="0" build="p"/>
      <p:bldP spid="173" grpId="0" build="p"/>
      <p:bldP spid="174" grpId="0" build="p"/>
      <p:bldP spid="175" grpId="0" build="p"/>
      <p:bldP spid="176" grpId="0" build="p"/>
      <p:bldP spid="183" grpId="0" build="p"/>
      <p:bldP spid="184" grpId="0" build="p"/>
      <p:bldP spid="185" grpId="0" build="p"/>
      <p:bldP spid="186" grpId="0" build="p"/>
      <p:bldP spid="187" grpId="0" build="p"/>
      <p:bldP spid="188" grpId="0" build="p"/>
      <p:bldP spid="195" grpId="0" animBg="1"/>
      <p:bldP spid="1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6" y="1024043"/>
            <a:ext cx="3759201" cy="2624915"/>
          </a:xfrm>
          <a:prstGeom prst="rect">
            <a:avLst/>
          </a:prstGeom>
        </p:spPr>
      </p:pic>
      <p:sp>
        <p:nvSpPr>
          <p:cNvPr id="5" name="Google Shape;2747;p75"/>
          <p:cNvSpPr txBox="1">
            <a:spLocks noGrp="1"/>
          </p:cNvSpPr>
          <p:nvPr>
            <p:ph type="title"/>
          </p:nvPr>
        </p:nvSpPr>
        <p:spPr>
          <a:xfrm>
            <a:off x="420913" y="1291971"/>
            <a:ext cx="4522943" cy="1097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</a:t>
            </a:r>
            <a:br>
              <a:rPr lang="en" sz="6000" dirty="0"/>
            </a:br>
            <a:r>
              <a:rPr lang="en" sz="4000" dirty="0"/>
              <a:t>Any Question?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9289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2 L 8.33333E-7 0.0003 L 0.01389 -0.00772 C 0.0151 -0.00865 0.01649 -0.00988 0.01788 -0.0105 C 0.01979 -0.01142 0.02222 -0.01204 0.02413 -0.01266 C 0.03403 -0.02253 0.02587 -0.01574 0.04219 -0.02007 C 0.0441 -0.02099 0.04549 -0.02192 0.04757 -0.02284 C 0.05017 -0.02346 0.0526 -0.0247 0.05521 -0.02531 C 0.05694 -0.02686 0.05851 -0.02902 0.06042 -0.02994 C 0.06701 -0.0355 0.07396 -0.03828 0.08125 -0.04044 L 0.0993 -0.04537 C 0.10226 -0.04692 0.10521 -0.04877 0.10833 -0.05031 C 0.11094 -0.05124 0.11354 -0.05216 0.11615 -0.05309 C 0.11823 -0.05371 0.12031 -0.05463 0.12257 -0.05525 C 0.12517 -0.05649 0.1276 -0.05649 0.13003 -0.05803 C 0.13316 -0.05926 0.13524 -0.06112 0.13802 -0.06297 C 0.14236 -0.06482 0.14913 -0.06667 0.15365 -0.06791 C 0.17257 -0.07346 0.15226 -0.06729 0.16649 -0.07284 C 0.16875 -0.07377 0.17187 -0.07439 0.1743 -0.07531 C 0.18837 -0.08149 0.17795 -0.07809 0.19097 -0.08519 C 0.20278 -0.09136 0.19184 -0.08365 0.2066 -0.09044 C 0.21667 -0.09507 0.225 -0.10124 0.23507 -0.10556 C 0.23802 -0.10679 0.24097 -0.10679 0.2441 -0.10772 C 0.2467 -0.10895 0.2493 -0.10926 0.25174 -0.1105 C 0.25399 -0.11112 0.2559 -0.11204 0.25833 -0.11266 L 0.27378 -0.1176 C 0.275 -0.11883 0.27639 -0.11914 0.27743 -0.12007 C 0.27882 -0.12161 0.28003 -0.12439 0.28142 -0.12531 C 0.28351 -0.12686 0.28576 -0.12624 0.28802 -0.12809 C 0.29462 -0.13179 0.29375 -0.13303 0.29965 -0.13797 C 0.30104 -0.13889 0.30226 -0.13951 0.30365 -0.14044 C 0.30451 -0.14229 0.31076 -0.15093 0.31267 -0.15278 C 0.31458 -0.15463 0.31684 -0.15649 0.31892 -0.15803 C 0.32014 -0.16019 0.32135 -0.16358 0.32274 -0.16544 C 0.32656 -0.17007 0.32899 -0.17068 0.33316 -0.17284 C 0.33455 -0.17531 0.33576 -0.17778 0.33715 -0.18056 C 0.33854 -0.18395 0.33906 -0.18828 0.34097 -0.19044 C 0.34479 -0.19507 0.34983 -0.19568 0.35382 -0.20031 C 0.35608 -0.20278 0.35816 -0.20525 0.36024 -0.20803 C 0.36285 -0.21112 0.36545 -0.21451 0.36805 -0.21791 C 0.37083 -0.22099 0.37309 -0.22531 0.37587 -0.22809 C 0.38055 -0.23241 0.38264 -0.23426 0.3875 -0.24013 C 0.38906 -0.24291 0.39097 -0.24568 0.39271 -0.24753 C 0.39462 -0.25 0.39705 -0.25031 0.39913 -0.25278 C 0.40121 -0.25494 0.40278 -0.25741 0.40417 -0.26019 C 0.40555 -0.26266 0.40677 -0.26605 0.40816 -0.26791 C 0.41007 -0.27037 0.4125 -0.2713 0.41458 -0.27315 C 0.41632 -0.27439 0.41805 -0.27686 0.41979 -0.27778 C 0.4224 -0.28025 0.4276 -0.28303 0.4276 -0.2821 C 0.42951 -0.2855 0.43073 -0.28858 0.43281 -0.29044 C 0.43472 -0.29198 0.43698 -0.29198 0.43924 -0.29291 C 0.44097 -0.29383 0.44271 -0.29445 0.44444 -0.29537 C 0.44583 -0.29568 0.44687 -0.29753 0.44844 -0.29815 C 0.45069 -0.29908 0.4533 -0.3 0.4559 -0.30031 C 0.46319 -0.30525 0.45851 -0.30247 0.47031 -0.30803 L 0.47552 -0.31081 C 0.47726 -0.31142 0.47882 -0.31235 0.48055 -0.31266 L 0.48715 -0.31544 C 0.49323 -0.32315 0.48854 -0.31852 0.49601 -0.32253 C 0.49861 -0.32439 0.50121 -0.32655 0.50365 -0.3284 C 0.50712 -0.32932 0.51076 -0.32932 0.51424 -0.33025 C 0.52726 -0.33488 0.51007 -0.33149 0.52726 -0.33828 L 0.53368 -0.34013 C 0.5349 -0.34198 0.53594 -0.34383 0.53733 -0.34568 C 0.53837 -0.3463 0.54583 -0.35247 0.54774 -0.35278 C 0.55035 -0.35371 0.55295 -0.35432 0.55555 -0.35556 C 0.55729 -0.35618 0.55885 -0.3571 0.56076 -0.35772 C 0.56285 -0.35865 0.5651 -0.35926 0.56719 -0.36019 C 0.56875 -0.36204 0.57049 -0.36389 0.5724 -0.36513 C 0.57413 -0.36605 0.57587 -0.36667 0.5776 -0.3676 C 0.58698 -0.37192 0.58576 -0.37037 0.59809 -0.37284 C 0.60243 -0.37562 0.60243 -0.3747 0.60729 -0.37747 C 0.60937 -0.37902 0.61146 -0.37932 0.61371 -0.38025 C 0.61528 -0.38087 0.61719 -0.38149 0.61892 -0.38272 C 0.62031 -0.38334 0.62153 -0.38457 0.62292 -0.3855 C 0.62708 -0.38642 0.63142 -0.38704 0.63594 -0.38735 C 0.6368 -0.3892 0.63802 -0.39136 0.63941 -0.3926 C 0.64288 -0.39537 0.64809 -0.39661 0.65121 -0.39753 C 0.65625 -0.40031 0.6592 -0.40309 0.66406 -0.40463 C 0.66667 -0.40556 0.66944 -0.40649 0.67205 -0.40741 C 0.67535 -0.40834 0.67882 -0.41112 0.68212 -0.41235 C 0.68455 -0.41358 0.68663 -0.41389 0.68871 -0.41513 C 0.69115 -0.41605 0.69392 -0.41791 0.69653 -0.42007 C 0.69844 -0.42161 0.70052 -0.42408 0.70295 -0.425 C 0.70625 -0.42686 0.7099 -0.42686 0.71337 -0.42716 C 0.71476 -0.42809 0.71597 -0.42932 0.71736 -0.42963 C 0.71892 -0.43087 0.72066 -0.43087 0.72222 -0.43241 C 0.72396 -0.43395 0.72587 -0.43642 0.72743 -0.43766 C 0.73055 -0.4392 0.73368 -0.4392 0.73646 -0.43951 C 0.73785 -0.44105 0.73906 -0.44198 0.74045 -0.44229 C 0.74219 -0.44352 0.7441 -0.44291 0.74549 -0.44476 C 0.74705 -0.44661 0.74809 -0.45093 0.74948 -0.45216 C 0.75069 -0.45371 0.75764 -0.4571 0.75851 -0.4571 C 0.7599 -0.45895 0.76111 -0.46081 0.7625 -0.46204 C 0.76406 -0.4642 0.76597 -0.46544 0.76771 -0.4676 C 0.76858 -0.46883 0.7691 -0.47161 0.76996 -0.47253 C 0.77309 -0.47408 0.77604 -0.47408 0.77917 -0.4747 C 0.78281 -0.47747 0.7842 -0.47871 0.78819 -0.47963 C 0.7908 -0.48056 0.79358 -0.48118 0.79618 -0.48241 C 0.79861 -0.48334 0.80087 -0.48673 0.80382 -0.48735 C 0.81979 -0.49291 0.80538 -0.48735 0.81528 -0.49229 C 0.82049 -0.49476 0.82569 -0.49723 0.8309 -0.5 L 0.83611 -0.50278 C 0.83767 -0.50432 0.83941 -0.50618 0.84132 -0.50741 C 0.84253 -0.50865 0.84392 -0.50865 0.84514 -0.50988 C 0.85712 -0.52161 0.8467 -0.5142 0.85555 -0.52007 C 0.85642 -0.52161 0.85694 -0.52408 0.85816 -0.525 C 0.86146 -0.52716 0.8684 -0.53025 0.8684 -0.52932 C 0.875 -0.53858 0.86962 -0.53272 0.88003 -0.53766 C 0.88125 -0.53828 0.88264 -0.5392 0.88385 -0.53982 C 0.88542 -0.54105 0.88733 -0.54136 0.88924 -0.5426 C 0.89653 -0.5463 0.88924 -0.5426 0.89687 -0.5497 C 0.89792 -0.55124 0.8993 -0.55186 0.90087 -0.55247 C 0.90955 -0.56389 0.90555 -0.5605 0.91233 -0.56513 C 0.91319 -0.56667 0.91371 -0.56883 0.91493 -0.56976 C 0.91632 -0.57161 0.92274 -0.57408 0.92396 -0.575 C 0.93698 -0.5821 0.91684 -0.57223 0.93299 -0.57963 C 0.93437 -0.58118 0.93559 -0.58365 0.93698 -0.58457 C 0.93958 -0.58673 0.94462 -0.59013 0.94462 -0.58951 C 0.94601 -0.59167 0.94705 -0.59383 0.94861 -0.59507 C 0.95278 -0.59784 0.95503 -0.59723 0.9592 -0.59723 L 0.95503 -0.60247 " pathEditMode="relative" rAng="0" ptsTypes="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51" y="-300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31 L 4.72222E-6 0.00031 L 0.01232 -0.00679 C 0.01336 -0.00772 0.01458 -0.00895 0.01579 -0.00926 C 0.01753 -0.01018 0.01961 -0.0108 0.02135 -0.01142 C 0.03003 -0.02037 0.02274 -0.0142 0.03715 -0.01821 C 0.03888 -0.01883 0.0401 -0.01975 0.04184 -0.02068 C 0.04409 -0.0213 0.04635 -0.02222 0.04861 -0.02284 C 0.05017 -0.02438 0.05156 -0.02623 0.05312 -0.02716 C 0.05902 -0.0321 0.0651 -0.03457 0.07152 -0.03673 L 0.08732 -0.04105 C 0.08993 -0.04259 0.09253 -0.04413 0.09531 -0.04568 C 0.09756 -0.0466 0.09982 -0.04722 0.10208 -0.04815 C 0.10399 -0.04876 0.10572 -0.04969 0.10781 -0.05 C 0.11006 -0.05123 0.11215 -0.05123 0.11441 -0.05278 C 0.11701 -0.0537 0.11892 -0.05555 0.12135 -0.0571 C 0.12517 -0.05895 0.13107 -0.06049 0.13506 -0.06173 C 0.15173 -0.06667 0.13385 -0.06111 0.14635 -0.06605 C 0.14843 -0.06697 0.15104 -0.06759 0.15329 -0.06852 C 0.16562 -0.07407 0.15642 -0.07099 0.16788 -0.07747 C 0.17829 -0.08302 0.16857 -0.07592 0.18159 -0.0821 C 0.19045 -0.08642 0.19774 -0.09197 0.20659 -0.09599 C 0.2092 -0.09691 0.2118 -0.09691 0.21458 -0.09784 C 0.21684 -0.09907 0.21909 -0.09938 0.22135 -0.10031 C 0.22326 -0.10092 0.225 -0.10185 0.22708 -0.10247 L 0.24062 -0.10679 C 0.24166 -0.10802 0.24288 -0.10833 0.24392 -0.10926 C 0.24513 -0.11049 0.24618 -0.11296 0.24739 -0.11389 C 0.24913 -0.11543 0.25121 -0.11481 0.25312 -0.11636 C 0.25902 -0.11975 0.25816 -0.12099 0.26336 -0.12531 C 0.26458 -0.12623 0.26562 -0.12685 0.26684 -0.12778 C 0.2677 -0.12932 0.27309 -0.13734 0.27482 -0.13889 C 0.27656 -0.14074 0.27847 -0.14228 0.28038 -0.14383 C 0.28142 -0.14568 0.28246 -0.14876 0.28368 -0.15031 C 0.28697 -0.15463 0.28923 -0.15525 0.29288 -0.1571 C 0.29409 -0.15957 0.29513 -0.16173 0.29635 -0.1642 C 0.29756 -0.16728 0.29809 -0.1713 0.29965 -0.17315 C 0.30312 -0.17747 0.30746 -0.17809 0.31093 -0.1821 C 0.31302 -0.18457 0.31475 -0.18673 0.31666 -0.1892 C 0.31892 -0.19197 0.32118 -0.19506 0.32343 -0.19815 C 0.32586 -0.20092 0.32795 -0.20494 0.33038 -0.20741 C 0.33454 -0.21142 0.33628 -0.21296 0.34062 -0.21852 C 0.34201 -0.22099 0.34357 -0.22346 0.34513 -0.22531 C 0.34687 -0.22747 0.34895 -0.22778 0.35086 -0.22994 C 0.3526 -0.23179 0.35399 -0.23426 0.3552 -0.23673 C 0.35642 -0.23889 0.35746 -0.24197 0.35868 -0.24383 C 0.36041 -0.24599 0.3625 -0.24691 0.36441 -0.24846 C 0.36597 -0.24969 0.36736 -0.25185 0.36892 -0.25278 C 0.37118 -0.25494 0.37586 -0.25741 0.37586 -0.25679 C 0.37743 -0.25988 0.37864 -0.26265 0.38038 -0.2642 C 0.38211 -0.26574 0.38402 -0.26574 0.38611 -0.26636 C 0.3875 -0.26728 0.38906 -0.2679 0.39062 -0.26883 C 0.39184 -0.26913 0.3927 -0.27068 0.39409 -0.2713 C 0.39618 -0.27222 0.39843 -0.27284 0.40069 -0.27315 C 0.40711 -0.27778 0.40295 -0.27531 0.41336 -0.28025 L 0.41788 -0.28272 C 0.41944 -0.28333 0.42083 -0.28426 0.42239 -0.28457 L 0.42812 -0.28704 C 0.4335 -0.29413 0.42934 -0.28981 0.43593 -0.29352 C 0.43819 -0.29506 0.44045 -0.29722 0.4427 -0.29876 C 0.44566 -0.29969 0.44895 -0.29969 0.45191 -0.30062 C 0.46336 -0.30463 0.44826 -0.30154 0.46336 -0.30772 L 0.46909 -0.30957 C 0.47013 -0.31111 0.471 -0.31296 0.47222 -0.31451 C 0.47309 -0.31512 0.47968 -0.32068 0.48142 -0.32099 C 0.48368 -0.32191 0.48593 -0.32253 0.48819 -0.32346 C 0.48975 -0.32407 0.49114 -0.325 0.49288 -0.32562 C 0.49461 -0.32654 0.4967 -0.32716 0.49843 -0.32809 C 0.49982 -0.32963 0.50138 -0.33148 0.50312 -0.33241 C 0.50451 -0.33333 0.50607 -0.33395 0.50763 -0.33488 C 0.51579 -0.33858 0.51475 -0.33734 0.52569 -0.33951 C 0.52951 -0.34197 0.52951 -0.34136 0.53368 -0.34383 C 0.53559 -0.34506 0.53732 -0.34537 0.53941 -0.3463 C 0.54079 -0.34691 0.54236 -0.34753 0.54392 -0.34846 C 0.54513 -0.34907 0.54618 -0.35031 0.54739 -0.35092 C 0.55104 -0.35185 0.55486 -0.35247 0.55885 -0.35278 C 0.55972 -0.35432 0.56076 -0.35648 0.56197 -0.35741 C 0.56493 -0.36049 0.56961 -0.36142 0.57239 -0.36234 C 0.57673 -0.36481 0.57934 -0.36728 0.58368 -0.36883 C 0.58593 -0.36975 0.58836 -0.37037 0.59062 -0.3713 C 0.59357 -0.37222 0.59652 -0.37469 0.59947 -0.37592 C 0.60156 -0.37685 0.60347 -0.37716 0.6052 -0.37839 C 0.60746 -0.37932 0.60989 -0.38086 0.61215 -0.38272 C 0.61388 -0.38426 0.61562 -0.38642 0.6177 -0.38734 C 0.62066 -0.38889 0.62395 -0.38889 0.62691 -0.3892 C 0.62812 -0.39012 0.62916 -0.39136 0.63038 -0.39167 C 0.63177 -0.39259 0.63333 -0.39259 0.63472 -0.39413 C 0.63628 -0.39537 0.63784 -0.39784 0.63923 -0.39876 C 0.64201 -0.40031 0.64479 -0.40031 0.64722 -0.40062 C 0.64843 -0.40185 0.64947 -0.40278 0.65069 -0.40309 C 0.65225 -0.40432 0.65399 -0.4037 0.6552 -0.40525 C 0.65659 -0.4071 0.65746 -0.4108 0.65868 -0.41204 C 0.65972 -0.41358 0.66579 -0.41667 0.66666 -0.41667 C 0.66788 -0.41821 0.66892 -0.42006 0.67013 -0.42099 C 0.67152 -0.42315 0.67309 -0.42407 0.67465 -0.42623 C 0.67552 -0.42716 0.67586 -0.42963 0.67673 -0.43055 C 0.67934 -0.4321 0.68194 -0.4321 0.68472 -0.43272 C 0.68802 -0.43518 0.68923 -0.43611 0.6927 -0.43704 C 0.69496 -0.43796 0.69739 -0.43858 0.69965 -0.43951 C 0.70191 -0.44043 0.70381 -0.44352 0.70642 -0.44413 C 0.72048 -0.44907 0.70781 -0.44413 0.71649 -0.44846 C 0.721 -0.45092 0.72569 -0.45309 0.7302 -0.45525 L 0.73472 -0.45772 C 0.73611 -0.45926 0.73767 -0.4608 0.73941 -0.46204 C 0.74045 -0.46327 0.74166 -0.46327 0.7427 -0.4642 C 0.75329 -0.475 0.74409 -0.46821 0.75191 -0.47346 C 0.7526 -0.475 0.75312 -0.47716 0.75416 -0.47809 C 0.75711 -0.47994 0.76319 -0.48272 0.76319 -0.4821 C 0.76892 -0.49043 0.76423 -0.48518 0.77343 -0.48951 C 0.77447 -0.49012 0.77569 -0.49105 0.77673 -0.49167 C 0.77812 -0.49259 0.77986 -0.4929 0.78142 -0.49413 C 0.78784 -0.49753 0.78142 -0.49413 0.78819 -0.50062 C 0.78906 -0.50185 0.79027 -0.50247 0.79166 -0.50309 C 0.7993 -0.51358 0.79583 -0.51049 0.80173 -0.51451 C 0.8026 -0.51605 0.80295 -0.5179 0.80399 -0.51883 C 0.8052 -0.52037 0.81093 -0.52284 0.81197 -0.52346 C 0.82343 -0.52994 0.80572 -0.52099 0.81996 -0.52778 C 0.82118 -0.52932 0.82222 -0.53148 0.82343 -0.53241 C 0.82569 -0.53426 0.8302 -0.53734 0.8302 -0.53673 C 0.83142 -0.53889 0.83229 -0.54074 0.83368 -0.54197 C 0.83732 -0.54444 0.83923 -0.54383 0.84288 -0.54383 L 0.83923 -0.54846 " pathEditMode="relative" rAng="0" ptsTypes="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35" y="-27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>
            <a:off x="4047265" y="495280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89" name="Google Shape;889;p46"/>
          <p:cNvSpPr/>
          <p:nvPr/>
        </p:nvSpPr>
        <p:spPr>
          <a:xfrm>
            <a:off x="7160124" y="441701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90" name="Google Shape;890;p46"/>
          <p:cNvSpPr/>
          <p:nvPr/>
        </p:nvSpPr>
        <p:spPr>
          <a:xfrm>
            <a:off x="7121733" y="1622499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91" name="Google Shape;891;p46"/>
          <p:cNvSpPr/>
          <p:nvPr/>
        </p:nvSpPr>
        <p:spPr>
          <a:xfrm>
            <a:off x="4047265" y="1579640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92" name="Google Shape;892;p46"/>
          <p:cNvSpPr/>
          <p:nvPr/>
        </p:nvSpPr>
        <p:spPr>
          <a:xfrm>
            <a:off x="857266" y="1649662"/>
            <a:ext cx="469543" cy="5453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93" name="Google Shape;893;p46"/>
          <p:cNvSpPr/>
          <p:nvPr/>
        </p:nvSpPr>
        <p:spPr>
          <a:xfrm>
            <a:off x="876316" y="466714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414319" y="-200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96" name="Google Shape;896;p46"/>
          <p:cNvSpPr txBox="1">
            <a:spLocks noGrp="1"/>
          </p:cNvSpPr>
          <p:nvPr>
            <p:ph type="subTitle" idx="2"/>
          </p:nvPr>
        </p:nvSpPr>
        <p:spPr>
          <a:xfrm>
            <a:off x="3417224" y="2223490"/>
            <a:ext cx="1973603" cy="35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Top Paid Jobs</a:t>
            </a:r>
            <a:endParaRPr sz="1800" dirty="0"/>
          </a:p>
        </p:txBody>
      </p:sp>
      <p:sp>
        <p:nvSpPr>
          <p:cNvPr id="898" name="Google Shape;898;p46"/>
          <p:cNvSpPr txBox="1">
            <a:spLocks noGrp="1"/>
          </p:cNvSpPr>
          <p:nvPr>
            <p:ph type="subTitle" idx="4"/>
          </p:nvPr>
        </p:nvSpPr>
        <p:spPr>
          <a:xfrm>
            <a:off x="-38103" y="2233182"/>
            <a:ext cx="3117996" cy="35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Most Popular Job Postings</a:t>
            </a:r>
            <a:endParaRPr sz="1800" dirty="0"/>
          </a:p>
        </p:txBody>
      </p:sp>
      <p:sp>
        <p:nvSpPr>
          <p:cNvPr id="900" name="Google Shape;900;p46"/>
          <p:cNvSpPr txBox="1">
            <a:spLocks noGrp="1"/>
          </p:cNvSpPr>
          <p:nvPr>
            <p:ph type="subTitle" idx="6"/>
          </p:nvPr>
        </p:nvSpPr>
        <p:spPr>
          <a:xfrm>
            <a:off x="16495" y="1072380"/>
            <a:ext cx="2368764" cy="35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Top Job Locations</a:t>
            </a:r>
          </a:p>
        </p:txBody>
      </p:sp>
      <p:sp>
        <p:nvSpPr>
          <p:cNvPr id="902" name="Google Shape;902;p46"/>
          <p:cNvSpPr txBox="1">
            <a:spLocks noGrp="1"/>
          </p:cNvSpPr>
          <p:nvPr>
            <p:ph type="subTitle" idx="8"/>
          </p:nvPr>
        </p:nvSpPr>
        <p:spPr>
          <a:xfrm>
            <a:off x="6030708" y="946757"/>
            <a:ext cx="2889180" cy="629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Remote Work Allowance</a:t>
            </a:r>
            <a:endParaRPr sz="1800" dirty="0"/>
          </a:p>
        </p:txBody>
      </p:sp>
      <p:sp>
        <p:nvSpPr>
          <p:cNvPr id="904" name="Google Shape;904;p46"/>
          <p:cNvSpPr txBox="1">
            <a:spLocks noGrp="1"/>
          </p:cNvSpPr>
          <p:nvPr>
            <p:ph type="subTitle" idx="13"/>
          </p:nvPr>
        </p:nvSpPr>
        <p:spPr>
          <a:xfrm>
            <a:off x="3079893" y="1050898"/>
            <a:ext cx="2648263" cy="35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Work Type Overview</a:t>
            </a:r>
          </a:p>
        </p:txBody>
      </p:sp>
      <p:sp>
        <p:nvSpPr>
          <p:cNvPr id="906" name="Google Shape;906;p46"/>
          <p:cNvSpPr txBox="1">
            <a:spLocks noGrp="1"/>
          </p:cNvSpPr>
          <p:nvPr>
            <p:ph type="subTitle" idx="15"/>
          </p:nvPr>
        </p:nvSpPr>
        <p:spPr>
          <a:xfrm>
            <a:off x="97047" y="3338193"/>
            <a:ext cx="2459523" cy="35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Top Required Skills</a:t>
            </a:r>
            <a:endParaRPr sz="1800" dirty="0"/>
          </a:p>
        </p:txBody>
      </p:sp>
      <p:sp>
        <p:nvSpPr>
          <p:cNvPr id="907" name="Google Shape;907;p46"/>
          <p:cNvSpPr txBox="1">
            <a:spLocks noGrp="1"/>
          </p:cNvSpPr>
          <p:nvPr>
            <p:ph type="title" idx="16"/>
          </p:nvPr>
        </p:nvSpPr>
        <p:spPr>
          <a:xfrm>
            <a:off x="876316" y="466714"/>
            <a:ext cx="545302" cy="5630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1</a:t>
            </a:r>
            <a:endParaRPr sz="2800" dirty="0"/>
          </a:p>
        </p:txBody>
      </p:sp>
      <p:sp>
        <p:nvSpPr>
          <p:cNvPr id="908" name="Google Shape;908;p46"/>
          <p:cNvSpPr txBox="1">
            <a:spLocks noGrp="1"/>
          </p:cNvSpPr>
          <p:nvPr>
            <p:ph type="title" idx="17"/>
          </p:nvPr>
        </p:nvSpPr>
        <p:spPr>
          <a:xfrm>
            <a:off x="857266" y="1649662"/>
            <a:ext cx="469543" cy="545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4</a:t>
            </a:r>
            <a:endParaRPr sz="2800" dirty="0"/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4047265" y="499578"/>
            <a:ext cx="545302" cy="5630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</a:t>
            </a:r>
            <a:endParaRPr sz="2800" dirty="0"/>
          </a:p>
        </p:txBody>
      </p:sp>
      <p:sp>
        <p:nvSpPr>
          <p:cNvPr id="910" name="Google Shape;910;p46"/>
          <p:cNvSpPr txBox="1">
            <a:spLocks noGrp="1"/>
          </p:cNvSpPr>
          <p:nvPr>
            <p:ph type="title" idx="19"/>
          </p:nvPr>
        </p:nvSpPr>
        <p:spPr>
          <a:xfrm>
            <a:off x="4047265" y="1501580"/>
            <a:ext cx="545302" cy="629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</a:t>
            </a:r>
            <a:endParaRPr sz="2800" dirty="0"/>
          </a:p>
        </p:txBody>
      </p:sp>
      <p:sp>
        <p:nvSpPr>
          <p:cNvPr id="911" name="Google Shape;911;p46"/>
          <p:cNvSpPr txBox="1">
            <a:spLocks noGrp="1"/>
          </p:cNvSpPr>
          <p:nvPr>
            <p:ph type="title" idx="20"/>
          </p:nvPr>
        </p:nvSpPr>
        <p:spPr>
          <a:xfrm>
            <a:off x="7160124" y="450910"/>
            <a:ext cx="545302" cy="5630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</a:t>
            </a:r>
            <a:endParaRPr sz="2800" dirty="0"/>
          </a:p>
        </p:txBody>
      </p:sp>
      <p:sp>
        <p:nvSpPr>
          <p:cNvPr id="912" name="Google Shape;912;p46"/>
          <p:cNvSpPr txBox="1">
            <a:spLocks noGrp="1"/>
          </p:cNvSpPr>
          <p:nvPr>
            <p:ph type="title" idx="21"/>
          </p:nvPr>
        </p:nvSpPr>
        <p:spPr>
          <a:xfrm>
            <a:off x="7121611" y="1622499"/>
            <a:ext cx="545547" cy="5630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6</a:t>
            </a:r>
            <a:endParaRPr sz="2800" dirty="0"/>
          </a:p>
        </p:txBody>
      </p:sp>
      <p:sp>
        <p:nvSpPr>
          <p:cNvPr id="913" name="Google Shape;913;p46"/>
          <p:cNvSpPr/>
          <p:nvPr/>
        </p:nvSpPr>
        <p:spPr>
          <a:xfrm>
            <a:off x="876316" y="408884"/>
            <a:ext cx="76782" cy="7927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14" name="Google Shape;914;p46"/>
          <p:cNvSpPr/>
          <p:nvPr/>
        </p:nvSpPr>
        <p:spPr>
          <a:xfrm>
            <a:off x="7355993" y="1670944"/>
            <a:ext cx="76782" cy="7927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4" name="Google Shape;890;p46">
            <a:extLst>
              <a:ext uri="{FF2B5EF4-FFF2-40B4-BE49-F238E27FC236}">
                <a16:creationId xmlns:a16="http://schemas.microsoft.com/office/drawing/2014/main" id="{ABD139D5-4132-8671-C3F1-2A22FCF22C92}"/>
              </a:ext>
            </a:extLst>
          </p:cNvPr>
          <p:cNvSpPr/>
          <p:nvPr/>
        </p:nvSpPr>
        <p:spPr>
          <a:xfrm>
            <a:off x="7116970" y="2774385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" name="Google Shape;891;p46">
            <a:extLst>
              <a:ext uri="{FF2B5EF4-FFF2-40B4-BE49-F238E27FC236}">
                <a16:creationId xmlns:a16="http://schemas.microsoft.com/office/drawing/2014/main" id="{FA4B6128-F76F-67FA-08E2-387222F4E6A7}"/>
              </a:ext>
            </a:extLst>
          </p:cNvPr>
          <p:cNvSpPr/>
          <p:nvPr/>
        </p:nvSpPr>
        <p:spPr>
          <a:xfrm>
            <a:off x="4047265" y="2812482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" name="Google Shape;892;p46">
            <a:extLst>
              <a:ext uri="{FF2B5EF4-FFF2-40B4-BE49-F238E27FC236}">
                <a16:creationId xmlns:a16="http://schemas.microsoft.com/office/drawing/2014/main" id="{D07D5201-C378-BF4D-88B1-22CCC80CD7AA}"/>
              </a:ext>
            </a:extLst>
          </p:cNvPr>
          <p:cNvSpPr/>
          <p:nvPr/>
        </p:nvSpPr>
        <p:spPr>
          <a:xfrm>
            <a:off x="876316" y="2841066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" name="Google Shape;902;p46">
            <a:extLst>
              <a:ext uri="{FF2B5EF4-FFF2-40B4-BE49-F238E27FC236}">
                <a16:creationId xmlns:a16="http://schemas.microsoft.com/office/drawing/2014/main" id="{F08660CF-7E6A-0835-E45C-43B611E51DCE}"/>
              </a:ext>
            </a:extLst>
          </p:cNvPr>
          <p:cNvSpPr txBox="1">
            <a:spLocks/>
          </p:cNvSpPr>
          <p:nvPr/>
        </p:nvSpPr>
        <p:spPr>
          <a:xfrm>
            <a:off x="5624513" y="2229504"/>
            <a:ext cx="3547396" cy="3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800" dirty="0"/>
              <a:t>Overview of Job Benefits</a:t>
            </a:r>
          </a:p>
        </p:txBody>
      </p:sp>
      <p:sp>
        <p:nvSpPr>
          <p:cNvPr id="18" name="Google Shape;904;p46">
            <a:extLst>
              <a:ext uri="{FF2B5EF4-FFF2-40B4-BE49-F238E27FC236}">
                <a16:creationId xmlns:a16="http://schemas.microsoft.com/office/drawing/2014/main" id="{EDF6E344-CE40-66CB-0C5F-7C0FB1B36477}"/>
              </a:ext>
            </a:extLst>
          </p:cNvPr>
          <p:cNvSpPr txBox="1">
            <a:spLocks/>
          </p:cNvSpPr>
          <p:nvPr/>
        </p:nvSpPr>
        <p:spPr>
          <a:xfrm>
            <a:off x="3244244" y="3335836"/>
            <a:ext cx="2341566" cy="3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800" dirty="0"/>
              <a:t>Data Job Skillset</a:t>
            </a:r>
          </a:p>
        </p:txBody>
      </p:sp>
      <p:sp>
        <p:nvSpPr>
          <p:cNvPr id="19" name="Google Shape;906;p46">
            <a:extLst>
              <a:ext uri="{FF2B5EF4-FFF2-40B4-BE49-F238E27FC236}">
                <a16:creationId xmlns:a16="http://schemas.microsoft.com/office/drawing/2014/main" id="{DA54BBFB-58B9-BF27-31F2-2AD52539EE54}"/>
              </a:ext>
            </a:extLst>
          </p:cNvPr>
          <p:cNvSpPr txBox="1">
            <a:spLocks/>
          </p:cNvSpPr>
          <p:nvPr/>
        </p:nvSpPr>
        <p:spPr>
          <a:xfrm>
            <a:off x="6042871" y="3292906"/>
            <a:ext cx="3068225" cy="3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800" dirty="0"/>
              <a:t>Companies by Industry</a:t>
            </a:r>
          </a:p>
        </p:txBody>
      </p:sp>
      <p:sp>
        <p:nvSpPr>
          <p:cNvPr id="20" name="Google Shape;908;p46">
            <a:extLst>
              <a:ext uri="{FF2B5EF4-FFF2-40B4-BE49-F238E27FC236}">
                <a16:creationId xmlns:a16="http://schemas.microsoft.com/office/drawing/2014/main" id="{32DCC7FA-4FBD-7B03-479A-B62093041C8D}"/>
              </a:ext>
            </a:extLst>
          </p:cNvPr>
          <p:cNvSpPr txBox="1">
            <a:spLocks/>
          </p:cNvSpPr>
          <p:nvPr/>
        </p:nvSpPr>
        <p:spPr>
          <a:xfrm>
            <a:off x="914707" y="2866412"/>
            <a:ext cx="545302" cy="5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2800" dirty="0"/>
              <a:t>7</a:t>
            </a:r>
          </a:p>
        </p:txBody>
      </p:sp>
      <p:sp>
        <p:nvSpPr>
          <p:cNvPr id="21" name="Google Shape;910;p46">
            <a:extLst>
              <a:ext uri="{FF2B5EF4-FFF2-40B4-BE49-F238E27FC236}">
                <a16:creationId xmlns:a16="http://schemas.microsoft.com/office/drawing/2014/main" id="{B007392F-15FA-23BB-0ECF-ED96FE893A42}"/>
              </a:ext>
            </a:extLst>
          </p:cNvPr>
          <p:cNvSpPr txBox="1">
            <a:spLocks/>
          </p:cNvSpPr>
          <p:nvPr/>
        </p:nvSpPr>
        <p:spPr>
          <a:xfrm>
            <a:off x="4047265" y="2845109"/>
            <a:ext cx="545302" cy="5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2800" dirty="0"/>
              <a:t>8</a:t>
            </a:r>
          </a:p>
        </p:txBody>
      </p:sp>
      <p:sp>
        <p:nvSpPr>
          <p:cNvPr id="22" name="Google Shape;912;p46">
            <a:extLst>
              <a:ext uri="{FF2B5EF4-FFF2-40B4-BE49-F238E27FC236}">
                <a16:creationId xmlns:a16="http://schemas.microsoft.com/office/drawing/2014/main" id="{F85F276A-9BF6-6F66-D090-62C9A44EBEB0}"/>
              </a:ext>
            </a:extLst>
          </p:cNvPr>
          <p:cNvSpPr txBox="1">
            <a:spLocks/>
          </p:cNvSpPr>
          <p:nvPr/>
        </p:nvSpPr>
        <p:spPr>
          <a:xfrm>
            <a:off x="7116848" y="2774385"/>
            <a:ext cx="545547" cy="5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2800" dirty="0"/>
              <a:t>9</a:t>
            </a:r>
          </a:p>
        </p:txBody>
      </p:sp>
      <p:sp>
        <p:nvSpPr>
          <p:cNvPr id="26" name="Google Shape;890;p46">
            <a:extLst>
              <a:ext uri="{FF2B5EF4-FFF2-40B4-BE49-F238E27FC236}">
                <a16:creationId xmlns:a16="http://schemas.microsoft.com/office/drawing/2014/main" id="{9FD7C72A-983C-47CB-7878-C2384784F0A5}"/>
              </a:ext>
            </a:extLst>
          </p:cNvPr>
          <p:cNvSpPr/>
          <p:nvPr/>
        </p:nvSpPr>
        <p:spPr>
          <a:xfrm>
            <a:off x="7116970" y="3894266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" name="Google Shape;891;p46">
            <a:extLst>
              <a:ext uri="{FF2B5EF4-FFF2-40B4-BE49-F238E27FC236}">
                <a16:creationId xmlns:a16="http://schemas.microsoft.com/office/drawing/2014/main" id="{84514FB3-CE1B-0108-4823-CE0FE0B68380}"/>
              </a:ext>
            </a:extLst>
          </p:cNvPr>
          <p:cNvSpPr/>
          <p:nvPr/>
        </p:nvSpPr>
        <p:spPr>
          <a:xfrm>
            <a:off x="4047265" y="3918071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" name="Google Shape;892;p46">
            <a:extLst>
              <a:ext uri="{FF2B5EF4-FFF2-40B4-BE49-F238E27FC236}">
                <a16:creationId xmlns:a16="http://schemas.microsoft.com/office/drawing/2014/main" id="{BBC9A808-2EA5-DA17-73C3-569A3FEAB438}"/>
              </a:ext>
            </a:extLst>
          </p:cNvPr>
          <p:cNvSpPr/>
          <p:nvPr/>
        </p:nvSpPr>
        <p:spPr>
          <a:xfrm>
            <a:off x="876316" y="3927607"/>
            <a:ext cx="545302" cy="56302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" name="Google Shape;902;p46">
            <a:extLst>
              <a:ext uri="{FF2B5EF4-FFF2-40B4-BE49-F238E27FC236}">
                <a16:creationId xmlns:a16="http://schemas.microsoft.com/office/drawing/2014/main" id="{A9A4FB7B-C9FD-360B-D465-959B3BEE756A}"/>
              </a:ext>
            </a:extLst>
          </p:cNvPr>
          <p:cNvSpPr txBox="1">
            <a:spLocks/>
          </p:cNvSpPr>
          <p:nvPr/>
        </p:nvSpPr>
        <p:spPr>
          <a:xfrm>
            <a:off x="62744" y="4433222"/>
            <a:ext cx="3161564" cy="3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800" dirty="0"/>
              <a:t>Company Size Distribution</a:t>
            </a:r>
          </a:p>
        </p:txBody>
      </p:sp>
      <p:sp>
        <p:nvSpPr>
          <p:cNvPr id="30" name="Google Shape;904;p46">
            <a:extLst>
              <a:ext uri="{FF2B5EF4-FFF2-40B4-BE49-F238E27FC236}">
                <a16:creationId xmlns:a16="http://schemas.microsoft.com/office/drawing/2014/main" id="{09544521-EC03-D598-E45A-CC053FC26EE4}"/>
              </a:ext>
            </a:extLst>
          </p:cNvPr>
          <p:cNvSpPr txBox="1">
            <a:spLocks/>
          </p:cNvSpPr>
          <p:nvPr/>
        </p:nvSpPr>
        <p:spPr>
          <a:xfrm>
            <a:off x="6329599" y="4396770"/>
            <a:ext cx="2291398" cy="3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800" dirty="0"/>
              <a:t>Top Company Specialties</a:t>
            </a:r>
          </a:p>
        </p:txBody>
      </p:sp>
      <p:sp>
        <p:nvSpPr>
          <p:cNvPr id="31" name="Google Shape;906;p46">
            <a:extLst>
              <a:ext uri="{FF2B5EF4-FFF2-40B4-BE49-F238E27FC236}">
                <a16:creationId xmlns:a16="http://schemas.microsoft.com/office/drawing/2014/main" id="{5D7A4E53-461D-F081-69A0-0CFEB9C4630D}"/>
              </a:ext>
            </a:extLst>
          </p:cNvPr>
          <p:cNvSpPr txBox="1">
            <a:spLocks/>
          </p:cNvSpPr>
          <p:nvPr/>
        </p:nvSpPr>
        <p:spPr>
          <a:xfrm>
            <a:off x="2759609" y="4413466"/>
            <a:ext cx="3120613" cy="3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800" dirty="0"/>
              <a:t>Top Companies by Followers</a:t>
            </a:r>
          </a:p>
        </p:txBody>
      </p:sp>
      <p:sp>
        <p:nvSpPr>
          <p:cNvPr id="32" name="Google Shape;908;p46">
            <a:extLst>
              <a:ext uri="{FF2B5EF4-FFF2-40B4-BE49-F238E27FC236}">
                <a16:creationId xmlns:a16="http://schemas.microsoft.com/office/drawing/2014/main" id="{BC44BF4C-3459-7934-8B19-916D94A3F1FA}"/>
              </a:ext>
            </a:extLst>
          </p:cNvPr>
          <p:cNvSpPr txBox="1">
            <a:spLocks/>
          </p:cNvSpPr>
          <p:nvPr/>
        </p:nvSpPr>
        <p:spPr>
          <a:xfrm>
            <a:off x="876316" y="3927607"/>
            <a:ext cx="545302" cy="5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2800" dirty="0"/>
              <a:t>10</a:t>
            </a:r>
          </a:p>
        </p:txBody>
      </p:sp>
      <p:sp>
        <p:nvSpPr>
          <p:cNvPr id="33" name="Google Shape;910;p46">
            <a:extLst>
              <a:ext uri="{FF2B5EF4-FFF2-40B4-BE49-F238E27FC236}">
                <a16:creationId xmlns:a16="http://schemas.microsoft.com/office/drawing/2014/main" id="{109054D0-42D0-CB6C-A738-7F415DFD56BB}"/>
              </a:ext>
            </a:extLst>
          </p:cNvPr>
          <p:cNvSpPr txBox="1">
            <a:spLocks/>
          </p:cNvSpPr>
          <p:nvPr/>
        </p:nvSpPr>
        <p:spPr>
          <a:xfrm>
            <a:off x="4047265" y="3932362"/>
            <a:ext cx="545302" cy="5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2800" dirty="0"/>
              <a:t>11</a:t>
            </a:r>
          </a:p>
        </p:txBody>
      </p:sp>
      <p:sp>
        <p:nvSpPr>
          <p:cNvPr id="34" name="Google Shape;912;p46">
            <a:extLst>
              <a:ext uri="{FF2B5EF4-FFF2-40B4-BE49-F238E27FC236}">
                <a16:creationId xmlns:a16="http://schemas.microsoft.com/office/drawing/2014/main" id="{D909DB3F-E661-6C43-EBF5-1ADBDE5C3118}"/>
              </a:ext>
            </a:extLst>
          </p:cNvPr>
          <p:cNvSpPr txBox="1">
            <a:spLocks/>
          </p:cNvSpPr>
          <p:nvPr/>
        </p:nvSpPr>
        <p:spPr>
          <a:xfrm>
            <a:off x="7116848" y="3894266"/>
            <a:ext cx="545547" cy="5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2800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" grpId="0" animBg="1"/>
      <p:bldP spid="889" grpId="0" animBg="1"/>
      <p:bldP spid="890" grpId="0" animBg="1"/>
      <p:bldP spid="891" grpId="0" animBg="1"/>
      <p:bldP spid="892" grpId="0" animBg="1"/>
      <p:bldP spid="893" grpId="0" animBg="1"/>
      <p:bldP spid="894" grpId="0"/>
      <p:bldP spid="896" grpId="0" build="p"/>
      <p:bldP spid="898" grpId="0" build="p"/>
      <p:bldP spid="900" grpId="0" build="p"/>
      <p:bldP spid="902" grpId="0" build="p"/>
      <p:bldP spid="904" grpId="0" build="p"/>
      <p:bldP spid="906" grpId="0" build="p"/>
      <p:bldP spid="907" grpId="0"/>
      <p:bldP spid="908" grpId="0"/>
      <p:bldP spid="909" grpId="0"/>
      <p:bldP spid="910" grpId="0"/>
      <p:bldP spid="911" grpId="0"/>
      <p:bldP spid="912" grpId="0"/>
      <p:bldP spid="913" grpId="0" animBg="1"/>
      <p:bldP spid="914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9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"/>
            <a:ext cx="9144000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9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9144000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9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62"/>
            <a:ext cx="9144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F0879DC8-9519-E8FF-DD6F-486A8FD9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>
            <a:extLst>
              <a:ext uri="{FF2B5EF4-FFF2-40B4-BE49-F238E27FC236}">
                <a16:creationId xmlns:a16="http://schemas.microsoft.com/office/drawing/2014/main" id="{434FB070-11BA-4ACF-81E5-5B97E9319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3549" y="1651761"/>
            <a:ext cx="482957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Top Job Locations</a:t>
            </a:r>
          </a:p>
        </p:txBody>
      </p:sp>
      <p:sp>
        <p:nvSpPr>
          <p:cNvPr id="1037" name="Google Shape;1037;p48">
            <a:extLst>
              <a:ext uri="{FF2B5EF4-FFF2-40B4-BE49-F238E27FC236}">
                <a16:creationId xmlns:a16="http://schemas.microsoft.com/office/drawing/2014/main" id="{B23DBCF4-C65E-2107-99E0-09F4E7FCA4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9900" y="2769474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7BFF"/>
                </a:solidFill>
              </a:rPr>
              <a:t>Identifying Key Locations for Career Opportunities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1038" name="Google Shape;1038;p48">
            <a:extLst>
              <a:ext uri="{FF2B5EF4-FFF2-40B4-BE49-F238E27FC236}">
                <a16:creationId xmlns:a16="http://schemas.microsoft.com/office/drawing/2014/main" id="{B32CCBCA-380A-64C7-AA62-DDBA0B77184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90675" y="1869231"/>
            <a:ext cx="10793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39" name="Google Shape;1039;p48">
            <a:extLst>
              <a:ext uri="{FF2B5EF4-FFF2-40B4-BE49-F238E27FC236}">
                <a16:creationId xmlns:a16="http://schemas.microsoft.com/office/drawing/2014/main" id="{2C149EE5-C24E-9F97-D57F-A6259DD55A40}"/>
              </a:ext>
            </a:extLst>
          </p:cNvPr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>
              <a:extLst>
                <a:ext uri="{FF2B5EF4-FFF2-40B4-BE49-F238E27FC236}">
                  <a16:creationId xmlns:a16="http://schemas.microsoft.com/office/drawing/2014/main" id="{1B210489-CC66-CC52-6A77-20AF637B4563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>
              <a:extLst>
                <a:ext uri="{FF2B5EF4-FFF2-40B4-BE49-F238E27FC236}">
                  <a16:creationId xmlns:a16="http://schemas.microsoft.com/office/drawing/2014/main" id="{BE0D7B48-C0EC-4C55-071B-45A4C99A7B16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>
              <a:extLst>
                <a:ext uri="{FF2B5EF4-FFF2-40B4-BE49-F238E27FC236}">
                  <a16:creationId xmlns:a16="http://schemas.microsoft.com/office/drawing/2014/main" id="{EB31D4D5-B511-2923-AFFB-CAFEC6C6D344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>
              <a:extLst>
                <a:ext uri="{FF2B5EF4-FFF2-40B4-BE49-F238E27FC236}">
                  <a16:creationId xmlns:a16="http://schemas.microsoft.com/office/drawing/2014/main" id="{48DCC325-4D98-204B-990E-9F5D4743E2D8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>
              <a:extLst>
                <a:ext uri="{FF2B5EF4-FFF2-40B4-BE49-F238E27FC236}">
                  <a16:creationId xmlns:a16="http://schemas.microsoft.com/office/drawing/2014/main" id="{B00EE3D5-965A-FEB6-9842-EF17A6B2DD5E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>
              <a:extLst>
                <a:ext uri="{FF2B5EF4-FFF2-40B4-BE49-F238E27FC236}">
                  <a16:creationId xmlns:a16="http://schemas.microsoft.com/office/drawing/2014/main" id="{C9D8E4A4-6553-B27B-A4A4-06D737CA9B5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>
              <a:extLst>
                <a:ext uri="{FF2B5EF4-FFF2-40B4-BE49-F238E27FC236}">
                  <a16:creationId xmlns:a16="http://schemas.microsoft.com/office/drawing/2014/main" id="{AB7DB6BE-AEAF-E82E-4EA1-EB7C0165F663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>
              <a:extLst>
                <a:ext uri="{FF2B5EF4-FFF2-40B4-BE49-F238E27FC236}">
                  <a16:creationId xmlns:a16="http://schemas.microsoft.com/office/drawing/2014/main" id="{F6F7CBB5-E519-E979-4FF1-B19FCFA2FF6E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>
              <a:extLst>
                <a:ext uri="{FF2B5EF4-FFF2-40B4-BE49-F238E27FC236}">
                  <a16:creationId xmlns:a16="http://schemas.microsoft.com/office/drawing/2014/main" id="{892EBA45-214D-8585-638C-EC814871BD98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>
              <a:extLst>
                <a:ext uri="{FF2B5EF4-FFF2-40B4-BE49-F238E27FC236}">
                  <a16:creationId xmlns:a16="http://schemas.microsoft.com/office/drawing/2014/main" id="{776E7A73-A75B-A902-3FA2-64A82FB9012A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>
              <a:extLst>
                <a:ext uri="{FF2B5EF4-FFF2-40B4-BE49-F238E27FC236}">
                  <a16:creationId xmlns:a16="http://schemas.microsoft.com/office/drawing/2014/main" id="{F9619128-35E4-8FEF-7590-41600BA130EC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>
              <a:extLst>
                <a:ext uri="{FF2B5EF4-FFF2-40B4-BE49-F238E27FC236}">
                  <a16:creationId xmlns:a16="http://schemas.microsoft.com/office/drawing/2014/main" id="{D63E73CD-2B33-4CBB-D75A-EE531AB4DDFA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>
            <a:extLst>
              <a:ext uri="{FF2B5EF4-FFF2-40B4-BE49-F238E27FC236}">
                <a16:creationId xmlns:a16="http://schemas.microsoft.com/office/drawing/2014/main" id="{94FA04E4-638C-4758-A7D2-36605FA32B53}"/>
              </a:ext>
            </a:extLst>
          </p:cNvPr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>
              <a:extLst>
                <a:ext uri="{FF2B5EF4-FFF2-40B4-BE49-F238E27FC236}">
                  <a16:creationId xmlns:a16="http://schemas.microsoft.com/office/drawing/2014/main" id="{2DA6D5EE-B3A2-3BB5-CF63-70FB8B199D79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>
              <a:extLst>
                <a:ext uri="{FF2B5EF4-FFF2-40B4-BE49-F238E27FC236}">
                  <a16:creationId xmlns:a16="http://schemas.microsoft.com/office/drawing/2014/main" id="{361482FA-DA18-C83F-CC50-B830E08ACE9E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>
              <a:extLst>
                <a:ext uri="{FF2B5EF4-FFF2-40B4-BE49-F238E27FC236}">
                  <a16:creationId xmlns:a16="http://schemas.microsoft.com/office/drawing/2014/main" id="{37363F82-6EE9-FC53-D7F9-18C27815CFC7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>
              <a:extLst>
                <a:ext uri="{FF2B5EF4-FFF2-40B4-BE49-F238E27FC236}">
                  <a16:creationId xmlns:a16="http://schemas.microsoft.com/office/drawing/2014/main" id="{D563E81D-6DD1-958D-D8CE-AB9CD3746C9B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>
              <a:extLst>
                <a:ext uri="{FF2B5EF4-FFF2-40B4-BE49-F238E27FC236}">
                  <a16:creationId xmlns:a16="http://schemas.microsoft.com/office/drawing/2014/main" id="{19273012-6722-90BB-BBD4-7758CA1605BC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>
              <a:extLst>
                <a:ext uri="{FF2B5EF4-FFF2-40B4-BE49-F238E27FC236}">
                  <a16:creationId xmlns:a16="http://schemas.microsoft.com/office/drawing/2014/main" id="{AFACF3DF-1C3A-B4D4-2554-0E26D6D24761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54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 build="p"/>
      <p:bldP spid="10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>
          <a:extLst>
            <a:ext uri="{FF2B5EF4-FFF2-40B4-BE49-F238E27FC236}">
              <a16:creationId xmlns:a16="http://schemas.microsoft.com/office/drawing/2014/main" id="{AFF88B50-C831-16EA-C6FD-BBFE8205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50;p62">
            <a:extLst>
              <a:ext uri="{FF2B5EF4-FFF2-40B4-BE49-F238E27FC236}">
                <a16:creationId xmlns:a16="http://schemas.microsoft.com/office/drawing/2014/main" id="{8BB28802-6ED8-69F0-FBC7-62542BA25578}"/>
              </a:ext>
            </a:extLst>
          </p:cNvPr>
          <p:cNvSpPr txBox="1">
            <a:spLocks/>
          </p:cNvSpPr>
          <p:nvPr/>
        </p:nvSpPr>
        <p:spPr>
          <a:xfrm>
            <a:off x="975460" y="121542"/>
            <a:ext cx="70095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/>
              <a:t>Top Job Locations</a:t>
            </a:r>
          </a:p>
        </p:txBody>
      </p:sp>
      <p:grpSp>
        <p:nvGrpSpPr>
          <p:cNvPr id="4" name="Google Shape;2025;p62">
            <a:extLst>
              <a:ext uri="{FF2B5EF4-FFF2-40B4-BE49-F238E27FC236}">
                <a16:creationId xmlns:a16="http://schemas.microsoft.com/office/drawing/2014/main" id="{C2BDE3D5-85B3-59CA-E877-D9F57D930E64}"/>
              </a:ext>
            </a:extLst>
          </p:cNvPr>
          <p:cNvGrpSpPr/>
          <p:nvPr/>
        </p:nvGrpSpPr>
        <p:grpSpPr>
          <a:xfrm>
            <a:off x="223670" y="3236854"/>
            <a:ext cx="2019579" cy="1785104"/>
            <a:chOff x="3104775" y="1891200"/>
            <a:chExt cx="1950500" cy="1946625"/>
          </a:xfrm>
          <a:solidFill>
            <a:srgbClr val="59ACBE"/>
          </a:solidFill>
        </p:grpSpPr>
        <p:sp>
          <p:nvSpPr>
            <p:cNvPr id="6" name="Google Shape;2026;p62">
              <a:extLst>
                <a:ext uri="{FF2B5EF4-FFF2-40B4-BE49-F238E27FC236}">
                  <a16:creationId xmlns:a16="http://schemas.microsoft.com/office/drawing/2014/main" id="{5D2BABB5-2D27-EED5-291A-8CD8F35093A7}"/>
                </a:ext>
              </a:extLst>
            </p:cNvPr>
            <p:cNvSpPr/>
            <p:nvPr/>
          </p:nvSpPr>
          <p:spPr>
            <a:xfrm>
              <a:off x="3125675" y="1891200"/>
              <a:ext cx="1909225" cy="1946625"/>
            </a:xfrm>
            <a:custGeom>
              <a:avLst/>
              <a:gdLst/>
              <a:ahLst/>
              <a:cxnLst/>
              <a:rect l="l" t="t" r="r" b="b"/>
              <a:pathLst>
                <a:path w="76369" h="77865" extrusionOk="0">
                  <a:moveTo>
                    <a:pt x="37975" y="0"/>
                  </a:moveTo>
                  <a:cubicBezTo>
                    <a:pt x="37697" y="0"/>
                    <a:pt x="37398" y="0"/>
                    <a:pt x="37140" y="20"/>
                  </a:cubicBezTo>
                  <a:cubicBezTo>
                    <a:pt x="36881" y="20"/>
                    <a:pt x="36662" y="20"/>
                    <a:pt x="36404" y="40"/>
                  </a:cubicBezTo>
                  <a:cubicBezTo>
                    <a:pt x="35847" y="80"/>
                    <a:pt x="35250" y="120"/>
                    <a:pt x="34673" y="179"/>
                  </a:cubicBezTo>
                  <a:cubicBezTo>
                    <a:pt x="34395" y="199"/>
                    <a:pt x="34116" y="239"/>
                    <a:pt x="33858" y="279"/>
                  </a:cubicBezTo>
                  <a:cubicBezTo>
                    <a:pt x="33579" y="299"/>
                    <a:pt x="33301" y="339"/>
                    <a:pt x="33022" y="378"/>
                  </a:cubicBezTo>
                  <a:cubicBezTo>
                    <a:pt x="32564" y="418"/>
                    <a:pt x="32127" y="498"/>
                    <a:pt x="31689" y="577"/>
                  </a:cubicBezTo>
                  <a:lnTo>
                    <a:pt x="30615" y="776"/>
                  </a:lnTo>
                  <a:lnTo>
                    <a:pt x="30595" y="776"/>
                  </a:lnTo>
                  <a:cubicBezTo>
                    <a:pt x="30237" y="836"/>
                    <a:pt x="29899" y="935"/>
                    <a:pt x="29521" y="1015"/>
                  </a:cubicBezTo>
                  <a:lnTo>
                    <a:pt x="29481" y="1015"/>
                  </a:lnTo>
                  <a:cubicBezTo>
                    <a:pt x="29123" y="1095"/>
                    <a:pt x="28805" y="1174"/>
                    <a:pt x="28486" y="1274"/>
                  </a:cubicBezTo>
                  <a:cubicBezTo>
                    <a:pt x="28089" y="1373"/>
                    <a:pt x="27691" y="1472"/>
                    <a:pt x="27293" y="1592"/>
                  </a:cubicBezTo>
                  <a:cubicBezTo>
                    <a:pt x="26935" y="1691"/>
                    <a:pt x="26617" y="1791"/>
                    <a:pt x="26298" y="1890"/>
                  </a:cubicBezTo>
                  <a:cubicBezTo>
                    <a:pt x="25960" y="1990"/>
                    <a:pt x="25602" y="2109"/>
                    <a:pt x="25244" y="2228"/>
                  </a:cubicBezTo>
                  <a:lnTo>
                    <a:pt x="25204" y="2228"/>
                  </a:lnTo>
                  <a:cubicBezTo>
                    <a:pt x="24866" y="2368"/>
                    <a:pt x="24528" y="2487"/>
                    <a:pt x="24210" y="2606"/>
                  </a:cubicBezTo>
                  <a:cubicBezTo>
                    <a:pt x="23871" y="2726"/>
                    <a:pt x="23533" y="2885"/>
                    <a:pt x="23175" y="3024"/>
                  </a:cubicBezTo>
                  <a:cubicBezTo>
                    <a:pt x="22857" y="3183"/>
                    <a:pt x="22558" y="3303"/>
                    <a:pt x="22240" y="3462"/>
                  </a:cubicBezTo>
                  <a:cubicBezTo>
                    <a:pt x="22141" y="3502"/>
                    <a:pt x="22021" y="3581"/>
                    <a:pt x="21882" y="3621"/>
                  </a:cubicBezTo>
                  <a:cubicBezTo>
                    <a:pt x="21564" y="3780"/>
                    <a:pt x="21246" y="3919"/>
                    <a:pt x="20887" y="4098"/>
                  </a:cubicBezTo>
                  <a:cubicBezTo>
                    <a:pt x="20470" y="4297"/>
                    <a:pt x="20092" y="4496"/>
                    <a:pt x="19694" y="4715"/>
                  </a:cubicBezTo>
                  <a:cubicBezTo>
                    <a:pt x="19356" y="4894"/>
                    <a:pt x="18998" y="5093"/>
                    <a:pt x="18679" y="5292"/>
                  </a:cubicBezTo>
                  <a:cubicBezTo>
                    <a:pt x="16750" y="6406"/>
                    <a:pt x="14920" y="7699"/>
                    <a:pt x="13209" y="9151"/>
                  </a:cubicBezTo>
                  <a:cubicBezTo>
                    <a:pt x="12612" y="9648"/>
                    <a:pt x="12035" y="10166"/>
                    <a:pt x="11478" y="10683"/>
                  </a:cubicBezTo>
                  <a:cubicBezTo>
                    <a:pt x="11001" y="11140"/>
                    <a:pt x="10523" y="11618"/>
                    <a:pt x="10086" y="12075"/>
                  </a:cubicBezTo>
                  <a:lnTo>
                    <a:pt x="10404" y="12075"/>
                  </a:lnTo>
                  <a:cubicBezTo>
                    <a:pt x="10736" y="12110"/>
                    <a:pt x="11062" y="12157"/>
                    <a:pt x="11381" y="12157"/>
                  </a:cubicBezTo>
                  <a:cubicBezTo>
                    <a:pt x="11616" y="12157"/>
                    <a:pt x="11847" y="12131"/>
                    <a:pt x="12075" y="12055"/>
                  </a:cubicBezTo>
                  <a:cubicBezTo>
                    <a:pt x="12572" y="11916"/>
                    <a:pt x="12930" y="11538"/>
                    <a:pt x="13388" y="11319"/>
                  </a:cubicBezTo>
                  <a:cubicBezTo>
                    <a:pt x="14562" y="10723"/>
                    <a:pt x="16312" y="10822"/>
                    <a:pt x="16790" y="9589"/>
                  </a:cubicBezTo>
                  <a:cubicBezTo>
                    <a:pt x="16949" y="9191"/>
                    <a:pt x="16889" y="8694"/>
                    <a:pt x="17108" y="8335"/>
                  </a:cubicBezTo>
                  <a:cubicBezTo>
                    <a:pt x="17401" y="7842"/>
                    <a:pt x="17954" y="7706"/>
                    <a:pt x="18532" y="7706"/>
                  </a:cubicBezTo>
                  <a:cubicBezTo>
                    <a:pt x="18816" y="7706"/>
                    <a:pt x="19107" y="7739"/>
                    <a:pt x="19376" y="7778"/>
                  </a:cubicBezTo>
                  <a:cubicBezTo>
                    <a:pt x="19734" y="7838"/>
                    <a:pt x="20132" y="7938"/>
                    <a:pt x="20251" y="8276"/>
                  </a:cubicBezTo>
                  <a:cubicBezTo>
                    <a:pt x="20291" y="8534"/>
                    <a:pt x="20251" y="8773"/>
                    <a:pt x="20092" y="8972"/>
                  </a:cubicBezTo>
                  <a:cubicBezTo>
                    <a:pt x="19396" y="10345"/>
                    <a:pt x="18242" y="11419"/>
                    <a:pt x="16809" y="12016"/>
                  </a:cubicBezTo>
                  <a:cubicBezTo>
                    <a:pt x="15656" y="12513"/>
                    <a:pt x="14204" y="12811"/>
                    <a:pt x="13726" y="13965"/>
                  </a:cubicBezTo>
                  <a:cubicBezTo>
                    <a:pt x="13806" y="14403"/>
                    <a:pt x="14562" y="14462"/>
                    <a:pt x="14562" y="14920"/>
                  </a:cubicBezTo>
                  <a:cubicBezTo>
                    <a:pt x="14562" y="15258"/>
                    <a:pt x="14084" y="15397"/>
                    <a:pt x="13885" y="15656"/>
                  </a:cubicBezTo>
                  <a:cubicBezTo>
                    <a:pt x="13587" y="16054"/>
                    <a:pt x="14025" y="16690"/>
                    <a:pt x="14562" y="16730"/>
                  </a:cubicBezTo>
                  <a:cubicBezTo>
                    <a:pt x="14607" y="16735"/>
                    <a:pt x="14651" y="16738"/>
                    <a:pt x="14696" y="16738"/>
                  </a:cubicBezTo>
                  <a:cubicBezTo>
                    <a:pt x="15162" y="16738"/>
                    <a:pt x="15593" y="16466"/>
                    <a:pt x="15974" y="16193"/>
                  </a:cubicBezTo>
                  <a:cubicBezTo>
                    <a:pt x="17207" y="15318"/>
                    <a:pt x="18540" y="14363"/>
                    <a:pt x="19157" y="12970"/>
                  </a:cubicBezTo>
                  <a:cubicBezTo>
                    <a:pt x="19396" y="12374"/>
                    <a:pt x="19575" y="11677"/>
                    <a:pt x="20132" y="11359"/>
                  </a:cubicBezTo>
                  <a:cubicBezTo>
                    <a:pt x="20311" y="11269"/>
                    <a:pt x="20501" y="11227"/>
                    <a:pt x="20688" y="11227"/>
                  </a:cubicBezTo>
                  <a:cubicBezTo>
                    <a:pt x="21121" y="11227"/>
                    <a:pt x="21534" y="11459"/>
                    <a:pt x="21743" y="11876"/>
                  </a:cubicBezTo>
                  <a:cubicBezTo>
                    <a:pt x="21783" y="11976"/>
                    <a:pt x="21822" y="12115"/>
                    <a:pt x="21842" y="12215"/>
                  </a:cubicBezTo>
                  <a:cubicBezTo>
                    <a:pt x="22076" y="12125"/>
                    <a:pt x="22361" y="12055"/>
                    <a:pt x="22621" y="12055"/>
                  </a:cubicBezTo>
                  <a:cubicBezTo>
                    <a:pt x="22938" y="12055"/>
                    <a:pt x="23216" y="12158"/>
                    <a:pt x="23314" y="12453"/>
                  </a:cubicBezTo>
                  <a:cubicBezTo>
                    <a:pt x="23334" y="12652"/>
                    <a:pt x="23354" y="12851"/>
                    <a:pt x="23334" y="13050"/>
                  </a:cubicBezTo>
                  <a:cubicBezTo>
                    <a:pt x="23354" y="13846"/>
                    <a:pt x="24369" y="14363"/>
                    <a:pt x="24369" y="15159"/>
                  </a:cubicBezTo>
                  <a:cubicBezTo>
                    <a:pt x="24369" y="16094"/>
                    <a:pt x="23135" y="16392"/>
                    <a:pt x="22220" y="16412"/>
                  </a:cubicBezTo>
                  <a:cubicBezTo>
                    <a:pt x="21365" y="16412"/>
                    <a:pt x="20529" y="16412"/>
                    <a:pt x="19674" y="16432"/>
                  </a:cubicBezTo>
                  <a:cubicBezTo>
                    <a:pt x="19616" y="16429"/>
                    <a:pt x="19558" y="16427"/>
                    <a:pt x="19501" y="16427"/>
                  </a:cubicBezTo>
                  <a:cubicBezTo>
                    <a:pt x="19191" y="16427"/>
                    <a:pt x="18903" y="16476"/>
                    <a:pt x="18600" y="16611"/>
                  </a:cubicBezTo>
                  <a:cubicBezTo>
                    <a:pt x="18262" y="16790"/>
                    <a:pt x="18083" y="17148"/>
                    <a:pt x="18162" y="17526"/>
                  </a:cubicBezTo>
                  <a:cubicBezTo>
                    <a:pt x="18262" y="17705"/>
                    <a:pt x="18381" y="17884"/>
                    <a:pt x="18540" y="18023"/>
                  </a:cubicBezTo>
                  <a:cubicBezTo>
                    <a:pt x="19093" y="18766"/>
                    <a:pt x="18423" y="20020"/>
                    <a:pt x="17509" y="20020"/>
                  </a:cubicBezTo>
                  <a:cubicBezTo>
                    <a:pt x="17469" y="20020"/>
                    <a:pt x="17428" y="20018"/>
                    <a:pt x="17386" y="20013"/>
                  </a:cubicBezTo>
                  <a:cubicBezTo>
                    <a:pt x="17048" y="19973"/>
                    <a:pt x="16750" y="19794"/>
                    <a:pt x="16412" y="19734"/>
                  </a:cubicBezTo>
                  <a:cubicBezTo>
                    <a:pt x="16321" y="19719"/>
                    <a:pt x="16231" y="19712"/>
                    <a:pt x="16142" y="19712"/>
                  </a:cubicBezTo>
                  <a:cubicBezTo>
                    <a:pt x="15273" y="19712"/>
                    <a:pt x="14486" y="20385"/>
                    <a:pt x="13945" y="21107"/>
                  </a:cubicBezTo>
                  <a:cubicBezTo>
                    <a:pt x="13348" y="21902"/>
                    <a:pt x="12891" y="22817"/>
                    <a:pt x="12015" y="23295"/>
                  </a:cubicBezTo>
                  <a:cubicBezTo>
                    <a:pt x="10623" y="24071"/>
                    <a:pt x="8474" y="23514"/>
                    <a:pt x="7659" y="24886"/>
                  </a:cubicBezTo>
                  <a:cubicBezTo>
                    <a:pt x="7321" y="25443"/>
                    <a:pt x="7360" y="26100"/>
                    <a:pt x="7360" y="26756"/>
                  </a:cubicBezTo>
                  <a:cubicBezTo>
                    <a:pt x="7360" y="27373"/>
                    <a:pt x="7321" y="28069"/>
                    <a:pt x="6863" y="28546"/>
                  </a:cubicBezTo>
                  <a:cubicBezTo>
                    <a:pt x="6666" y="28761"/>
                    <a:pt x="6369" y="28871"/>
                    <a:pt x="6083" y="28871"/>
                  </a:cubicBezTo>
                  <a:cubicBezTo>
                    <a:pt x="5733" y="28871"/>
                    <a:pt x="5401" y="28707"/>
                    <a:pt x="5292" y="28367"/>
                  </a:cubicBezTo>
                  <a:cubicBezTo>
                    <a:pt x="5252" y="28089"/>
                    <a:pt x="5272" y="27791"/>
                    <a:pt x="5371" y="27552"/>
                  </a:cubicBezTo>
                  <a:cubicBezTo>
                    <a:pt x="5650" y="26677"/>
                    <a:pt x="5928" y="25781"/>
                    <a:pt x="6187" y="24906"/>
                  </a:cubicBezTo>
                  <a:cubicBezTo>
                    <a:pt x="6406" y="24270"/>
                    <a:pt x="6605" y="23514"/>
                    <a:pt x="6266" y="22917"/>
                  </a:cubicBezTo>
                  <a:cubicBezTo>
                    <a:pt x="6003" y="22414"/>
                    <a:pt x="5437" y="22178"/>
                    <a:pt x="4855" y="22178"/>
                  </a:cubicBezTo>
                  <a:cubicBezTo>
                    <a:pt x="4469" y="22178"/>
                    <a:pt x="4077" y="22281"/>
                    <a:pt x="3760" y="22479"/>
                  </a:cubicBezTo>
                  <a:cubicBezTo>
                    <a:pt x="2964" y="22977"/>
                    <a:pt x="2527" y="23892"/>
                    <a:pt x="2188" y="24787"/>
                  </a:cubicBezTo>
                  <a:cubicBezTo>
                    <a:pt x="1950" y="25443"/>
                    <a:pt x="1651" y="26378"/>
                    <a:pt x="1154" y="27094"/>
                  </a:cubicBezTo>
                  <a:cubicBezTo>
                    <a:pt x="895" y="27850"/>
                    <a:pt x="696" y="28586"/>
                    <a:pt x="497" y="29362"/>
                  </a:cubicBezTo>
                  <a:cubicBezTo>
                    <a:pt x="299" y="30138"/>
                    <a:pt x="139" y="30934"/>
                    <a:pt x="0" y="31729"/>
                  </a:cubicBezTo>
                  <a:cubicBezTo>
                    <a:pt x="139" y="31650"/>
                    <a:pt x="259" y="31570"/>
                    <a:pt x="358" y="31471"/>
                  </a:cubicBezTo>
                  <a:cubicBezTo>
                    <a:pt x="698" y="31224"/>
                    <a:pt x="1396" y="30223"/>
                    <a:pt x="1953" y="30223"/>
                  </a:cubicBezTo>
                  <a:cubicBezTo>
                    <a:pt x="2114" y="30223"/>
                    <a:pt x="2262" y="30306"/>
                    <a:pt x="2387" y="30516"/>
                  </a:cubicBezTo>
                  <a:cubicBezTo>
                    <a:pt x="2546" y="30755"/>
                    <a:pt x="2487" y="31073"/>
                    <a:pt x="2288" y="31272"/>
                  </a:cubicBezTo>
                  <a:cubicBezTo>
                    <a:pt x="2049" y="31530"/>
                    <a:pt x="1592" y="31530"/>
                    <a:pt x="1393" y="31809"/>
                  </a:cubicBezTo>
                  <a:cubicBezTo>
                    <a:pt x="1154" y="32147"/>
                    <a:pt x="1353" y="32625"/>
                    <a:pt x="1651" y="32903"/>
                  </a:cubicBezTo>
                  <a:cubicBezTo>
                    <a:pt x="1950" y="33201"/>
                    <a:pt x="2348" y="33400"/>
                    <a:pt x="2527" y="33758"/>
                  </a:cubicBezTo>
                  <a:cubicBezTo>
                    <a:pt x="2865" y="34494"/>
                    <a:pt x="2288" y="35390"/>
                    <a:pt x="2646" y="36106"/>
                  </a:cubicBezTo>
                  <a:cubicBezTo>
                    <a:pt x="2944" y="36722"/>
                    <a:pt x="3720" y="36882"/>
                    <a:pt x="4377" y="37041"/>
                  </a:cubicBezTo>
                  <a:lnTo>
                    <a:pt x="4615" y="37120"/>
                  </a:lnTo>
                  <a:cubicBezTo>
                    <a:pt x="4973" y="35807"/>
                    <a:pt x="5769" y="34813"/>
                    <a:pt x="7659" y="34654"/>
                  </a:cubicBezTo>
                  <a:cubicBezTo>
                    <a:pt x="7755" y="34646"/>
                    <a:pt x="7852" y="34643"/>
                    <a:pt x="7950" y="34643"/>
                  </a:cubicBezTo>
                  <a:cubicBezTo>
                    <a:pt x="10503" y="34643"/>
                    <a:pt x="13330" y="37098"/>
                    <a:pt x="14422" y="39129"/>
                  </a:cubicBezTo>
                  <a:cubicBezTo>
                    <a:pt x="15696" y="41497"/>
                    <a:pt x="16014" y="44600"/>
                    <a:pt x="18282" y="46032"/>
                  </a:cubicBezTo>
                  <a:cubicBezTo>
                    <a:pt x="19893" y="47027"/>
                    <a:pt x="22419" y="47126"/>
                    <a:pt x="23016" y="48937"/>
                  </a:cubicBezTo>
                  <a:cubicBezTo>
                    <a:pt x="23553" y="50568"/>
                    <a:pt x="21982" y="52099"/>
                    <a:pt x="21544" y="53751"/>
                  </a:cubicBezTo>
                  <a:cubicBezTo>
                    <a:pt x="21265" y="54845"/>
                    <a:pt x="21464" y="56018"/>
                    <a:pt x="21385" y="57132"/>
                  </a:cubicBezTo>
                  <a:cubicBezTo>
                    <a:pt x="21325" y="58266"/>
                    <a:pt x="20788" y="59519"/>
                    <a:pt x="19694" y="59858"/>
                  </a:cubicBezTo>
                  <a:cubicBezTo>
                    <a:pt x="19077" y="60017"/>
                    <a:pt x="18381" y="59878"/>
                    <a:pt x="17864" y="60256"/>
                  </a:cubicBezTo>
                  <a:cubicBezTo>
                    <a:pt x="16949" y="60892"/>
                    <a:pt x="17366" y="62583"/>
                    <a:pt x="16451" y="63239"/>
                  </a:cubicBezTo>
                  <a:cubicBezTo>
                    <a:pt x="16093" y="63458"/>
                    <a:pt x="15696" y="63498"/>
                    <a:pt x="15318" y="63637"/>
                  </a:cubicBezTo>
                  <a:cubicBezTo>
                    <a:pt x="13368" y="64274"/>
                    <a:pt x="13030" y="66959"/>
                    <a:pt x="13607" y="68949"/>
                  </a:cubicBezTo>
                  <a:cubicBezTo>
                    <a:pt x="13627" y="69028"/>
                    <a:pt x="13666" y="69068"/>
                    <a:pt x="13686" y="69148"/>
                  </a:cubicBezTo>
                  <a:cubicBezTo>
                    <a:pt x="19157" y="73584"/>
                    <a:pt x="25702" y="76428"/>
                    <a:pt x="32664" y="77463"/>
                  </a:cubicBezTo>
                  <a:cubicBezTo>
                    <a:pt x="34508" y="77731"/>
                    <a:pt x="36365" y="77864"/>
                    <a:pt x="38221" y="77864"/>
                  </a:cubicBezTo>
                  <a:cubicBezTo>
                    <a:pt x="42692" y="77864"/>
                    <a:pt x="47152" y="77091"/>
                    <a:pt x="51383" y="75573"/>
                  </a:cubicBezTo>
                  <a:cubicBezTo>
                    <a:pt x="52656" y="75095"/>
                    <a:pt x="53870" y="74598"/>
                    <a:pt x="55083" y="74001"/>
                  </a:cubicBezTo>
                  <a:cubicBezTo>
                    <a:pt x="56953" y="73106"/>
                    <a:pt x="58743" y="72052"/>
                    <a:pt x="60434" y="70898"/>
                  </a:cubicBezTo>
                  <a:cubicBezTo>
                    <a:pt x="61608" y="70063"/>
                    <a:pt x="62722" y="69207"/>
                    <a:pt x="63796" y="68252"/>
                  </a:cubicBezTo>
                  <a:cubicBezTo>
                    <a:pt x="64532" y="67616"/>
                    <a:pt x="65288" y="66920"/>
                    <a:pt x="65984" y="66223"/>
                  </a:cubicBezTo>
                  <a:lnTo>
                    <a:pt x="67019" y="65089"/>
                  </a:lnTo>
                  <a:cubicBezTo>
                    <a:pt x="69525" y="62344"/>
                    <a:pt x="71614" y="59261"/>
                    <a:pt x="73245" y="55919"/>
                  </a:cubicBezTo>
                  <a:cubicBezTo>
                    <a:pt x="74240" y="53890"/>
                    <a:pt x="75035" y="51761"/>
                    <a:pt x="75652" y="49613"/>
                  </a:cubicBezTo>
                  <a:cubicBezTo>
                    <a:pt x="75891" y="48758"/>
                    <a:pt x="76090" y="47922"/>
                    <a:pt x="76289" y="47047"/>
                  </a:cubicBezTo>
                  <a:lnTo>
                    <a:pt x="76289" y="47047"/>
                  </a:lnTo>
                  <a:cubicBezTo>
                    <a:pt x="75990" y="47266"/>
                    <a:pt x="75672" y="47425"/>
                    <a:pt x="75294" y="47464"/>
                  </a:cubicBezTo>
                  <a:cubicBezTo>
                    <a:pt x="75254" y="47464"/>
                    <a:pt x="75195" y="47464"/>
                    <a:pt x="75413" y="47325"/>
                  </a:cubicBezTo>
                  <a:lnTo>
                    <a:pt x="75413" y="47325"/>
                  </a:lnTo>
                  <a:cubicBezTo>
                    <a:pt x="75334" y="47335"/>
                    <a:pt x="75254" y="47340"/>
                    <a:pt x="75172" y="47340"/>
                  </a:cubicBezTo>
                  <a:cubicBezTo>
                    <a:pt x="75090" y="47340"/>
                    <a:pt x="75006" y="47335"/>
                    <a:pt x="74916" y="47325"/>
                  </a:cubicBezTo>
                  <a:cubicBezTo>
                    <a:pt x="74021" y="47146"/>
                    <a:pt x="73384" y="46251"/>
                    <a:pt x="73126" y="45356"/>
                  </a:cubicBezTo>
                  <a:cubicBezTo>
                    <a:pt x="72887" y="44461"/>
                    <a:pt x="72927" y="43506"/>
                    <a:pt x="72807" y="42571"/>
                  </a:cubicBezTo>
                  <a:cubicBezTo>
                    <a:pt x="72768" y="42193"/>
                    <a:pt x="72668" y="41795"/>
                    <a:pt x="72429" y="41497"/>
                  </a:cubicBezTo>
                  <a:lnTo>
                    <a:pt x="72310" y="41377"/>
                  </a:lnTo>
                  <a:cubicBezTo>
                    <a:pt x="72270" y="41318"/>
                    <a:pt x="72211" y="41278"/>
                    <a:pt x="72171" y="41258"/>
                  </a:cubicBezTo>
                  <a:cubicBezTo>
                    <a:pt x="71892" y="41079"/>
                    <a:pt x="71514" y="41059"/>
                    <a:pt x="71216" y="40900"/>
                  </a:cubicBezTo>
                  <a:cubicBezTo>
                    <a:pt x="71117" y="40860"/>
                    <a:pt x="71017" y="40781"/>
                    <a:pt x="70937" y="40721"/>
                  </a:cubicBezTo>
                  <a:cubicBezTo>
                    <a:pt x="70918" y="40701"/>
                    <a:pt x="70878" y="40681"/>
                    <a:pt x="70838" y="40661"/>
                  </a:cubicBezTo>
                  <a:cubicBezTo>
                    <a:pt x="70201" y="40084"/>
                    <a:pt x="69983" y="39030"/>
                    <a:pt x="69386" y="38393"/>
                  </a:cubicBezTo>
                  <a:cubicBezTo>
                    <a:pt x="69326" y="38314"/>
                    <a:pt x="69247" y="38274"/>
                    <a:pt x="69207" y="38214"/>
                  </a:cubicBezTo>
                  <a:cubicBezTo>
                    <a:pt x="69147" y="38175"/>
                    <a:pt x="69087" y="38135"/>
                    <a:pt x="69028" y="38095"/>
                  </a:cubicBezTo>
                  <a:cubicBezTo>
                    <a:pt x="68710" y="37916"/>
                    <a:pt x="68351" y="37797"/>
                    <a:pt x="67993" y="37717"/>
                  </a:cubicBezTo>
                  <a:cubicBezTo>
                    <a:pt x="66939" y="37439"/>
                    <a:pt x="65905" y="37001"/>
                    <a:pt x="65129" y="36245"/>
                  </a:cubicBezTo>
                  <a:cubicBezTo>
                    <a:pt x="65109" y="36225"/>
                    <a:pt x="65069" y="36225"/>
                    <a:pt x="65069" y="36205"/>
                  </a:cubicBezTo>
                  <a:cubicBezTo>
                    <a:pt x="65009" y="36126"/>
                    <a:pt x="64930" y="36086"/>
                    <a:pt x="64870" y="36006"/>
                  </a:cubicBezTo>
                  <a:cubicBezTo>
                    <a:pt x="64830" y="35947"/>
                    <a:pt x="64751" y="35887"/>
                    <a:pt x="64711" y="35807"/>
                  </a:cubicBezTo>
                  <a:cubicBezTo>
                    <a:pt x="64572" y="35648"/>
                    <a:pt x="64472" y="35509"/>
                    <a:pt x="64373" y="35330"/>
                  </a:cubicBezTo>
                  <a:cubicBezTo>
                    <a:pt x="64154" y="34952"/>
                    <a:pt x="64015" y="34554"/>
                    <a:pt x="63756" y="34236"/>
                  </a:cubicBezTo>
                  <a:cubicBezTo>
                    <a:pt x="63736" y="34196"/>
                    <a:pt x="63716" y="34156"/>
                    <a:pt x="63657" y="34116"/>
                  </a:cubicBezTo>
                  <a:lnTo>
                    <a:pt x="63557" y="34017"/>
                  </a:lnTo>
                  <a:cubicBezTo>
                    <a:pt x="63334" y="33833"/>
                    <a:pt x="63051" y="33710"/>
                    <a:pt x="62776" y="33710"/>
                  </a:cubicBezTo>
                  <a:cubicBezTo>
                    <a:pt x="62633" y="33710"/>
                    <a:pt x="62493" y="33743"/>
                    <a:pt x="62364" y="33818"/>
                  </a:cubicBezTo>
                  <a:cubicBezTo>
                    <a:pt x="62583" y="34455"/>
                    <a:pt x="62781" y="35111"/>
                    <a:pt x="63020" y="35748"/>
                  </a:cubicBezTo>
                  <a:cubicBezTo>
                    <a:pt x="63219" y="36344"/>
                    <a:pt x="63418" y="36941"/>
                    <a:pt x="63816" y="37419"/>
                  </a:cubicBezTo>
                  <a:cubicBezTo>
                    <a:pt x="63816" y="37439"/>
                    <a:pt x="63836" y="37478"/>
                    <a:pt x="63856" y="37498"/>
                  </a:cubicBezTo>
                  <a:cubicBezTo>
                    <a:pt x="64170" y="37828"/>
                    <a:pt x="64620" y="38071"/>
                    <a:pt x="65069" y="38071"/>
                  </a:cubicBezTo>
                  <a:cubicBezTo>
                    <a:pt x="65189" y="38071"/>
                    <a:pt x="65310" y="38053"/>
                    <a:pt x="65427" y="38015"/>
                  </a:cubicBezTo>
                  <a:cubicBezTo>
                    <a:pt x="65576" y="37933"/>
                    <a:pt x="65753" y="37891"/>
                    <a:pt x="65923" y="37891"/>
                  </a:cubicBezTo>
                  <a:cubicBezTo>
                    <a:pt x="65957" y="37891"/>
                    <a:pt x="65991" y="37893"/>
                    <a:pt x="66024" y="37896"/>
                  </a:cubicBezTo>
                  <a:cubicBezTo>
                    <a:pt x="66104" y="37916"/>
                    <a:pt x="66163" y="37976"/>
                    <a:pt x="66223" y="38015"/>
                  </a:cubicBezTo>
                  <a:lnTo>
                    <a:pt x="66302" y="38095"/>
                  </a:lnTo>
                  <a:cubicBezTo>
                    <a:pt x="66322" y="38115"/>
                    <a:pt x="66342" y="38135"/>
                    <a:pt x="66362" y="38194"/>
                  </a:cubicBezTo>
                  <a:cubicBezTo>
                    <a:pt x="67039" y="39189"/>
                    <a:pt x="66541" y="40601"/>
                    <a:pt x="65666" y="41377"/>
                  </a:cubicBezTo>
                  <a:cubicBezTo>
                    <a:pt x="64811" y="42153"/>
                    <a:pt x="63577" y="42452"/>
                    <a:pt x="62443" y="42710"/>
                  </a:cubicBezTo>
                  <a:cubicBezTo>
                    <a:pt x="62200" y="42791"/>
                    <a:pt x="61949" y="42832"/>
                    <a:pt x="61700" y="42832"/>
                  </a:cubicBezTo>
                  <a:cubicBezTo>
                    <a:pt x="61522" y="42832"/>
                    <a:pt x="61344" y="42811"/>
                    <a:pt x="61170" y="42770"/>
                  </a:cubicBezTo>
                  <a:cubicBezTo>
                    <a:pt x="61071" y="42750"/>
                    <a:pt x="60971" y="42690"/>
                    <a:pt x="60892" y="42650"/>
                  </a:cubicBezTo>
                  <a:cubicBezTo>
                    <a:pt x="60772" y="42591"/>
                    <a:pt x="60673" y="42491"/>
                    <a:pt x="60593" y="42392"/>
                  </a:cubicBezTo>
                  <a:cubicBezTo>
                    <a:pt x="60275" y="41994"/>
                    <a:pt x="60096" y="41397"/>
                    <a:pt x="60036" y="40880"/>
                  </a:cubicBezTo>
                  <a:cubicBezTo>
                    <a:pt x="59778" y="39189"/>
                    <a:pt x="59778" y="37379"/>
                    <a:pt x="58982" y="35847"/>
                  </a:cubicBezTo>
                  <a:cubicBezTo>
                    <a:pt x="58863" y="35628"/>
                    <a:pt x="58703" y="35390"/>
                    <a:pt x="58584" y="35151"/>
                  </a:cubicBezTo>
                  <a:cubicBezTo>
                    <a:pt x="58445" y="34912"/>
                    <a:pt x="58306" y="34654"/>
                    <a:pt x="58266" y="34395"/>
                  </a:cubicBezTo>
                  <a:cubicBezTo>
                    <a:pt x="58146" y="33818"/>
                    <a:pt x="58286" y="33162"/>
                    <a:pt x="58007" y="32644"/>
                  </a:cubicBezTo>
                  <a:cubicBezTo>
                    <a:pt x="57749" y="32127"/>
                    <a:pt x="57052" y="31709"/>
                    <a:pt x="57092" y="31073"/>
                  </a:cubicBezTo>
                  <a:cubicBezTo>
                    <a:pt x="57112" y="30655"/>
                    <a:pt x="57510" y="30337"/>
                    <a:pt x="57948" y="30217"/>
                  </a:cubicBezTo>
                  <a:cubicBezTo>
                    <a:pt x="58365" y="30078"/>
                    <a:pt x="58803" y="30078"/>
                    <a:pt x="59241" y="29979"/>
                  </a:cubicBezTo>
                  <a:cubicBezTo>
                    <a:pt x="59400" y="29939"/>
                    <a:pt x="59599" y="29859"/>
                    <a:pt x="59638" y="29680"/>
                  </a:cubicBezTo>
                  <a:cubicBezTo>
                    <a:pt x="59638" y="29621"/>
                    <a:pt x="59599" y="29541"/>
                    <a:pt x="59559" y="29462"/>
                  </a:cubicBezTo>
                  <a:cubicBezTo>
                    <a:pt x="59539" y="29462"/>
                    <a:pt x="59539" y="29442"/>
                    <a:pt x="59539" y="29442"/>
                  </a:cubicBezTo>
                  <a:cubicBezTo>
                    <a:pt x="59459" y="29362"/>
                    <a:pt x="59360" y="29283"/>
                    <a:pt x="59300" y="29163"/>
                  </a:cubicBezTo>
                  <a:lnTo>
                    <a:pt x="59300" y="29143"/>
                  </a:lnTo>
                  <a:cubicBezTo>
                    <a:pt x="59280" y="29123"/>
                    <a:pt x="59260" y="29084"/>
                    <a:pt x="59260" y="29044"/>
                  </a:cubicBezTo>
                  <a:cubicBezTo>
                    <a:pt x="59181" y="28785"/>
                    <a:pt x="59499" y="28546"/>
                    <a:pt x="59658" y="28288"/>
                  </a:cubicBezTo>
                  <a:cubicBezTo>
                    <a:pt x="59837" y="28029"/>
                    <a:pt x="59778" y="27691"/>
                    <a:pt x="59599" y="27393"/>
                  </a:cubicBezTo>
                  <a:cubicBezTo>
                    <a:pt x="59579" y="27373"/>
                    <a:pt x="59579" y="27353"/>
                    <a:pt x="59559" y="27333"/>
                  </a:cubicBezTo>
                  <a:cubicBezTo>
                    <a:pt x="59559" y="27293"/>
                    <a:pt x="59539" y="27273"/>
                    <a:pt x="59499" y="27253"/>
                  </a:cubicBezTo>
                  <a:cubicBezTo>
                    <a:pt x="59459" y="27234"/>
                    <a:pt x="59440" y="27174"/>
                    <a:pt x="59380" y="27134"/>
                  </a:cubicBezTo>
                  <a:lnTo>
                    <a:pt x="59300" y="27055"/>
                  </a:lnTo>
                  <a:cubicBezTo>
                    <a:pt x="59181" y="26955"/>
                    <a:pt x="59062" y="26836"/>
                    <a:pt x="58902" y="26756"/>
                  </a:cubicBezTo>
                  <a:cubicBezTo>
                    <a:pt x="58843" y="26696"/>
                    <a:pt x="58763" y="26677"/>
                    <a:pt x="58684" y="26637"/>
                  </a:cubicBezTo>
                  <a:cubicBezTo>
                    <a:pt x="58465" y="26498"/>
                    <a:pt x="58206" y="26378"/>
                    <a:pt x="58007" y="26239"/>
                  </a:cubicBezTo>
                  <a:cubicBezTo>
                    <a:pt x="57749" y="26040"/>
                    <a:pt x="57510" y="25801"/>
                    <a:pt x="57410" y="25483"/>
                  </a:cubicBezTo>
                  <a:cubicBezTo>
                    <a:pt x="57351" y="25185"/>
                    <a:pt x="57311" y="24886"/>
                    <a:pt x="57351" y="24588"/>
                  </a:cubicBezTo>
                  <a:cubicBezTo>
                    <a:pt x="57311" y="24071"/>
                    <a:pt x="57112" y="23514"/>
                    <a:pt x="56754" y="23175"/>
                  </a:cubicBezTo>
                  <a:cubicBezTo>
                    <a:pt x="56714" y="23156"/>
                    <a:pt x="56674" y="23116"/>
                    <a:pt x="56655" y="23096"/>
                  </a:cubicBezTo>
                  <a:cubicBezTo>
                    <a:pt x="56595" y="23076"/>
                    <a:pt x="56575" y="23056"/>
                    <a:pt x="56515" y="23016"/>
                  </a:cubicBezTo>
                  <a:cubicBezTo>
                    <a:pt x="56416" y="22957"/>
                    <a:pt x="56296" y="22897"/>
                    <a:pt x="56157" y="22857"/>
                  </a:cubicBezTo>
                  <a:cubicBezTo>
                    <a:pt x="56037" y="22818"/>
                    <a:pt x="55911" y="22800"/>
                    <a:pt x="55785" y="22800"/>
                  </a:cubicBezTo>
                  <a:cubicBezTo>
                    <a:pt x="55141" y="22800"/>
                    <a:pt x="54489" y="23279"/>
                    <a:pt x="54506" y="23911"/>
                  </a:cubicBezTo>
                  <a:cubicBezTo>
                    <a:pt x="54506" y="24349"/>
                    <a:pt x="54765" y="24707"/>
                    <a:pt x="54884" y="25105"/>
                  </a:cubicBezTo>
                  <a:cubicBezTo>
                    <a:pt x="55003" y="25503"/>
                    <a:pt x="54864" y="26060"/>
                    <a:pt x="54466" y="26139"/>
                  </a:cubicBezTo>
                  <a:cubicBezTo>
                    <a:pt x="54449" y="26141"/>
                    <a:pt x="54432" y="26142"/>
                    <a:pt x="54416" y="26142"/>
                  </a:cubicBezTo>
                  <a:cubicBezTo>
                    <a:pt x="54234" y="26142"/>
                    <a:pt x="54053" y="26046"/>
                    <a:pt x="53889" y="25901"/>
                  </a:cubicBezTo>
                  <a:cubicBezTo>
                    <a:pt x="53691" y="25762"/>
                    <a:pt x="53511" y="25563"/>
                    <a:pt x="53332" y="25403"/>
                  </a:cubicBezTo>
                  <a:cubicBezTo>
                    <a:pt x="53196" y="25308"/>
                    <a:pt x="53059" y="25231"/>
                    <a:pt x="52922" y="25231"/>
                  </a:cubicBezTo>
                  <a:cubicBezTo>
                    <a:pt x="52860" y="25231"/>
                    <a:pt x="52798" y="25247"/>
                    <a:pt x="52736" y="25284"/>
                  </a:cubicBezTo>
                  <a:cubicBezTo>
                    <a:pt x="52835" y="26080"/>
                    <a:pt x="52974" y="26856"/>
                    <a:pt x="53074" y="27651"/>
                  </a:cubicBezTo>
                  <a:cubicBezTo>
                    <a:pt x="52953" y="27690"/>
                    <a:pt x="52832" y="27707"/>
                    <a:pt x="52712" y="27707"/>
                  </a:cubicBezTo>
                  <a:cubicBezTo>
                    <a:pt x="52460" y="27707"/>
                    <a:pt x="52216" y="27627"/>
                    <a:pt x="52000" y="27492"/>
                  </a:cubicBezTo>
                  <a:cubicBezTo>
                    <a:pt x="51940" y="27452"/>
                    <a:pt x="51920" y="27433"/>
                    <a:pt x="51880" y="27393"/>
                  </a:cubicBezTo>
                  <a:cubicBezTo>
                    <a:pt x="51821" y="27373"/>
                    <a:pt x="51801" y="27333"/>
                    <a:pt x="51741" y="27293"/>
                  </a:cubicBezTo>
                  <a:lnTo>
                    <a:pt x="51642" y="27194"/>
                  </a:lnTo>
                  <a:cubicBezTo>
                    <a:pt x="51343" y="26895"/>
                    <a:pt x="51124" y="26478"/>
                    <a:pt x="51025" y="26080"/>
                  </a:cubicBezTo>
                  <a:cubicBezTo>
                    <a:pt x="50806" y="25145"/>
                    <a:pt x="50925" y="24150"/>
                    <a:pt x="50627" y="23255"/>
                  </a:cubicBezTo>
                  <a:cubicBezTo>
                    <a:pt x="50508" y="22877"/>
                    <a:pt x="50229" y="22479"/>
                    <a:pt x="49891" y="22221"/>
                  </a:cubicBezTo>
                  <a:lnTo>
                    <a:pt x="49851" y="22221"/>
                  </a:lnTo>
                  <a:cubicBezTo>
                    <a:pt x="49811" y="22201"/>
                    <a:pt x="49792" y="22181"/>
                    <a:pt x="49732" y="22161"/>
                  </a:cubicBezTo>
                  <a:cubicBezTo>
                    <a:pt x="49652" y="22101"/>
                    <a:pt x="49593" y="22061"/>
                    <a:pt x="49513" y="22022"/>
                  </a:cubicBezTo>
                  <a:cubicBezTo>
                    <a:pt x="49350" y="21958"/>
                    <a:pt x="49179" y="21924"/>
                    <a:pt x="49010" y="21924"/>
                  </a:cubicBezTo>
                  <a:cubicBezTo>
                    <a:pt x="48809" y="21924"/>
                    <a:pt x="48612" y="21973"/>
                    <a:pt x="48439" y="22081"/>
                  </a:cubicBezTo>
                  <a:cubicBezTo>
                    <a:pt x="48260" y="23156"/>
                    <a:pt x="49632" y="23792"/>
                    <a:pt x="50130" y="24767"/>
                  </a:cubicBezTo>
                  <a:cubicBezTo>
                    <a:pt x="50488" y="25483"/>
                    <a:pt x="50249" y="26498"/>
                    <a:pt x="49533" y="26796"/>
                  </a:cubicBezTo>
                  <a:cubicBezTo>
                    <a:pt x="49419" y="26845"/>
                    <a:pt x="49301" y="26867"/>
                    <a:pt x="49183" y="26867"/>
                  </a:cubicBezTo>
                  <a:cubicBezTo>
                    <a:pt x="48870" y="26867"/>
                    <a:pt x="48562" y="26709"/>
                    <a:pt x="48359" y="26478"/>
                  </a:cubicBezTo>
                  <a:cubicBezTo>
                    <a:pt x="48320" y="26438"/>
                    <a:pt x="48260" y="26378"/>
                    <a:pt x="48240" y="26338"/>
                  </a:cubicBezTo>
                  <a:cubicBezTo>
                    <a:pt x="48101" y="26080"/>
                    <a:pt x="48041" y="25801"/>
                    <a:pt x="48160" y="25543"/>
                  </a:cubicBezTo>
                  <a:cubicBezTo>
                    <a:pt x="48320" y="25284"/>
                    <a:pt x="48538" y="25105"/>
                    <a:pt x="48618" y="24846"/>
                  </a:cubicBezTo>
                  <a:cubicBezTo>
                    <a:pt x="48697" y="24548"/>
                    <a:pt x="48499" y="24250"/>
                    <a:pt x="48260" y="23991"/>
                  </a:cubicBezTo>
                  <a:cubicBezTo>
                    <a:pt x="48260" y="23971"/>
                    <a:pt x="48240" y="23951"/>
                    <a:pt x="48240" y="23951"/>
                  </a:cubicBezTo>
                  <a:lnTo>
                    <a:pt x="48220" y="23951"/>
                  </a:lnTo>
                  <a:cubicBezTo>
                    <a:pt x="47842" y="23553"/>
                    <a:pt x="47504" y="23156"/>
                    <a:pt x="47146" y="22758"/>
                  </a:cubicBezTo>
                  <a:lnTo>
                    <a:pt x="46768" y="22380"/>
                  </a:lnTo>
                  <a:cubicBezTo>
                    <a:pt x="46649" y="22260"/>
                    <a:pt x="46509" y="22161"/>
                    <a:pt x="46350" y="22081"/>
                  </a:cubicBezTo>
                  <a:cubicBezTo>
                    <a:pt x="46172" y="21997"/>
                    <a:pt x="45988" y="21959"/>
                    <a:pt x="45802" y="21959"/>
                  </a:cubicBezTo>
                  <a:cubicBezTo>
                    <a:pt x="45156" y="21959"/>
                    <a:pt x="44495" y="22416"/>
                    <a:pt x="44062" y="22957"/>
                  </a:cubicBezTo>
                  <a:cubicBezTo>
                    <a:pt x="43525" y="23653"/>
                    <a:pt x="43128" y="24488"/>
                    <a:pt x="42431" y="25045"/>
                  </a:cubicBezTo>
                  <a:cubicBezTo>
                    <a:pt x="42009" y="25362"/>
                    <a:pt x="41472" y="25521"/>
                    <a:pt x="40940" y="25521"/>
                  </a:cubicBezTo>
                  <a:cubicBezTo>
                    <a:pt x="40367" y="25521"/>
                    <a:pt x="39800" y="25337"/>
                    <a:pt x="39388" y="24966"/>
                  </a:cubicBezTo>
                  <a:cubicBezTo>
                    <a:pt x="39288" y="24866"/>
                    <a:pt x="39189" y="24767"/>
                    <a:pt x="39109" y="24667"/>
                  </a:cubicBezTo>
                  <a:cubicBezTo>
                    <a:pt x="39069" y="24648"/>
                    <a:pt x="39050" y="24588"/>
                    <a:pt x="39010" y="24548"/>
                  </a:cubicBezTo>
                  <a:cubicBezTo>
                    <a:pt x="38313" y="23474"/>
                    <a:pt x="39010" y="21723"/>
                    <a:pt x="40283" y="21564"/>
                  </a:cubicBezTo>
                  <a:cubicBezTo>
                    <a:pt x="40760" y="21485"/>
                    <a:pt x="41357" y="21584"/>
                    <a:pt x="41655" y="21206"/>
                  </a:cubicBezTo>
                  <a:cubicBezTo>
                    <a:pt x="42173" y="20530"/>
                    <a:pt x="41098" y="19436"/>
                    <a:pt x="41636" y="18779"/>
                  </a:cubicBezTo>
                  <a:cubicBezTo>
                    <a:pt x="41810" y="18561"/>
                    <a:pt x="42064" y="18508"/>
                    <a:pt x="42348" y="18508"/>
                  </a:cubicBezTo>
                  <a:cubicBezTo>
                    <a:pt x="42626" y="18508"/>
                    <a:pt x="42932" y="18559"/>
                    <a:pt x="43220" y="18559"/>
                  </a:cubicBezTo>
                  <a:cubicBezTo>
                    <a:pt x="43311" y="18559"/>
                    <a:pt x="43400" y="18554"/>
                    <a:pt x="43486" y="18540"/>
                  </a:cubicBezTo>
                  <a:cubicBezTo>
                    <a:pt x="44142" y="18441"/>
                    <a:pt x="44560" y="17884"/>
                    <a:pt x="45017" y="17407"/>
                  </a:cubicBezTo>
                  <a:cubicBezTo>
                    <a:pt x="45375" y="17016"/>
                    <a:pt x="45853" y="16652"/>
                    <a:pt x="46363" y="16652"/>
                  </a:cubicBezTo>
                  <a:cubicBezTo>
                    <a:pt x="46477" y="16652"/>
                    <a:pt x="46592" y="16670"/>
                    <a:pt x="46708" y="16710"/>
                  </a:cubicBezTo>
                  <a:cubicBezTo>
                    <a:pt x="46668" y="16332"/>
                    <a:pt x="46748" y="15954"/>
                    <a:pt x="46927" y="15616"/>
                  </a:cubicBezTo>
                  <a:cubicBezTo>
                    <a:pt x="47059" y="15418"/>
                    <a:pt x="47313" y="15282"/>
                    <a:pt x="47545" y="15282"/>
                  </a:cubicBezTo>
                  <a:cubicBezTo>
                    <a:pt x="47663" y="15282"/>
                    <a:pt x="47775" y="15317"/>
                    <a:pt x="47862" y="15397"/>
                  </a:cubicBezTo>
                  <a:lnTo>
                    <a:pt x="47902" y="15417"/>
                  </a:lnTo>
                  <a:lnTo>
                    <a:pt x="47902" y="15437"/>
                  </a:lnTo>
                  <a:cubicBezTo>
                    <a:pt x="47564" y="15855"/>
                    <a:pt x="47723" y="16492"/>
                    <a:pt x="48101" y="16850"/>
                  </a:cubicBezTo>
                  <a:cubicBezTo>
                    <a:pt x="48121" y="16889"/>
                    <a:pt x="48160" y="16929"/>
                    <a:pt x="48220" y="16949"/>
                  </a:cubicBezTo>
                  <a:cubicBezTo>
                    <a:pt x="48240" y="16949"/>
                    <a:pt x="48240" y="16989"/>
                    <a:pt x="48260" y="16989"/>
                  </a:cubicBezTo>
                  <a:cubicBezTo>
                    <a:pt x="48797" y="17307"/>
                    <a:pt x="49433" y="17327"/>
                    <a:pt x="50030" y="17347"/>
                  </a:cubicBezTo>
                  <a:cubicBezTo>
                    <a:pt x="50092" y="17351"/>
                    <a:pt x="50155" y="17353"/>
                    <a:pt x="50220" y="17353"/>
                  </a:cubicBezTo>
                  <a:cubicBezTo>
                    <a:pt x="50784" y="17353"/>
                    <a:pt x="51435" y="17186"/>
                    <a:pt x="51542" y="16651"/>
                  </a:cubicBezTo>
                  <a:cubicBezTo>
                    <a:pt x="51602" y="16492"/>
                    <a:pt x="51542" y="16253"/>
                    <a:pt x="51642" y="16094"/>
                  </a:cubicBezTo>
                  <a:cubicBezTo>
                    <a:pt x="51731" y="15934"/>
                    <a:pt x="51864" y="15878"/>
                    <a:pt x="52023" y="15878"/>
                  </a:cubicBezTo>
                  <a:cubicBezTo>
                    <a:pt x="52416" y="15878"/>
                    <a:pt x="52966" y="16220"/>
                    <a:pt x="53409" y="16220"/>
                  </a:cubicBezTo>
                  <a:cubicBezTo>
                    <a:pt x="53550" y="16220"/>
                    <a:pt x="53680" y="16186"/>
                    <a:pt x="53790" y="16094"/>
                  </a:cubicBezTo>
                  <a:cubicBezTo>
                    <a:pt x="54029" y="15915"/>
                    <a:pt x="53969" y="15537"/>
                    <a:pt x="53730" y="15298"/>
                  </a:cubicBezTo>
                  <a:lnTo>
                    <a:pt x="53671" y="15218"/>
                  </a:lnTo>
                  <a:cubicBezTo>
                    <a:pt x="53611" y="15159"/>
                    <a:pt x="53571" y="15119"/>
                    <a:pt x="53492" y="15099"/>
                  </a:cubicBezTo>
                  <a:cubicBezTo>
                    <a:pt x="53114" y="14920"/>
                    <a:pt x="52676" y="15019"/>
                    <a:pt x="52238" y="14960"/>
                  </a:cubicBezTo>
                  <a:cubicBezTo>
                    <a:pt x="52000" y="14940"/>
                    <a:pt x="51721" y="14821"/>
                    <a:pt x="51542" y="14641"/>
                  </a:cubicBezTo>
                  <a:cubicBezTo>
                    <a:pt x="51522" y="14641"/>
                    <a:pt x="51522" y="14622"/>
                    <a:pt x="51502" y="14602"/>
                  </a:cubicBezTo>
                  <a:cubicBezTo>
                    <a:pt x="51403" y="14502"/>
                    <a:pt x="51343" y="14363"/>
                    <a:pt x="51383" y="14224"/>
                  </a:cubicBezTo>
                  <a:cubicBezTo>
                    <a:pt x="51423" y="13826"/>
                    <a:pt x="51920" y="13607"/>
                    <a:pt x="52020" y="13209"/>
                  </a:cubicBezTo>
                  <a:cubicBezTo>
                    <a:pt x="52079" y="13030"/>
                    <a:pt x="52020" y="12871"/>
                    <a:pt x="51920" y="12752"/>
                  </a:cubicBezTo>
                  <a:lnTo>
                    <a:pt x="51880" y="12712"/>
                  </a:lnTo>
                  <a:cubicBezTo>
                    <a:pt x="51722" y="12564"/>
                    <a:pt x="51463" y="12472"/>
                    <a:pt x="51203" y="12472"/>
                  </a:cubicBezTo>
                  <a:cubicBezTo>
                    <a:pt x="50975" y="12472"/>
                    <a:pt x="50746" y="12544"/>
                    <a:pt x="50587" y="12712"/>
                  </a:cubicBezTo>
                  <a:cubicBezTo>
                    <a:pt x="50110" y="13209"/>
                    <a:pt x="50130" y="13965"/>
                    <a:pt x="50170" y="14661"/>
                  </a:cubicBezTo>
                  <a:cubicBezTo>
                    <a:pt x="50189" y="15358"/>
                    <a:pt x="50130" y="16193"/>
                    <a:pt x="49573" y="16591"/>
                  </a:cubicBezTo>
                  <a:cubicBezTo>
                    <a:pt x="49491" y="16682"/>
                    <a:pt x="49384" y="16719"/>
                    <a:pt x="49273" y="16719"/>
                  </a:cubicBezTo>
                  <a:cubicBezTo>
                    <a:pt x="49142" y="16719"/>
                    <a:pt x="49004" y="16667"/>
                    <a:pt x="48896" y="16591"/>
                  </a:cubicBezTo>
                  <a:lnTo>
                    <a:pt x="48817" y="16511"/>
                  </a:lnTo>
                  <a:cubicBezTo>
                    <a:pt x="48717" y="16432"/>
                    <a:pt x="48678" y="16332"/>
                    <a:pt x="48618" y="16233"/>
                  </a:cubicBezTo>
                  <a:cubicBezTo>
                    <a:pt x="48499" y="15855"/>
                    <a:pt x="48598" y="15457"/>
                    <a:pt x="48618" y="15059"/>
                  </a:cubicBezTo>
                  <a:cubicBezTo>
                    <a:pt x="48618" y="14801"/>
                    <a:pt x="48578" y="14462"/>
                    <a:pt x="48419" y="14244"/>
                  </a:cubicBezTo>
                  <a:lnTo>
                    <a:pt x="48339" y="14164"/>
                  </a:lnTo>
                  <a:cubicBezTo>
                    <a:pt x="48300" y="14124"/>
                    <a:pt x="48220" y="14104"/>
                    <a:pt x="48180" y="14065"/>
                  </a:cubicBezTo>
                  <a:lnTo>
                    <a:pt x="48121" y="14045"/>
                  </a:lnTo>
                  <a:lnTo>
                    <a:pt x="48101" y="14025"/>
                  </a:lnTo>
                  <a:cubicBezTo>
                    <a:pt x="47603" y="13726"/>
                    <a:pt x="47404" y="13110"/>
                    <a:pt x="47603" y="12553"/>
                  </a:cubicBezTo>
                  <a:cubicBezTo>
                    <a:pt x="47683" y="12354"/>
                    <a:pt x="47743" y="12155"/>
                    <a:pt x="47842" y="11956"/>
                  </a:cubicBezTo>
                  <a:cubicBezTo>
                    <a:pt x="48320" y="10981"/>
                    <a:pt x="48857" y="10862"/>
                    <a:pt x="49891" y="10484"/>
                  </a:cubicBezTo>
                  <a:cubicBezTo>
                    <a:pt x="50492" y="10273"/>
                    <a:pt x="50443" y="9544"/>
                    <a:pt x="50741" y="9544"/>
                  </a:cubicBezTo>
                  <a:cubicBezTo>
                    <a:pt x="50808" y="9544"/>
                    <a:pt x="50892" y="9581"/>
                    <a:pt x="51005" y="9668"/>
                  </a:cubicBezTo>
                  <a:cubicBezTo>
                    <a:pt x="51284" y="9887"/>
                    <a:pt x="51482" y="10245"/>
                    <a:pt x="51761" y="10464"/>
                  </a:cubicBezTo>
                  <a:cubicBezTo>
                    <a:pt x="52258" y="10862"/>
                    <a:pt x="52915" y="10842"/>
                    <a:pt x="53531" y="10941"/>
                  </a:cubicBezTo>
                  <a:cubicBezTo>
                    <a:pt x="54208" y="11061"/>
                    <a:pt x="54824" y="11339"/>
                    <a:pt x="55362" y="11737"/>
                  </a:cubicBezTo>
                  <a:cubicBezTo>
                    <a:pt x="55401" y="11777"/>
                    <a:pt x="55461" y="11817"/>
                    <a:pt x="55501" y="11856"/>
                  </a:cubicBezTo>
                  <a:cubicBezTo>
                    <a:pt x="55680" y="12016"/>
                    <a:pt x="55859" y="12155"/>
                    <a:pt x="56038" y="12354"/>
                  </a:cubicBezTo>
                  <a:cubicBezTo>
                    <a:pt x="56257" y="12652"/>
                    <a:pt x="56476" y="13070"/>
                    <a:pt x="56197" y="13368"/>
                  </a:cubicBezTo>
                  <a:cubicBezTo>
                    <a:pt x="55938" y="13667"/>
                    <a:pt x="55262" y="13627"/>
                    <a:pt x="55302" y="14025"/>
                  </a:cubicBezTo>
                  <a:cubicBezTo>
                    <a:pt x="55362" y="14045"/>
                    <a:pt x="55401" y="14045"/>
                    <a:pt x="55461" y="14065"/>
                  </a:cubicBezTo>
                  <a:cubicBezTo>
                    <a:pt x="55481" y="14065"/>
                    <a:pt x="55521" y="14104"/>
                    <a:pt x="55560" y="14104"/>
                  </a:cubicBezTo>
                  <a:lnTo>
                    <a:pt x="56058" y="14104"/>
                  </a:lnTo>
                  <a:cubicBezTo>
                    <a:pt x="56078" y="14065"/>
                    <a:pt x="56098" y="14065"/>
                    <a:pt x="56137" y="14065"/>
                  </a:cubicBezTo>
                  <a:cubicBezTo>
                    <a:pt x="56177" y="14065"/>
                    <a:pt x="56197" y="14045"/>
                    <a:pt x="56237" y="14045"/>
                  </a:cubicBezTo>
                  <a:cubicBezTo>
                    <a:pt x="56277" y="14045"/>
                    <a:pt x="56296" y="14025"/>
                    <a:pt x="56316" y="14025"/>
                  </a:cubicBezTo>
                  <a:cubicBezTo>
                    <a:pt x="56376" y="14025"/>
                    <a:pt x="56396" y="14025"/>
                    <a:pt x="56416" y="14005"/>
                  </a:cubicBezTo>
                  <a:cubicBezTo>
                    <a:pt x="56456" y="13965"/>
                    <a:pt x="56476" y="13965"/>
                    <a:pt x="56495" y="13945"/>
                  </a:cubicBezTo>
                  <a:cubicBezTo>
                    <a:pt x="56774" y="13826"/>
                    <a:pt x="56973" y="13607"/>
                    <a:pt x="57092" y="13329"/>
                  </a:cubicBezTo>
                  <a:cubicBezTo>
                    <a:pt x="57112" y="13269"/>
                    <a:pt x="57112" y="13229"/>
                    <a:pt x="57152" y="13169"/>
                  </a:cubicBezTo>
                  <a:cubicBezTo>
                    <a:pt x="57470" y="13408"/>
                    <a:pt x="57669" y="13766"/>
                    <a:pt x="57649" y="14164"/>
                  </a:cubicBezTo>
                  <a:cubicBezTo>
                    <a:pt x="57669" y="14144"/>
                    <a:pt x="57689" y="14124"/>
                    <a:pt x="57709" y="14124"/>
                  </a:cubicBezTo>
                  <a:cubicBezTo>
                    <a:pt x="57888" y="14005"/>
                    <a:pt x="58067" y="13925"/>
                    <a:pt x="58266" y="13866"/>
                  </a:cubicBezTo>
                  <a:cubicBezTo>
                    <a:pt x="58306" y="13866"/>
                    <a:pt x="58345" y="13846"/>
                    <a:pt x="58385" y="13846"/>
                  </a:cubicBezTo>
                  <a:cubicBezTo>
                    <a:pt x="58445" y="13826"/>
                    <a:pt x="58465" y="13826"/>
                    <a:pt x="58505" y="13826"/>
                  </a:cubicBezTo>
                  <a:cubicBezTo>
                    <a:pt x="58603" y="13818"/>
                    <a:pt x="58699" y="13813"/>
                    <a:pt x="58791" y="13813"/>
                  </a:cubicBezTo>
                  <a:cubicBezTo>
                    <a:pt x="58921" y="13813"/>
                    <a:pt x="59044" y="13822"/>
                    <a:pt x="59161" y="13846"/>
                  </a:cubicBezTo>
                  <a:cubicBezTo>
                    <a:pt x="59241" y="13866"/>
                    <a:pt x="59340" y="13905"/>
                    <a:pt x="59400" y="13925"/>
                  </a:cubicBezTo>
                  <a:cubicBezTo>
                    <a:pt x="59499" y="13945"/>
                    <a:pt x="59579" y="13965"/>
                    <a:pt x="59658" y="14025"/>
                  </a:cubicBezTo>
                  <a:cubicBezTo>
                    <a:pt x="59738" y="14045"/>
                    <a:pt x="59798" y="14104"/>
                    <a:pt x="59877" y="14144"/>
                  </a:cubicBezTo>
                  <a:cubicBezTo>
                    <a:pt x="59977" y="14224"/>
                    <a:pt x="60096" y="14303"/>
                    <a:pt x="60176" y="14403"/>
                  </a:cubicBezTo>
                  <a:cubicBezTo>
                    <a:pt x="60235" y="14423"/>
                    <a:pt x="60255" y="14462"/>
                    <a:pt x="60275" y="14502"/>
                  </a:cubicBezTo>
                  <a:cubicBezTo>
                    <a:pt x="60295" y="14522"/>
                    <a:pt x="60335" y="14542"/>
                    <a:pt x="60355" y="14602"/>
                  </a:cubicBezTo>
                  <a:cubicBezTo>
                    <a:pt x="60374" y="14622"/>
                    <a:pt x="60374" y="14641"/>
                    <a:pt x="60394" y="14661"/>
                  </a:cubicBezTo>
                  <a:cubicBezTo>
                    <a:pt x="60394" y="14701"/>
                    <a:pt x="60434" y="14701"/>
                    <a:pt x="60434" y="14721"/>
                  </a:cubicBezTo>
                  <a:cubicBezTo>
                    <a:pt x="60454" y="14761"/>
                    <a:pt x="60474" y="14801"/>
                    <a:pt x="60494" y="14840"/>
                  </a:cubicBezTo>
                  <a:cubicBezTo>
                    <a:pt x="60633" y="15119"/>
                    <a:pt x="60752" y="15397"/>
                    <a:pt x="60951" y="15616"/>
                  </a:cubicBezTo>
                  <a:cubicBezTo>
                    <a:pt x="61031" y="15696"/>
                    <a:pt x="61175" y="15743"/>
                    <a:pt x="61310" y="15743"/>
                  </a:cubicBezTo>
                  <a:cubicBezTo>
                    <a:pt x="61412" y="15743"/>
                    <a:pt x="61508" y="15716"/>
                    <a:pt x="61568" y="15656"/>
                  </a:cubicBezTo>
                  <a:lnTo>
                    <a:pt x="61628" y="15616"/>
                  </a:lnTo>
                  <a:cubicBezTo>
                    <a:pt x="61648" y="15596"/>
                    <a:pt x="61667" y="15557"/>
                    <a:pt x="61667" y="15517"/>
                  </a:cubicBezTo>
                  <a:cubicBezTo>
                    <a:pt x="61687" y="15417"/>
                    <a:pt x="61687" y="15338"/>
                    <a:pt x="61667" y="15238"/>
                  </a:cubicBezTo>
                  <a:cubicBezTo>
                    <a:pt x="61568" y="14821"/>
                    <a:pt x="61488" y="14363"/>
                    <a:pt x="61389" y="13945"/>
                  </a:cubicBezTo>
                  <a:cubicBezTo>
                    <a:pt x="61478" y="13913"/>
                    <a:pt x="61568" y="13898"/>
                    <a:pt x="61657" y="13898"/>
                  </a:cubicBezTo>
                  <a:cubicBezTo>
                    <a:pt x="62168" y="13898"/>
                    <a:pt x="62667" y="14386"/>
                    <a:pt x="62921" y="14860"/>
                  </a:cubicBezTo>
                  <a:cubicBezTo>
                    <a:pt x="64055" y="16989"/>
                    <a:pt x="65248" y="15994"/>
                    <a:pt x="67218" y="16591"/>
                  </a:cubicBezTo>
                  <a:cubicBezTo>
                    <a:pt x="68530" y="17009"/>
                    <a:pt x="69008" y="17944"/>
                    <a:pt x="69625" y="19117"/>
                  </a:cubicBezTo>
                  <a:cubicBezTo>
                    <a:pt x="71514" y="22698"/>
                    <a:pt x="74260" y="25801"/>
                    <a:pt x="75891" y="29521"/>
                  </a:cubicBezTo>
                  <a:cubicBezTo>
                    <a:pt x="76070" y="29879"/>
                    <a:pt x="76209" y="30277"/>
                    <a:pt x="76368" y="30675"/>
                  </a:cubicBezTo>
                  <a:lnTo>
                    <a:pt x="76289" y="30377"/>
                  </a:lnTo>
                  <a:cubicBezTo>
                    <a:pt x="75771" y="28069"/>
                    <a:pt x="75055" y="25801"/>
                    <a:pt x="74100" y="23613"/>
                  </a:cubicBezTo>
                  <a:cubicBezTo>
                    <a:pt x="73901" y="23175"/>
                    <a:pt x="73703" y="22698"/>
                    <a:pt x="73484" y="22260"/>
                  </a:cubicBezTo>
                  <a:cubicBezTo>
                    <a:pt x="73325" y="21982"/>
                    <a:pt x="73205" y="21684"/>
                    <a:pt x="73066" y="21405"/>
                  </a:cubicBezTo>
                  <a:cubicBezTo>
                    <a:pt x="72867" y="21027"/>
                    <a:pt x="72688" y="20689"/>
                    <a:pt x="72489" y="20331"/>
                  </a:cubicBezTo>
                  <a:cubicBezTo>
                    <a:pt x="72330" y="20072"/>
                    <a:pt x="72171" y="19794"/>
                    <a:pt x="72012" y="19515"/>
                  </a:cubicBezTo>
                  <a:cubicBezTo>
                    <a:pt x="71892" y="19316"/>
                    <a:pt x="71793" y="19137"/>
                    <a:pt x="71674" y="18938"/>
                  </a:cubicBezTo>
                  <a:cubicBezTo>
                    <a:pt x="71534" y="18739"/>
                    <a:pt x="71415" y="18521"/>
                    <a:pt x="71276" y="18302"/>
                  </a:cubicBezTo>
                  <a:lnTo>
                    <a:pt x="70838" y="17625"/>
                  </a:lnTo>
                  <a:cubicBezTo>
                    <a:pt x="70798" y="17546"/>
                    <a:pt x="70739" y="17506"/>
                    <a:pt x="70699" y="17426"/>
                  </a:cubicBezTo>
                  <a:cubicBezTo>
                    <a:pt x="70540" y="17188"/>
                    <a:pt x="70380" y="16949"/>
                    <a:pt x="70221" y="16730"/>
                  </a:cubicBezTo>
                  <a:cubicBezTo>
                    <a:pt x="70221" y="16710"/>
                    <a:pt x="70201" y="16690"/>
                    <a:pt x="70182" y="16651"/>
                  </a:cubicBezTo>
                  <a:cubicBezTo>
                    <a:pt x="70142" y="16591"/>
                    <a:pt x="70102" y="16511"/>
                    <a:pt x="70042" y="16452"/>
                  </a:cubicBezTo>
                  <a:cubicBezTo>
                    <a:pt x="69923" y="16253"/>
                    <a:pt x="69784" y="16094"/>
                    <a:pt x="69644" y="15895"/>
                  </a:cubicBezTo>
                  <a:cubicBezTo>
                    <a:pt x="69426" y="15557"/>
                    <a:pt x="69207" y="15258"/>
                    <a:pt x="68948" y="14960"/>
                  </a:cubicBezTo>
                  <a:lnTo>
                    <a:pt x="68351" y="14224"/>
                  </a:lnTo>
                  <a:cubicBezTo>
                    <a:pt x="68153" y="13965"/>
                    <a:pt x="67993" y="13766"/>
                    <a:pt x="67814" y="13567"/>
                  </a:cubicBezTo>
                  <a:cubicBezTo>
                    <a:pt x="67635" y="13368"/>
                    <a:pt x="67456" y="13150"/>
                    <a:pt x="67257" y="12951"/>
                  </a:cubicBezTo>
                  <a:cubicBezTo>
                    <a:pt x="67039" y="12712"/>
                    <a:pt x="66820" y="12453"/>
                    <a:pt x="66561" y="12175"/>
                  </a:cubicBezTo>
                  <a:cubicBezTo>
                    <a:pt x="65925" y="11479"/>
                    <a:pt x="65228" y="10822"/>
                    <a:pt x="64532" y="10166"/>
                  </a:cubicBezTo>
                  <a:cubicBezTo>
                    <a:pt x="64353" y="9987"/>
                    <a:pt x="64214" y="9867"/>
                    <a:pt x="64015" y="9688"/>
                  </a:cubicBezTo>
                  <a:cubicBezTo>
                    <a:pt x="63816" y="9529"/>
                    <a:pt x="63637" y="9370"/>
                    <a:pt x="63458" y="9231"/>
                  </a:cubicBezTo>
                  <a:cubicBezTo>
                    <a:pt x="63279" y="9072"/>
                    <a:pt x="63120" y="8932"/>
                    <a:pt x="62921" y="8773"/>
                  </a:cubicBezTo>
                  <a:cubicBezTo>
                    <a:pt x="62742" y="8634"/>
                    <a:pt x="62543" y="8475"/>
                    <a:pt x="62364" y="8335"/>
                  </a:cubicBezTo>
                  <a:cubicBezTo>
                    <a:pt x="62185" y="8176"/>
                    <a:pt x="62065" y="8077"/>
                    <a:pt x="61926" y="7977"/>
                  </a:cubicBezTo>
                  <a:cubicBezTo>
                    <a:pt x="61847" y="7938"/>
                    <a:pt x="61767" y="7858"/>
                    <a:pt x="61687" y="7798"/>
                  </a:cubicBezTo>
                  <a:cubicBezTo>
                    <a:pt x="61369" y="7560"/>
                    <a:pt x="61051" y="7301"/>
                    <a:pt x="60733" y="7082"/>
                  </a:cubicBezTo>
                  <a:cubicBezTo>
                    <a:pt x="60554" y="6963"/>
                    <a:pt x="60394" y="6863"/>
                    <a:pt x="60235" y="6744"/>
                  </a:cubicBezTo>
                  <a:cubicBezTo>
                    <a:pt x="59997" y="6585"/>
                    <a:pt x="59798" y="6446"/>
                    <a:pt x="59579" y="6306"/>
                  </a:cubicBezTo>
                  <a:cubicBezTo>
                    <a:pt x="59559" y="6287"/>
                    <a:pt x="59499" y="6267"/>
                    <a:pt x="59479" y="6247"/>
                  </a:cubicBezTo>
                  <a:lnTo>
                    <a:pt x="58883" y="5869"/>
                  </a:lnTo>
                  <a:cubicBezTo>
                    <a:pt x="58624" y="5690"/>
                    <a:pt x="58326" y="5511"/>
                    <a:pt x="58047" y="5371"/>
                  </a:cubicBezTo>
                  <a:cubicBezTo>
                    <a:pt x="57729" y="5192"/>
                    <a:pt x="57391" y="4994"/>
                    <a:pt x="57072" y="4814"/>
                  </a:cubicBezTo>
                  <a:cubicBezTo>
                    <a:pt x="56754" y="4655"/>
                    <a:pt x="56356" y="4417"/>
                    <a:pt x="55978" y="4257"/>
                  </a:cubicBezTo>
                  <a:cubicBezTo>
                    <a:pt x="55600" y="4078"/>
                    <a:pt x="55242" y="3880"/>
                    <a:pt x="54864" y="3700"/>
                  </a:cubicBezTo>
                  <a:cubicBezTo>
                    <a:pt x="54486" y="3521"/>
                    <a:pt x="54088" y="3362"/>
                    <a:pt x="53710" y="3183"/>
                  </a:cubicBezTo>
                  <a:cubicBezTo>
                    <a:pt x="52955" y="2865"/>
                    <a:pt x="52179" y="2527"/>
                    <a:pt x="51383" y="2268"/>
                  </a:cubicBezTo>
                  <a:lnTo>
                    <a:pt x="51323" y="2228"/>
                  </a:lnTo>
                  <a:lnTo>
                    <a:pt x="50428" y="1930"/>
                  </a:lnTo>
                  <a:cubicBezTo>
                    <a:pt x="50428" y="1930"/>
                    <a:pt x="50408" y="1910"/>
                    <a:pt x="50388" y="1910"/>
                  </a:cubicBezTo>
                  <a:cubicBezTo>
                    <a:pt x="50269" y="1870"/>
                    <a:pt x="50130" y="1831"/>
                    <a:pt x="49990" y="1791"/>
                  </a:cubicBezTo>
                  <a:cubicBezTo>
                    <a:pt x="49414" y="1612"/>
                    <a:pt x="48837" y="1433"/>
                    <a:pt x="48280" y="1293"/>
                  </a:cubicBezTo>
                  <a:cubicBezTo>
                    <a:pt x="48220" y="1274"/>
                    <a:pt x="48140" y="1274"/>
                    <a:pt x="48081" y="1234"/>
                  </a:cubicBezTo>
                  <a:cubicBezTo>
                    <a:pt x="47902" y="1194"/>
                    <a:pt x="47723" y="1174"/>
                    <a:pt x="47544" y="1114"/>
                  </a:cubicBezTo>
                  <a:cubicBezTo>
                    <a:pt x="47146" y="1035"/>
                    <a:pt x="46748" y="935"/>
                    <a:pt x="46390" y="876"/>
                  </a:cubicBezTo>
                  <a:cubicBezTo>
                    <a:pt x="46012" y="796"/>
                    <a:pt x="45594" y="697"/>
                    <a:pt x="45157" y="617"/>
                  </a:cubicBezTo>
                  <a:cubicBezTo>
                    <a:pt x="44759" y="538"/>
                    <a:pt x="44301" y="478"/>
                    <a:pt x="43864" y="418"/>
                  </a:cubicBezTo>
                  <a:cubicBezTo>
                    <a:pt x="42730" y="239"/>
                    <a:pt x="41576" y="120"/>
                    <a:pt x="40442" y="80"/>
                  </a:cubicBezTo>
                  <a:cubicBezTo>
                    <a:pt x="40164" y="40"/>
                    <a:pt x="39925" y="20"/>
                    <a:pt x="39646" y="20"/>
                  </a:cubicBezTo>
                  <a:cubicBezTo>
                    <a:pt x="39368" y="20"/>
                    <a:pt x="39069" y="0"/>
                    <a:pt x="387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027;p62">
              <a:extLst>
                <a:ext uri="{FF2B5EF4-FFF2-40B4-BE49-F238E27FC236}">
                  <a16:creationId xmlns:a16="http://schemas.microsoft.com/office/drawing/2014/main" id="{07C60686-6EC4-B184-4123-97CE7752D80C}"/>
                </a:ext>
              </a:extLst>
            </p:cNvPr>
            <p:cNvSpPr/>
            <p:nvPr/>
          </p:nvSpPr>
          <p:spPr>
            <a:xfrm>
              <a:off x="4107375" y="2440725"/>
              <a:ext cx="185525" cy="89875"/>
            </a:xfrm>
            <a:custGeom>
              <a:avLst/>
              <a:gdLst/>
              <a:ahLst/>
              <a:cxnLst/>
              <a:rect l="l" t="t" r="r" b="b"/>
              <a:pathLst>
                <a:path w="7421" h="3595" extrusionOk="0">
                  <a:moveTo>
                    <a:pt x="6963" y="120"/>
                  </a:moveTo>
                  <a:lnTo>
                    <a:pt x="6963" y="120"/>
                  </a:lnTo>
                  <a:cubicBezTo>
                    <a:pt x="7142" y="220"/>
                    <a:pt x="7261" y="319"/>
                    <a:pt x="7420" y="419"/>
                  </a:cubicBezTo>
                  <a:cubicBezTo>
                    <a:pt x="7261" y="319"/>
                    <a:pt x="7122" y="200"/>
                    <a:pt x="6963" y="120"/>
                  </a:cubicBezTo>
                  <a:close/>
                  <a:moveTo>
                    <a:pt x="6416" y="0"/>
                  </a:moveTo>
                  <a:cubicBezTo>
                    <a:pt x="5763" y="0"/>
                    <a:pt x="5110" y="468"/>
                    <a:pt x="4675" y="996"/>
                  </a:cubicBezTo>
                  <a:cubicBezTo>
                    <a:pt x="4098" y="1692"/>
                    <a:pt x="3740" y="2527"/>
                    <a:pt x="3044" y="3084"/>
                  </a:cubicBezTo>
                  <a:cubicBezTo>
                    <a:pt x="2622" y="3410"/>
                    <a:pt x="2085" y="3570"/>
                    <a:pt x="1552" y="3570"/>
                  </a:cubicBezTo>
                  <a:cubicBezTo>
                    <a:pt x="980" y="3570"/>
                    <a:pt x="413" y="3385"/>
                    <a:pt x="0" y="3025"/>
                  </a:cubicBezTo>
                  <a:lnTo>
                    <a:pt x="0" y="3025"/>
                  </a:lnTo>
                  <a:cubicBezTo>
                    <a:pt x="412" y="3406"/>
                    <a:pt x="979" y="3595"/>
                    <a:pt x="1551" y="3595"/>
                  </a:cubicBezTo>
                  <a:cubicBezTo>
                    <a:pt x="2084" y="3595"/>
                    <a:pt x="2622" y="3430"/>
                    <a:pt x="3044" y="3104"/>
                  </a:cubicBezTo>
                  <a:cubicBezTo>
                    <a:pt x="3740" y="2567"/>
                    <a:pt x="4138" y="1712"/>
                    <a:pt x="4675" y="1015"/>
                  </a:cubicBezTo>
                  <a:cubicBezTo>
                    <a:pt x="5114" y="466"/>
                    <a:pt x="5789" y="16"/>
                    <a:pt x="6444" y="16"/>
                  </a:cubicBezTo>
                  <a:cubicBezTo>
                    <a:pt x="6620" y="16"/>
                    <a:pt x="6794" y="49"/>
                    <a:pt x="6963" y="120"/>
                  </a:cubicBezTo>
                  <a:cubicBezTo>
                    <a:pt x="6784" y="37"/>
                    <a:pt x="6600" y="0"/>
                    <a:pt x="6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28;p62">
              <a:extLst>
                <a:ext uri="{FF2B5EF4-FFF2-40B4-BE49-F238E27FC236}">
                  <a16:creationId xmlns:a16="http://schemas.microsoft.com/office/drawing/2014/main" id="{AEFC8F81-262C-FC88-B882-2FF196EC3628}"/>
                </a:ext>
              </a:extLst>
            </p:cNvPr>
            <p:cNvSpPr/>
            <p:nvPr/>
          </p:nvSpPr>
          <p:spPr>
            <a:xfrm>
              <a:off x="4314675" y="2277125"/>
              <a:ext cx="11550" cy="35325"/>
            </a:xfrm>
            <a:custGeom>
              <a:avLst/>
              <a:gdLst/>
              <a:ahLst/>
              <a:cxnLst/>
              <a:rect l="l" t="t" r="r" b="b"/>
              <a:pathLst>
                <a:path w="462" h="1413" extrusionOk="0">
                  <a:moveTo>
                    <a:pt x="262" y="0"/>
                  </a:moveTo>
                  <a:lnTo>
                    <a:pt x="262" y="0"/>
                  </a:lnTo>
                  <a:cubicBezTo>
                    <a:pt x="184" y="93"/>
                    <a:pt x="132" y="199"/>
                    <a:pt x="103" y="313"/>
                  </a:cubicBezTo>
                  <a:lnTo>
                    <a:pt x="103" y="313"/>
                  </a:lnTo>
                  <a:cubicBezTo>
                    <a:pt x="134" y="205"/>
                    <a:pt x="186" y="106"/>
                    <a:pt x="262" y="20"/>
                  </a:cubicBezTo>
                  <a:lnTo>
                    <a:pt x="262" y="0"/>
                  </a:lnTo>
                  <a:close/>
                  <a:moveTo>
                    <a:pt x="103" y="313"/>
                  </a:moveTo>
                  <a:cubicBezTo>
                    <a:pt x="0" y="680"/>
                    <a:pt x="153" y="1135"/>
                    <a:pt x="461" y="1413"/>
                  </a:cubicBezTo>
                  <a:cubicBezTo>
                    <a:pt x="171" y="1138"/>
                    <a:pt x="10" y="687"/>
                    <a:pt x="103" y="3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29;p62">
              <a:extLst>
                <a:ext uri="{FF2B5EF4-FFF2-40B4-BE49-F238E27FC236}">
                  <a16:creationId xmlns:a16="http://schemas.microsoft.com/office/drawing/2014/main" id="{588214D2-F782-E29E-467F-2789FEE06124}"/>
                </a:ext>
              </a:extLst>
            </p:cNvPr>
            <p:cNvSpPr/>
            <p:nvPr/>
          </p:nvSpPr>
          <p:spPr>
            <a:xfrm>
              <a:off x="4327675" y="2242800"/>
              <a:ext cx="5500" cy="3500"/>
            </a:xfrm>
            <a:custGeom>
              <a:avLst/>
              <a:gdLst/>
              <a:ahLst/>
              <a:cxnLst/>
              <a:rect l="l" t="t" r="r" b="b"/>
              <a:pathLst>
                <a:path w="220" h="140" extrusionOk="0">
                  <a:moveTo>
                    <a:pt x="1" y="1"/>
                  </a:moveTo>
                  <a:lnTo>
                    <a:pt x="41" y="40"/>
                  </a:lnTo>
                  <a:cubicBezTo>
                    <a:pt x="120" y="60"/>
                    <a:pt x="160" y="80"/>
                    <a:pt x="219" y="139"/>
                  </a:cubicBezTo>
                  <a:lnTo>
                    <a:pt x="219" y="139"/>
                  </a:lnTo>
                  <a:cubicBezTo>
                    <a:pt x="160" y="80"/>
                    <a:pt x="100" y="40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30;p62">
              <a:extLst>
                <a:ext uri="{FF2B5EF4-FFF2-40B4-BE49-F238E27FC236}">
                  <a16:creationId xmlns:a16="http://schemas.microsoft.com/office/drawing/2014/main" id="{39A15D48-65FF-1EE7-EE11-3AB06BA7D8BD}"/>
                </a:ext>
              </a:extLst>
            </p:cNvPr>
            <p:cNvSpPr/>
            <p:nvPr/>
          </p:nvSpPr>
          <p:spPr>
            <a:xfrm>
              <a:off x="4328175" y="2439925"/>
              <a:ext cx="56725" cy="124450"/>
            </a:xfrm>
            <a:custGeom>
              <a:avLst/>
              <a:gdLst/>
              <a:ahLst/>
              <a:cxnLst/>
              <a:rect l="l" t="t" r="r" b="b"/>
              <a:pathLst>
                <a:path w="2269" h="4978" extrusionOk="0">
                  <a:moveTo>
                    <a:pt x="744" y="0"/>
                  </a:moveTo>
                  <a:cubicBezTo>
                    <a:pt x="557" y="0"/>
                    <a:pt x="373" y="50"/>
                    <a:pt x="200" y="152"/>
                  </a:cubicBezTo>
                  <a:cubicBezTo>
                    <a:pt x="1" y="1246"/>
                    <a:pt x="1373" y="1903"/>
                    <a:pt x="1890" y="2858"/>
                  </a:cubicBezTo>
                  <a:cubicBezTo>
                    <a:pt x="1393" y="1903"/>
                    <a:pt x="21" y="1246"/>
                    <a:pt x="200" y="172"/>
                  </a:cubicBezTo>
                  <a:cubicBezTo>
                    <a:pt x="373" y="60"/>
                    <a:pt x="557" y="10"/>
                    <a:pt x="744" y="10"/>
                  </a:cubicBezTo>
                  <a:cubicBezTo>
                    <a:pt x="920" y="10"/>
                    <a:pt x="1100" y="55"/>
                    <a:pt x="1274" y="132"/>
                  </a:cubicBezTo>
                  <a:cubicBezTo>
                    <a:pt x="1099" y="45"/>
                    <a:pt x="920" y="0"/>
                    <a:pt x="744" y="0"/>
                  </a:cubicBezTo>
                  <a:close/>
                  <a:moveTo>
                    <a:pt x="1890" y="2858"/>
                  </a:moveTo>
                  <a:cubicBezTo>
                    <a:pt x="2229" y="3554"/>
                    <a:pt x="2030" y="4588"/>
                    <a:pt x="1274" y="4907"/>
                  </a:cubicBezTo>
                  <a:cubicBezTo>
                    <a:pt x="1179" y="4940"/>
                    <a:pt x="1080" y="4955"/>
                    <a:pt x="980" y="4955"/>
                  </a:cubicBezTo>
                  <a:cubicBezTo>
                    <a:pt x="660" y="4955"/>
                    <a:pt x="332" y="4800"/>
                    <a:pt x="120" y="4588"/>
                  </a:cubicBezTo>
                  <a:lnTo>
                    <a:pt x="120" y="4588"/>
                  </a:lnTo>
                  <a:cubicBezTo>
                    <a:pt x="337" y="4820"/>
                    <a:pt x="649" y="4978"/>
                    <a:pt x="956" y="4978"/>
                  </a:cubicBezTo>
                  <a:cubicBezTo>
                    <a:pt x="1071" y="4978"/>
                    <a:pt x="1185" y="4955"/>
                    <a:pt x="1294" y="4907"/>
                  </a:cubicBezTo>
                  <a:cubicBezTo>
                    <a:pt x="2030" y="4588"/>
                    <a:pt x="2268" y="3554"/>
                    <a:pt x="1890" y="28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31;p62">
              <a:extLst>
                <a:ext uri="{FF2B5EF4-FFF2-40B4-BE49-F238E27FC236}">
                  <a16:creationId xmlns:a16="http://schemas.microsoft.com/office/drawing/2014/main" id="{9B43674C-7D89-B739-2FFB-B55F32526AC1}"/>
                </a:ext>
              </a:extLst>
            </p:cNvPr>
            <p:cNvSpPr/>
            <p:nvPr/>
          </p:nvSpPr>
          <p:spPr>
            <a:xfrm>
              <a:off x="4346575" y="2202950"/>
              <a:ext cx="74625" cy="106725"/>
            </a:xfrm>
            <a:custGeom>
              <a:avLst/>
              <a:gdLst/>
              <a:ahLst/>
              <a:cxnLst/>
              <a:rect l="l" t="t" r="r" b="b"/>
              <a:pathLst>
                <a:path w="2985" h="4269" extrusionOk="0">
                  <a:moveTo>
                    <a:pt x="1" y="4141"/>
                  </a:moveTo>
                  <a:cubicBezTo>
                    <a:pt x="72" y="4191"/>
                    <a:pt x="155" y="4228"/>
                    <a:pt x="241" y="4246"/>
                  </a:cubicBezTo>
                  <a:lnTo>
                    <a:pt x="241" y="4246"/>
                  </a:lnTo>
                  <a:cubicBezTo>
                    <a:pt x="161" y="4224"/>
                    <a:pt x="80" y="4187"/>
                    <a:pt x="1" y="4141"/>
                  </a:cubicBezTo>
                  <a:close/>
                  <a:moveTo>
                    <a:pt x="2319" y="0"/>
                  </a:moveTo>
                  <a:cubicBezTo>
                    <a:pt x="2083" y="0"/>
                    <a:pt x="1843" y="81"/>
                    <a:pt x="1672" y="262"/>
                  </a:cubicBezTo>
                  <a:cubicBezTo>
                    <a:pt x="1194" y="759"/>
                    <a:pt x="1234" y="1535"/>
                    <a:pt x="1254" y="2231"/>
                  </a:cubicBezTo>
                  <a:cubicBezTo>
                    <a:pt x="1274" y="2927"/>
                    <a:pt x="1234" y="3723"/>
                    <a:pt x="657" y="4141"/>
                  </a:cubicBezTo>
                  <a:cubicBezTo>
                    <a:pt x="583" y="4225"/>
                    <a:pt x="477" y="4261"/>
                    <a:pt x="366" y="4261"/>
                  </a:cubicBezTo>
                  <a:cubicBezTo>
                    <a:pt x="325" y="4261"/>
                    <a:pt x="282" y="4256"/>
                    <a:pt x="241" y="4246"/>
                  </a:cubicBezTo>
                  <a:lnTo>
                    <a:pt x="241" y="4246"/>
                  </a:lnTo>
                  <a:cubicBezTo>
                    <a:pt x="292" y="4261"/>
                    <a:pt x="342" y="4269"/>
                    <a:pt x="391" y="4269"/>
                  </a:cubicBezTo>
                  <a:cubicBezTo>
                    <a:pt x="497" y="4269"/>
                    <a:pt x="595" y="4232"/>
                    <a:pt x="677" y="4141"/>
                  </a:cubicBezTo>
                  <a:cubicBezTo>
                    <a:pt x="1254" y="3723"/>
                    <a:pt x="1294" y="2927"/>
                    <a:pt x="1274" y="2231"/>
                  </a:cubicBezTo>
                  <a:cubicBezTo>
                    <a:pt x="1254" y="1535"/>
                    <a:pt x="1234" y="759"/>
                    <a:pt x="1692" y="262"/>
                  </a:cubicBezTo>
                  <a:cubicBezTo>
                    <a:pt x="1863" y="91"/>
                    <a:pt x="2097" y="15"/>
                    <a:pt x="2328" y="15"/>
                  </a:cubicBezTo>
                  <a:cubicBezTo>
                    <a:pt x="2580" y="15"/>
                    <a:pt x="2829" y="106"/>
                    <a:pt x="2985" y="262"/>
                  </a:cubicBezTo>
                  <a:cubicBezTo>
                    <a:pt x="2829" y="96"/>
                    <a:pt x="2576" y="0"/>
                    <a:pt x="2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32;p62">
              <a:extLst>
                <a:ext uri="{FF2B5EF4-FFF2-40B4-BE49-F238E27FC236}">
                  <a16:creationId xmlns:a16="http://schemas.microsoft.com/office/drawing/2014/main" id="{AAED745A-6B6F-71EA-F1BC-71C8F1B3AF9D}"/>
                </a:ext>
              </a:extLst>
            </p:cNvPr>
            <p:cNvSpPr/>
            <p:nvPr/>
          </p:nvSpPr>
          <p:spPr>
            <a:xfrm>
              <a:off x="4422175" y="2523725"/>
              <a:ext cx="33350" cy="62150"/>
            </a:xfrm>
            <a:custGeom>
              <a:avLst/>
              <a:gdLst/>
              <a:ahLst/>
              <a:cxnLst/>
              <a:rect l="l" t="t" r="r" b="b"/>
              <a:pathLst>
                <a:path w="1334" h="2486" extrusionOk="0">
                  <a:moveTo>
                    <a:pt x="948" y="1"/>
                  </a:moveTo>
                  <a:cubicBezTo>
                    <a:pt x="877" y="1"/>
                    <a:pt x="807" y="20"/>
                    <a:pt x="736" y="63"/>
                  </a:cubicBezTo>
                  <a:cubicBezTo>
                    <a:pt x="805" y="25"/>
                    <a:pt x="869" y="9"/>
                    <a:pt x="932" y="9"/>
                  </a:cubicBezTo>
                  <a:cubicBezTo>
                    <a:pt x="1069" y="9"/>
                    <a:pt x="1196" y="86"/>
                    <a:pt x="1333" y="182"/>
                  </a:cubicBezTo>
                  <a:cubicBezTo>
                    <a:pt x="1205" y="66"/>
                    <a:pt x="1076" y="1"/>
                    <a:pt x="948" y="1"/>
                  </a:cubicBezTo>
                  <a:close/>
                  <a:moveTo>
                    <a:pt x="736" y="63"/>
                  </a:moveTo>
                  <a:cubicBezTo>
                    <a:pt x="750" y="173"/>
                    <a:pt x="765" y="284"/>
                    <a:pt x="779" y="394"/>
                  </a:cubicBezTo>
                  <a:lnTo>
                    <a:pt x="779" y="394"/>
                  </a:lnTo>
                  <a:cubicBezTo>
                    <a:pt x="765" y="284"/>
                    <a:pt x="751" y="173"/>
                    <a:pt x="736" y="63"/>
                  </a:cubicBezTo>
                  <a:close/>
                  <a:moveTo>
                    <a:pt x="779" y="394"/>
                  </a:moveTo>
                  <a:lnTo>
                    <a:pt x="779" y="394"/>
                  </a:lnTo>
                  <a:cubicBezTo>
                    <a:pt x="864" y="1056"/>
                    <a:pt x="950" y="1714"/>
                    <a:pt x="1035" y="2430"/>
                  </a:cubicBezTo>
                  <a:cubicBezTo>
                    <a:pt x="918" y="2467"/>
                    <a:pt x="805" y="2485"/>
                    <a:pt x="695" y="2486"/>
                  </a:cubicBezTo>
                  <a:lnTo>
                    <a:pt x="695" y="2486"/>
                  </a:lnTo>
                  <a:cubicBezTo>
                    <a:pt x="453" y="2483"/>
                    <a:pt x="213" y="2404"/>
                    <a:pt x="1" y="2271"/>
                  </a:cubicBezTo>
                  <a:lnTo>
                    <a:pt x="1" y="2271"/>
                  </a:lnTo>
                  <a:cubicBezTo>
                    <a:pt x="217" y="2406"/>
                    <a:pt x="442" y="2486"/>
                    <a:pt x="683" y="2486"/>
                  </a:cubicBezTo>
                  <a:cubicBezTo>
                    <a:pt x="687" y="2486"/>
                    <a:pt x="691" y="2486"/>
                    <a:pt x="695" y="2486"/>
                  </a:cubicBezTo>
                  <a:lnTo>
                    <a:pt x="695" y="2486"/>
                  </a:lnTo>
                  <a:cubicBezTo>
                    <a:pt x="699" y="2486"/>
                    <a:pt x="703" y="2486"/>
                    <a:pt x="707" y="2486"/>
                  </a:cubicBezTo>
                  <a:cubicBezTo>
                    <a:pt x="823" y="2486"/>
                    <a:pt x="940" y="2468"/>
                    <a:pt x="1055" y="2430"/>
                  </a:cubicBezTo>
                  <a:cubicBezTo>
                    <a:pt x="969" y="1745"/>
                    <a:pt x="869" y="1075"/>
                    <a:pt x="779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33;p62">
              <a:extLst>
                <a:ext uri="{FF2B5EF4-FFF2-40B4-BE49-F238E27FC236}">
                  <a16:creationId xmlns:a16="http://schemas.microsoft.com/office/drawing/2014/main" id="{4D33D2CE-7FDC-B3AC-799E-90100E752614}"/>
                </a:ext>
              </a:extLst>
            </p:cNvPr>
            <p:cNvSpPr/>
            <p:nvPr/>
          </p:nvSpPr>
          <p:spPr>
            <a:xfrm>
              <a:off x="4412725" y="2258725"/>
              <a:ext cx="52750" cy="13450"/>
            </a:xfrm>
            <a:custGeom>
              <a:avLst/>
              <a:gdLst/>
              <a:ahLst/>
              <a:cxnLst/>
              <a:rect l="l" t="t" r="r" b="b"/>
              <a:pathLst>
                <a:path w="2110" h="538" extrusionOk="0">
                  <a:moveTo>
                    <a:pt x="1" y="0"/>
                  </a:moveTo>
                  <a:cubicBezTo>
                    <a:pt x="180" y="159"/>
                    <a:pt x="438" y="299"/>
                    <a:pt x="697" y="318"/>
                  </a:cubicBezTo>
                  <a:cubicBezTo>
                    <a:pt x="748" y="321"/>
                    <a:pt x="799" y="322"/>
                    <a:pt x="851" y="322"/>
                  </a:cubicBezTo>
                  <a:cubicBezTo>
                    <a:pt x="986" y="322"/>
                    <a:pt x="1124" y="316"/>
                    <a:pt x="1262" y="316"/>
                  </a:cubicBezTo>
                  <a:cubicBezTo>
                    <a:pt x="1485" y="316"/>
                    <a:pt x="1706" y="332"/>
                    <a:pt x="1910" y="418"/>
                  </a:cubicBezTo>
                  <a:cubicBezTo>
                    <a:pt x="1695" y="321"/>
                    <a:pt x="1474" y="306"/>
                    <a:pt x="1251" y="306"/>
                  </a:cubicBezTo>
                  <a:cubicBezTo>
                    <a:pt x="1146" y="306"/>
                    <a:pt x="1042" y="309"/>
                    <a:pt x="936" y="309"/>
                  </a:cubicBezTo>
                  <a:cubicBezTo>
                    <a:pt x="850" y="309"/>
                    <a:pt x="763" y="307"/>
                    <a:pt x="677" y="299"/>
                  </a:cubicBezTo>
                  <a:cubicBezTo>
                    <a:pt x="418" y="259"/>
                    <a:pt x="180" y="159"/>
                    <a:pt x="1" y="0"/>
                  </a:cubicBezTo>
                  <a:close/>
                  <a:moveTo>
                    <a:pt x="1910" y="418"/>
                  </a:moveTo>
                  <a:cubicBezTo>
                    <a:pt x="1990" y="458"/>
                    <a:pt x="2069" y="497"/>
                    <a:pt x="2109" y="537"/>
                  </a:cubicBezTo>
                  <a:cubicBezTo>
                    <a:pt x="2069" y="497"/>
                    <a:pt x="1990" y="438"/>
                    <a:pt x="1910" y="4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34;p62">
              <a:extLst>
                <a:ext uri="{FF2B5EF4-FFF2-40B4-BE49-F238E27FC236}">
                  <a16:creationId xmlns:a16="http://schemas.microsoft.com/office/drawing/2014/main" id="{86B084CB-0125-E375-873A-0CF680F2BD67}"/>
                </a:ext>
              </a:extLst>
            </p:cNvPr>
            <p:cNvSpPr/>
            <p:nvPr/>
          </p:nvSpPr>
          <p:spPr>
            <a:xfrm>
              <a:off x="4469425" y="2462375"/>
              <a:ext cx="65675" cy="84025"/>
            </a:xfrm>
            <a:custGeom>
              <a:avLst/>
              <a:gdLst/>
              <a:ahLst/>
              <a:cxnLst/>
              <a:rect l="l" t="t" r="r" b="b"/>
              <a:pathLst>
                <a:path w="2627" h="3361" extrusionOk="0">
                  <a:moveTo>
                    <a:pt x="1921" y="1"/>
                  </a:moveTo>
                  <a:lnTo>
                    <a:pt x="1921" y="1"/>
                  </a:lnTo>
                  <a:cubicBezTo>
                    <a:pt x="2026" y="4"/>
                    <a:pt x="2129" y="20"/>
                    <a:pt x="2228" y="50"/>
                  </a:cubicBezTo>
                  <a:cubicBezTo>
                    <a:pt x="2129" y="20"/>
                    <a:pt x="2025" y="4"/>
                    <a:pt x="1921" y="1"/>
                  </a:cubicBezTo>
                  <a:close/>
                  <a:moveTo>
                    <a:pt x="2228" y="50"/>
                  </a:moveTo>
                  <a:cubicBezTo>
                    <a:pt x="2387" y="110"/>
                    <a:pt x="2507" y="169"/>
                    <a:pt x="2626" y="249"/>
                  </a:cubicBezTo>
                  <a:cubicBezTo>
                    <a:pt x="2507" y="149"/>
                    <a:pt x="2387" y="110"/>
                    <a:pt x="2228" y="50"/>
                  </a:cubicBezTo>
                  <a:close/>
                  <a:moveTo>
                    <a:pt x="1887" y="1"/>
                  </a:moveTo>
                  <a:cubicBezTo>
                    <a:pt x="1243" y="1"/>
                    <a:pt x="563" y="484"/>
                    <a:pt x="597" y="1124"/>
                  </a:cubicBezTo>
                  <a:cubicBezTo>
                    <a:pt x="597" y="1542"/>
                    <a:pt x="836" y="1920"/>
                    <a:pt x="955" y="2318"/>
                  </a:cubicBezTo>
                  <a:cubicBezTo>
                    <a:pt x="1094" y="2716"/>
                    <a:pt x="935" y="3253"/>
                    <a:pt x="537" y="3332"/>
                  </a:cubicBezTo>
                  <a:cubicBezTo>
                    <a:pt x="520" y="3334"/>
                    <a:pt x="503" y="3335"/>
                    <a:pt x="486" y="3335"/>
                  </a:cubicBezTo>
                  <a:cubicBezTo>
                    <a:pt x="308" y="3335"/>
                    <a:pt x="146" y="3242"/>
                    <a:pt x="0" y="3133"/>
                  </a:cubicBezTo>
                  <a:lnTo>
                    <a:pt x="0" y="3133"/>
                  </a:lnTo>
                  <a:cubicBezTo>
                    <a:pt x="136" y="3269"/>
                    <a:pt x="300" y="3361"/>
                    <a:pt x="468" y="3361"/>
                  </a:cubicBezTo>
                  <a:cubicBezTo>
                    <a:pt x="498" y="3361"/>
                    <a:pt x="528" y="3358"/>
                    <a:pt x="557" y="3352"/>
                  </a:cubicBezTo>
                  <a:cubicBezTo>
                    <a:pt x="955" y="3292"/>
                    <a:pt x="1114" y="2735"/>
                    <a:pt x="995" y="2338"/>
                  </a:cubicBezTo>
                  <a:cubicBezTo>
                    <a:pt x="895" y="1920"/>
                    <a:pt x="617" y="1562"/>
                    <a:pt x="617" y="1144"/>
                  </a:cubicBezTo>
                  <a:cubicBezTo>
                    <a:pt x="600" y="487"/>
                    <a:pt x="1254" y="1"/>
                    <a:pt x="1890" y="1"/>
                  </a:cubicBezTo>
                  <a:cubicBezTo>
                    <a:pt x="1901" y="1"/>
                    <a:pt x="1911" y="1"/>
                    <a:pt x="1921" y="1"/>
                  </a:cubicBezTo>
                  <a:lnTo>
                    <a:pt x="1921" y="1"/>
                  </a:lnTo>
                  <a:cubicBezTo>
                    <a:pt x="1910" y="1"/>
                    <a:pt x="1898" y="1"/>
                    <a:pt x="1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5;p62">
              <a:extLst>
                <a:ext uri="{FF2B5EF4-FFF2-40B4-BE49-F238E27FC236}">
                  <a16:creationId xmlns:a16="http://schemas.microsoft.com/office/drawing/2014/main" id="{19176DD2-2480-49CE-5493-C913B9953DF9}"/>
                </a:ext>
              </a:extLst>
            </p:cNvPr>
            <p:cNvSpPr/>
            <p:nvPr/>
          </p:nvSpPr>
          <p:spPr>
            <a:xfrm>
              <a:off x="4507125" y="2187600"/>
              <a:ext cx="26250" cy="54225"/>
            </a:xfrm>
            <a:custGeom>
              <a:avLst/>
              <a:gdLst/>
              <a:ahLst/>
              <a:cxnLst/>
              <a:rect l="l" t="t" r="r" b="b"/>
              <a:pathLst>
                <a:path w="1050" h="2169" extrusionOk="0">
                  <a:moveTo>
                    <a:pt x="203" y="1"/>
                  </a:moveTo>
                  <a:lnTo>
                    <a:pt x="203" y="1"/>
                  </a:lnTo>
                  <a:cubicBezTo>
                    <a:pt x="402" y="160"/>
                    <a:pt x="581" y="319"/>
                    <a:pt x="720" y="498"/>
                  </a:cubicBezTo>
                  <a:cubicBezTo>
                    <a:pt x="581" y="299"/>
                    <a:pt x="402" y="160"/>
                    <a:pt x="203" y="1"/>
                  </a:cubicBezTo>
                  <a:close/>
                  <a:moveTo>
                    <a:pt x="720" y="498"/>
                  </a:moveTo>
                  <a:cubicBezTo>
                    <a:pt x="822" y="637"/>
                    <a:pt x="929" y="803"/>
                    <a:pt x="985" y="970"/>
                  </a:cubicBezTo>
                  <a:lnTo>
                    <a:pt x="985" y="970"/>
                  </a:lnTo>
                  <a:cubicBezTo>
                    <a:pt x="937" y="802"/>
                    <a:pt x="839" y="635"/>
                    <a:pt x="720" y="498"/>
                  </a:cubicBezTo>
                  <a:close/>
                  <a:moveTo>
                    <a:pt x="985" y="970"/>
                  </a:moveTo>
                  <a:lnTo>
                    <a:pt x="985" y="970"/>
                  </a:lnTo>
                  <a:cubicBezTo>
                    <a:pt x="1041" y="1166"/>
                    <a:pt x="1028" y="1362"/>
                    <a:pt x="899" y="1512"/>
                  </a:cubicBezTo>
                  <a:cubicBezTo>
                    <a:pt x="1048" y="1353"/>
                    <a:pt x="1049" y="1160"/>
                    <a:pt x="985" y="970"/>
                  </a:cubicBezTo>
                  <a:close/>
                  <a:moveTo>
                    <a:pt x="899" y="1512"/>
                  </a:moveTo>
                  <a:cubicBezTo>
                    <a:pt x="632" y="1779"/>
                    <a:pt x="0" y="1772"/>
                    <a:pt x="0" y="2121"/>
                  </a:cubicBezTo>
                  <a:lnTo>
                    <a:pt x="0" y="2121"/>
                  </a:lnTo>
                  <a:cubicBezTo>
                    <a:pt x="0" y="1774"/>
                    <a:pt x="632" y="1798"/>
                    <a:pt x="899" y="1512"/>
                  </a:cubicBezTo>
                  <a:close/>
                  <a:moveTo>
                    <a:pt x="0" y="2121"/>
                  </a:moveTo>
                  <a:lnTo>
                    <a:pt x="0" y="2121"/>
                  </a:lnTo>
                  <a:cubicBezTo>
                    <a:pt x="0" y="2136"/>
                    <a:pt x="2" y="2152"/>
                    <a:pt x="4" y="2169"/>
                  </a:cubicBezTo>
                  <a:cubicBezTo>
                    <a:pt x="2" y="2152"/>
                    <a:pt x="0" y="2136"/>
                    <a:pt x="0" y="2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36;p62">
              <a:extLst>
                <a:ext uri="{FF2B5EF4-FFF2-40B4-BE49-F238E27FC236}">
                  <a16:creationId xmlns:a16="http://schemas.microsoft.com/office/drawing/2014/main" id="{6627E9DD-B2FB-AD4B-C9CE-D09A56C74409}"/>
                </a:ext>
              </a:extLst>
            </p:cNvPr>
            <p:cNvSpPr/>
            <p:nvPr/>
          </p:nvSpPr>
          <p:spPr>
            <a:xfrm>
              <a:off x="4552975" y="2221425"/>
              <a:ext cx="13150" cy="24875"/>
            </a:xfrm>
            <a:custGeom>
              <a:avLst/>
              <a:gdLst/>
              <a:ahLst/>
              <a:cxnLst/>
              <a:rect l="l" t="t" r="r" b="b"/>
              <a:pathLst>
                <a:path w="526" h="995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63"/>
                    <a:pt x="183" y="137"/>
                    <a:pt x="255" y="221"/>
                  </a:cubicBezTo>
                  <a:lnTo>
                    <a:pt x="255" y="221"/>
                  </a:lnTo>
                  <a:cubicBezTo>
                    <a:pt x="185" y="134"/>
                    <a:pt x="101" y="59"/>
                    <a:pt x="0" y="0"/>
                  </a:cubicBezTo>
                  <a:close/>
                  <a:moveTo>
                    <a:pt x="255" y="221"/>
                  </a:moveTo>
                  <a:lnTo>
                    <a:pt x="255" y="221"/>
                  </a:lnTo>
                  <a:cubicBezTo>
                    <a:pt x="419" y="427"/>
                    <a:pt x="497" y="701"/>
                    <a:pt x="497" y="995"/>
                  </a:cubicBezTo>
                  <a:cubicBezTo>
                    <a:pt x="526" y="697"/>
                    <a:pt x="433" y="430"/>
                    <a:pt x="255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37;p62">
              <a:extLst>
                <a:ext uri="{FF2B5EF4-FFF2-40B4-BE49-F238E27FC236}">
                  <a16:creationId xmlns:a16="http://schemas.microsoft.com/office/drawing/2014/main" id="{0907243D-C7FE-F514-F2B9-E7DC8AA9E6E4}"/>
                </a:ext>
              </a:extLst>
            </p:cNvPr>
            <p:cNvSpPr/>
            <p:nvPr/>
          </p:nvSpPr>
          <p:spPr>
            <a:xfrm>
              <a:off x="4588775" y="2558600"/>
              <a:ext cx="15450" cy="11450"/>
            </a:xfrm>
            <a:custGeom>
              <a:avLst/>
              <a:gdLst/>
              <a:ahLst/>
              <a:cxnLst/>
              <a:rect l="l" t="t" r="r" b="b"/>
              <a:pathLst>
                <a:path w="618" h="45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38"/>
                    <a:pt x="65" y="59"/>
                    <a:pt x="111" y="85"/>
                  </a:cubicBezTo>
                  <a:lnTo>
                    <a:pt x="111" y="85"/>
                  </a:lnTo>
                  <a:cubicBezTo>
                    <a:pt x="73" y="61"/>
                    <a:pt x="34" y="34"/>
                    <a:pt x="0" y="0"/>
                  </a:cubicBezTo>
                  <a:close/>
                  <a:moveTo>
                    <a:pt x="111" y="85"/>
                  </a:moveTo>
                  <a:lnTo>
                    <a:pt x="111" y="85"/>
                  </a:lnTo>
                  <a:cubicBezTo>
                    <a:pt x="142" y="104"/>
                    <a:pt x="173" y="122"/>
                    <a:pt x="199" y="140"/>
                  </a:cubicBezTo>
                  <a:cubicBezTo>
                    <a:pt x="169" y="117"/>
                    <a:pt x="139" y="100"/>
                    <a:pt x="111" y="85"/>
                  </a:cubicBezTo>
                  <a:close/>
                  <a:moveTo>
                    <a:pt x="199" y="140"/>
                  </a:moveTo>
                  <a:cubicBezTo>
                    <a:pt x="339" y="239"/>
                    <a:pt x="458" y="339"/>
                    <a:pt x="617" y="458"/>
                  </a:cubicBezTo>
                  <a:cubicBezTo>
                    <a:pt x="458" y="339"/>
                    <a:pt x="339" y="199"/>
                    <a:pt x="199" y="1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38;p62">
              <a:extLst>
                <a:ext uri="{FF2B5EF4-FFF2-40B4-BE49-F238E27FC236}">
                  <a16:creationId xmlns:a16="http://schemas.microsoft.com/office/drawing/2014/main" id="{45D440CE-3B75-7421-19A8-AD7966731426}"/>
                </a:ext>
              </a:extLst>
            </p:cNvPr>
            <p:cNvSpPr/>
            <p:nvPr/>
          </p:nvSpPr>
          <p:spPr>
            <a:xfrm>
              <a:off x="4603700" y="2623250"/>
              <a:ext cx="5500" cy="7000"/>
            </a:xfrm>
            <a:custGeom>
              <a:avLst/>
              <a:gdLst/>
              <a:ahLst/>
              <a:cxnLst/>
              <a:rect l="l" t="t" r="r" b="b"/>
              <a:pathLst>
                <a:path w="220" h="280" extrusionOk="0">
                  <a:moveTo>
                    <a:pt x="0" y="1"/>
                  </a:moveTo>
                  <a:cubicBezTo>
                    <a:pt x="40" y="100"/>
                    <a:pt x="139" y="199"/>
                    <a:pt x="219" y="279"/>
                  </a:cubicBezTo>
                  <a:cubicBezTo>
                    <a:pt x="139" y="199"/>
                    <a:pt x="60" y="10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39;p62">
              <a:extLst>
                <a:ext uri="{FF2B5EF4-FFF2-40B4-BE49-F238E27FC236}">
                  <a16:creationId xmlns:a16="http://schemas.microsoft.com/office/drawing/2014/main" id="{959A86F6-DB1F-9CFA-A3D5-8ECEDE7D0A7B}"/>
                </a:ext>
              </a:extLst>
            </p:cNvPr>
            <p:cNvSpPr/>
            <p:nvPr/>
          </p:nvSpPr>
          <p:spPr>
            <a:xfrm>
              <a:off x="4664375" y="2272250"/>
              <a:ext cx="1875" cy="9875"/>
            </a:xfrm>
            <a:custGeom>
              <a:avLst/>
              <a:gdLst/>
              <a:ahLst/>
              <a:cxnLst/>
              <a:rect l="l" t="t" r="r" b="b"/>
              <a:pathLst>
                <a:path w="75" h="395" extrusionOk="0">
                  <a:moveTo>
                    <a:pt x="61" y="0"/>
                  </a:moveTo>
                  <a:cubicBezTo>
                    <a:pt x="70" y="39"/>
                    <a:pt x="75" y="82"/>
                    <a:pt x="75" y="129"/>
                  </a:cubicBezTo>
                  <a:lnTo>
                    <a:pt x="75" y="129"/>
                  </a:lnTo>
                  <a:cubicBezTo>
                    <a:pt x="75" y="83"/>
                    <a:pt x="70" y="39"/>
                    <a:pt x="61" y="0"/>
                  </a:cubicBezTo>
                  <a:close/>
                  <a:moveTo>
                    <a:pt x="75" y="129"/>
                  </a:moveTo>
                  <a:lnTo>
                    <a:pt x="75" y="129"/>
                  </a:lnTo>
                  <a:cubicBezTo>
                    <a:pt x="75" y="176"/>
                    <a:pt x="70" y="225"/>
                    <a:pt x="60" y="275"/>
                  </a:cubicBezTo>
                  <a:cubicBezTo>
                    <a:pt x="60" y="315"/>
                    <a:pt x="20" y="354"/>
                    <a:pt x="0" y="394"/>
                  </a:cubicBezTo>
                  <a:cubicBezTo>
                    <a:pt x="20" y="374"/>
                    <a:pt x="60" y="315"/>
                    <a:pt x="60" y="295"/>
                  </a:cubicBezTo>
                  <a:cubicBezTo>
                    <a:pt x="70" y="234"/>
                    <a:pt x="75" y="179"/>
                    <a:pt x="75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40;p62">
              <a:extLst>
                <a:ext uri="{FF2B5EF4-FFF2-40B4-BE49-F238E27FC236}">
                  <a16:creationId xmlns:a16="http://schemas.microsoft.com/office/drawing/2014/main" id="{C3A368B7-0C83-F77D-12C9-06FFEB8972F5}"/>
                </a:ext>
              </a:extLst>
            </p:cNvPr>
            <p:cNvSpPr/>
            <p:nvPr/>
          </p:nvSpPr>
          <p:spPr>
            <a:xfrm>
              <a:off x="4678800" y="2737575"/>
              <a:ext cx="35825" cy="93575"/>
            </a:xfrm>
            <a:custGeom>
              <a:avLst/>
              <a:gdLst/>
              <a:ahLst/>
              <a:cxnLst/>
              <a:rect l="l" t="t" r="r" b="b"/>
              <a:pathLst>
                <a:path w="1433" h="3743" extrusionOk="0">
                  <a:moveTo>
                    <a:pt x="380" y="1"/>
                  </a:moveTo>
                  <a:cubicBezTo>
                    <a:pt x="245" y="1"/>
                    <a:pt x="115" y="32"/>
                    <a:pt x="0" y="102"/>
                  </a:cubicBezTo>
                  <a:cubicBezTo>
                    <a:pt x="4" y="113"/>
                    <a:pt x="7" y="124"/>
                    <a:pt x="10" y="135"/>
                  </a:cubicBezTo>
                  <a:lnTo>
                    <a:pt x="10" y="135"/>
                  </a:lnTo>
                  <a:cubicBezTo>
                    <a:pt x="133" y="49"/>
                    <a:pt x="272" y="12"/>
                    <a:pt x="415" y="12"/>
                  </a:cubicBezTo>
                  <a:cubicBezTo>
                    <a:pt x="685" y="12"/>
                    <a:pt x="969" y="145"/>
                    <a:pt x="1187" y="336"/>
                  </a:cubicBezTo>
                  <a:lnTo>
                    <a:pt x="1187" y="336"/>
                  </a:lnTo>
                  <a:cubicBezTo>
                    <a:pt x="959" y="136"/>
                    <a:pt x="660" y="1"/>
                    <a:pt x="380" y="1"/>
                  </a:cubicBezTo>
                  <a:close/>
                  <a:moveTo>
                    <a:pt x="10" y="135"/>
                  </a:moveTo>
                  <a:lnTo>
                    <a:pt x="10" y="135"/>
                  </a:lnTo>
                  <a:cubicBezTo>
                    <a:pt x="7" y="137"/>
                    <a:pt x="4" y="140"/>
                    <a:pt x="0" y="142"/>
                  </a:cubicBezTo>
                  <a:cubicBezTo>
                    <a:pt x="38" y="244"/>
                    <a:pt x="75" y="345"/>
                    <a:pt x="111" y="448"/>
                  </a:cubicBezTo>
                  <a:lnTo>
                    <a:pt x="111" y="448"/>
                  </a:lnTo>
                  <a:cubicBezTo>
                    <a:pt x="78" y="344"/>
                    <a:pt x="45" y="240"/>
                    <a:pt x="10" y="135"/>
                  </a:cubicBezTo>
                  <a:close/>
                  <a:moveTo>
                    <a:pt x="111" y="448"/>
                  </a:moveTo>
                  <a:cubicBezTo>
                    <a:pt x="288" y="998"/>
                    <a:pt x="455" y="1528"/>
                    <a:pt x="637" y="2072"/>
                  </a:cubicBezTo>
                  <a:cubicBezTo>
                    <a:pt x="469" y="1537"/>
                    <a:pt x="302" y="987"/>
                    <a:pt x="111" y="448"/>
                  </a:cubicBezTo>
                  <a:close/>
                  <a:moveTo>
                    <a:pt x="637" y="2072"/>
                  </a:moveTo>
                  <a:lnTo>
                    <a:pt x="637" y="2072"/>
                  </a:lnTo>
                  <a:cubicBezTo>
                    <a:pt x="836" y="2668"/>
                    <a:pt x="1034" y="3265"/>
                    <a:pt x="1432" y="3743"/>
                  </a:cubicBezTo>
                  <a:cubicBezTo>
                    <a:pt x="1034" y="3265"/>
                    <a:pt x="836" y="2649"/>
                    <a:pt x="637" y="20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1;p62">
              <a:extLst>
                <a:ext uri="{FF2B5EF4-FFF2-40B4-BE49-F238E27FC236}">
                  <a16:creationId xmlns:a16="http://schemas.microsoft.com/office/drawing/2014/main" id="{06F51E27-D9D6-C216-55F9-985E37AA84F7}"/>
                </a:ext>
              </a:extLst>
            </p:cNvPr>
            <p:cNvSpPr/>
            <p:nvPr/>
          </p:nvSpPr>
          <p:spPr>
            <a:xfrm>
              <a:off x="4642550" y="2848525"/>
              <a:ext cx="153625" cy="118450"/>
            </a:xfrm>
            <a:custGeom>
              <a:avLst/>
              <a:gdLst/>
              <a:ahLst/>
              <a:cxnLst/>
              <a:rect l="l" t="t" r="r" b="b"/>
              <a:pathLst>
                <a:path w="6145" h="4738" extrusionOk="0">
                  <a:moveTo>
                    <a:pt x="5409" y="1"/>
                  </a:moveTo>
                  <a:cubicBezTo>
                    <a:pt x="5429" y="21"/>
                    <a:pt x="5448" y="41"/>
                    <a:pt x="5468" y="100"/>
                  </a:cubicBezTo>
                  <a:cubicBezTo>
                    <a:pt x="5468" y="41"/>
                    <a:pt x="5448" y="21"/>
                    <a:pt x="5409" y="1"/>
                  </a:cubicBezTo>
                  <a:close/>
                  <a:moveTo>
                    <a:pt x="5468" y="100"/>
                  </a:moveTo>
                  <a:lnTo>
                    <a:pt x="5468" y="100"/>
                  </a:lnTo>
                  <a:cubicBezTo>
                    <a:pt x="6125" y="1075"/>
                    <a:pt x="5667" y="2468"/>
                    <a:pt x="4732" y="3283"/>
                  </a:cubicBezTo>
                  <a:cubicBezTo>
                    <a:pt x="3837" y="4059"/>
                    <a:pt x="2644" y="4357"/>
                    <a:pt x="1490" y="4616"/>
                  </a:cubicBezTo>
                  <a:cubicBezTo>
                    <a:pt x="1263" y="4695"/>
                    <a:pt x="1030" y="4736"/>
                    <a:pt x="794" y="4738"/>
                  </a:cubicBezTo>
                  <a:lnTo>
                    <a:pt x="794" y="4738"/>
                  </a:lnTo>
                  <a:cubicBezTo>
                    <a:pt x="619" y="4737"/>
                    <a:pt x="445" y="4716"/>
                    <a:pt x="276" y="4676"/>
                  </a:cubicBezTo>
                  <a:cubicBezTo>
                    <a:pt x="178" y="4656"/>
                    <a:pt x="79" y="4597"/>
                    <a:pt x="0" y="4558"/>
                  </a:cubicBezTo>
                  <a:lnTo>
                    <a:pt x="0" y="4558"/>
                  </a:lnTo>
                  <a:cubicBezTo>
                    <a:pt x="79" y="4597"/>
                    <a:pt x="178" y="4656"/>
                    <a:pt x="256" y="4676"/>
                  </a:cubicBezTo>
                  <a:cubicBezTo>
                    <a:pt x="431" y="4717"/>
                    <a:pt x="605" y="4738"/>
                    <a:pt x="777" y="4738"/>
                  </a:cubicBezTo>
                  <a:cubicBezTo>
                    <a:pt x="783" y="4738"/>
                    <a:pt x="789" y="4738"/>
                    <a:pt x="794" y="4738"/>
                  </a:cubicBezTo>
                  <a:lnTo>
                    <a:pt x="794" y="4738"/>
                  </a:lnTo>
                  <a:cubicBezTo>
                    <a:pt x="800" y="4738"/>
                    <a:pt x="806" y="4738"/>
                    <a:pt x="812" y="4738"/>
                  </a:cubicBezTo>
                  <a:cubicBezTo>
                    <a:pt x="1065" y="4738"/>
                    <a:pt x="1317" y="4697"/>
                    <a:pt x="1549" y="4616"/>
                  </a:cubicBezTo>
                  <a:cubicBezTo>
                    <a:pt x="2683" y="4357"/>
                    <a:pt x="3917" y="4059"/>
                    <a:pt x="4772" y="3283"/>
                  </a:cubicBezTo>
                  <a:cubicBezTo>
                    <a:pt x="5647" y="2507"/>
                    <a:pt x="6145" y="1095"/>
                    <a:pt x="546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2;p62">
              <a:extLst>
                <a:ext uri="{FF2B5EF4-FFF2-40B4-BE49-F238E27FC236}">
                  <a16:creationId xmlns:a16="http://schemas.microsoft.com/office/drawing/2014/main" id="{B6655D37-0110-819D-9A18-E69237D796DD}"/>
                </a:ext>
              </a:extLst>
            </p:cNvPr>
            <p:cNvSpPr/>
            <p:nvPr/>
          </p:nvSpPr>
          <p:spPr>
            <a:xfrm>
              <a:off x="4747950" y="2801325"/>
              <a:ext cx="101950" cy="49225"/>
            </a:xfrm>
            <a:custGeom>
              <a:avLst/>
              <a:gdLst/>
              <a:ahLst/>
              <a:cxnLst/>
              <a:rect l="l" t="t" r="r" b="b"/>
              <a:pathLst>
                <a:path w="4078" h="1969" extrusionOk="0">
                  <a:moveTo>
                    <a:pt x="0" y="0"/>
                  </a:moveTo>
                  <a:cubicBezTo>
                    <a:pt x="756" y="716"/>
                    <a:pt x="1810" y="1193"/>
                    <a:pt x="2844" y="1471"/>
                  </a:cubicBezTo>
                  <a:cubicBezTo>
                    <a:pt x="1810" y="1173"/>
                    <a:pt x="756" y="716"/>
                    <a:pt x="0" y="0"/>
                  </a:cubicBezTo>
                  <a:close/>
                  <a:moveTo>
                    <a:pt x="2844" y="1471"/>
                  </a:moveTo>
                  <a:lnTo>
                    <a:pt x="2844" y="1471"/>
                  </a:lnTo>
                  <a:cubicBezTo>
                    <a:pt x="3202" y="1531"/>
                    <a:pt x="3580" y="1670"/>
                    <a:pt x="3898" y="1829"/>
                  </a:cubicBezTo>
                  <a:cubicBezTo>
                    <a:pt x="3580" y="1670"/>
                    <a:pt x="3222" y="1531"/>
                    <a:pt x="2844" y="1471"/>
                  </a:cubicBezTo>
                  <a:close/>
                  <a:moveTo>
                    <a:pt x="3898" y="1829"/>
                  </a:moveTo>
                  <a:lnTo>
                    <a:pt x="3898" y="1829"/>
                  </a:lnTo>
                  <a:cubicBezTo>
                    <a:pt x="3923" y="1866"/>
                    <a:pt x="3962" y="1888"/>
                    <a:pt x="4003" y="1913"/>
                  </a:cubicBezTo>
                  <a:lnTo>
                    <a:pt x="4003" y="1913"/>
                  </a:lnTo>
                  <a:cubicBezTo>
                    <a:pt x="3974" y="1889"/>
                    <a:pt x="3942" y="1862"/>
                    <a:pt x="3898" y="1829"/>
                  </a:cubicBezTo>
                  <a:close/>
                  <a:moveTo>
                    <a:pt x="4003" y="1913"/>
                  </a:moveTo>
                  <a:cubicBezTo>
                    <a:pt x="4028" y="1933"/>
                    <a:pt x="4050" y="1951"/>
                    <a:pt x="4077" y="1969"/>
                  </a:cubicBezTo>
                  <a:cubicBezTo>
                    <a:pt x="4054" y="1946"/>
                    <a:pt x="4029" y="1929"/>
                    <a:pt x="4003" y="19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43;p62">
              <a:extLst>
                <a:ext uri="{FF2B5EF4-FFF2-40B4-BE49-F238E27FC236}">
                  <a16:creationId xmlns:a16="http://schemas.microsoft.com/office/drawing/2014/main" id="{1F1613BE-5F0E-1E9F-B2D0-B9BAE97A678B}"/>
                </a:ext>
              </a:extLst>
            </p:cNvPr>
            <p:cNvSpPr/>
            <p:nvPr/>
          </p:nvSpPr>
          <p:spPr>
            <a:xfrm>
              <a:off x="4893125" y="2913175"/>
              <a:ext cx="33850" cy="15950"/>
            </a:xfrm>
            <a:custGeom>
              <a:avLst/>
              <a:gdLst/>
              <a:ahLst/>
              <a:cxnLst/>
              <a:rect l="l" t="t" r="r" b="b"/>
              <a:pathLst>
                <a:path w="1354" h="638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81"/>
                    <a:pt x="180" y="120"/>
                    <a:pt x="279" y="180"/>
                  </a:cubicBezTo>
                  <a:cubicBezTo>
                    <a:pt x="578" y="319"/>
                    <a:pt x="916" y="339"/>
                    <a:pt x="1194" y="518"/>
                  </a:cubicBezTo>
                  <a:cubicBezTo>
                    <a:pt x="916" y="339"/>
                    <a:pt x="578" y="299"/>
                    <a:pt x="259" y="140"/>
                  </a:cubicBezTo>
                  <a:cubicBezTo>
                    <a:pt x="180" y="100"/>
                    <a:pt x="80" y="41"/>
                    <a:pt x="1" y="1"/>
                  </a:cubicBezTo>
                  <a:close/>
                  <a:moveTo>
                    <a:pt x="1194" y="518"/>
                  </a:moveTo>
                  <a:lnTo>
                    <a:pt x="1194" y="518"/>
                  </a:lnTo>
                  <a:cubicBezTo>
                    <a:pt x="1238" y="562"/>
                    <a:pt x="1272" y="585"/>
                    <a:pt x="1310" y="609"/>
                  </a:cubicBezTo>
                  <a:lnTo>
                    <a:pt x="1310" y="609"/>
                  </a:lnTo>
                  <a:cubicBezTo>
                    <a:pt x="1281" y="587"/>
                    <a:pt x="1246" y="557"/>
                    <a:pt x="1194" y="518"/>
                  </a:cubicBezTo>
                  <a:close/>
                  <a:moveTo>
                    <a:pt x="1310" y="609"/>
                  </a:moveTo>
                  <a:cubicBezTo>
                    <a:pt x="1326" y="621"/>
                    <a:pt x="1339" y="631"/>
                    <a:pt x="1353" y="638"/>
                  </a:cubicBezTo>
                  <a:cubicBezTo>
                    <a:pt x="1338" y="627"/>
                    <a:pt x="1323" y="618"/>
                    <a:pt x="1310" y="6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44;p62">
              <a:extLst>
                <a:ext uri="{FF2B5EF4-FFF2-40B4-BE49-F238E27FC236}">
                  <a16:creationId xmlns:a16="http://schemas.microsoft.com/office/drawing/2014/main" id="{4DEE8958-7941-D765-17A2-7FD68A631D54}"/>
                </a:ext>
              </a:extLst>
            </p:cNvPr>
            <p:cNvSpPr/>
            <p:nvPr/>
          </p:nvSpPr>
          <p:spPr>
            <a:xfrm>
              <a:off x="5008000" y="3066850"/>
              <a:ext cx="24900" cy="10975"/>
            </a:xfrm>
            <a:custGeom>
              <a:avLst/>
              <a:gdLst/>
              <a:ahLst/>
              <a:cxnLst/>
              <a:rect l="l" t="t" r="r" b="b"/>
              <a:pathLst>
                <a:path w="996" h="439" extrusionOk="0">
                  <a:moveTo>
                    <a:pt x="996" y="1"/>
                  </a:moveTo>
                  <a:cubicBezTo>
                    <a:pt x="697" y="220"/>
                    <a:pt x="359" y="359"/>
                    <a:pt x="1" y="438"/>
                  </a:cubicBezTo>
                  <a:cubicBezTo>
                    <a:pt x="359" y="399"/>
                    <a:pt x="697" y="240"/>
                    <a:pt x="996" y="21"/>
                  </a:cubicBezTo>
                  <a:lnTo>
                    <a:pt x="9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45;p62">
              <a:extLst>
                <a:ext uri="{FF2B5EF4-FFF2-40B4-BE49-F238E27FC236}">
                  <a16:creationId xmlns:a16="http://schemas.microsoft.com/office/drawing/2014/main" id="{83468423-741B-696E-A980-352C0CAE7693}"/>
                </a:ext>
              </a:extLst>
            </p:cNvPr>
            <p:cNvSpPr/>
            <p:nvPr/>
          </p:nvSpPr>
          <p:spPr>
            <a:xfrm>
              <a:off x="3890550" y="2535800"/>
              <a:ext cx="828050" cy="1105750"/>
            </a:xfrm>
            <a:custGeom>
              <a:avLst/>
              <a:gdLst/>
              <a:ahLst/>
              <a:cxnLst/>
              <a:rect l="l" t="t" r="r" b="b"/>
              <a:pathLst>
                <a:path w="33122" h="44230" extrusionOk="0">
                  <a:moveTo>
                    <a:pt x="13167" y="0"/>
                  </a:moveTo>
                  <a:cubicBezTo>
                    <a:pt x="12423" y="0"/>
                    <a:pt x="11707" y="394"/>
                    <a:pt x="11041" y="1410"/>
                  </a:cubicBezTo>
                  <a:cubicBezTo>
                    <a:pt x="10972" y="742"/>
                    <a:pt x="10393" y="442"/>
                    <a:pt x="9720" y="442"/>
                  </a:cubicBezTo>
                  <a:cubicBezTo>
                    <a:pt x="9030" y="442"/>
                    <a:pt x="8241" y="757"/>
                    <a:pt x="7798" y="1310"/>
                  </a:cubicBezTo>
                  <a:cubicBezTo>
                    <a:pt x="6923" y="2404"/>
                    <a:pt x="6565" y="3956"/>
                    <a:pt x="5331" y="4593"/>
                  </a:cubicBezTo>
                  <a:cubicBezTo>
                    <a:pt x="4416" y="5090"/>
                    <a:pt x="3183" y="4971"/>
                    <a:pt x="2387" y="5667"/>
                  </a:cubicBezTo>
                  <a:cubicBezTo>
                    <a:pt x="1810" y="6164"/>
                    <a:pt x="1631" y="6940"/>
                    <a:pt x="1452" y="7656"/>
                  </a:cubicBezTo>
                  <a:cubicBezTo>
                    <a:pt x="1134" y="9049"/>
                    <a:pt x="816" y="10421"/>
                    <a:pt x="497" y="11814"/>
                  </a:cubicBezTo>
                  <a:cubicBezTo>
                    <a:pt x="239" y="12928"/>
                    <a:pt x="0" y="14121"/>
                    <a:pt x="398" y="15195"/>
                  </a:cubicBezTo>
                  <a:cubicBezTo>
                    <a:pt x="696" y="15999"/>
                    <a:pt x="1550" y="16614"/>
                    <a:pt x="2353" y="16614"/>
                  </a:cubicBezTo>
                  <a:cubicBezTo>
                    <a:pt x="2624" y="16614"/>
                    <a:pt x="2888" y="16544"/>
                    <a:pt x="3123" y="16389"/>
                  </a:cubicBezTo>
                  <a:cubicBezTo>
                    <a:pt x="3581" y="16091"/>
                    <a:pt x="3800" y="15593"/>
                    <a:pt x="4178" y="15215"/>
                  </a:cubicBezTo>
                  <a:cubicBezTo>
                    <a:pt x="4586" y="14820"/>
                    <a:pt x="5142" y="14608"/>
                    <a:pt x="5703" y="14608"/>
                  </a:cubicBezTo>
                  <a:cubicBezTo>
                    <a:pt x="5989" y="14608"/>
                    <a:pt x="6276" y="14663"/>
                    <a:pt x="6545" y="14778"/>
                  </a:cubicBezTo>
                  <a:cubicBezTo>
                    <a:pt x="7181" y="15036"/>
                    <a:pt x="7679" y="15633"/>
                    <a:pt x="8077" y="16210"/>
                  </a:cubicBezTo>
                  <a:cubicBezTo>
                    <a:pt x="11379" y="20984"/>
                    <a:pt x="11936" y="27211"/>
                    <a:pt x="11259" y="32999"/>
                  </a:cubicBezTo>
                  <a:cubicBezTo>
                    <a:pt x="11140" y="34074"/>
                    <a:pt x="10981" y="35128"/>
                    <a:pt x="11239" y="36182"/>
                  </a:cubicBezTo>
                  <a:cubicBezTo>
                    <a:pt x="11538" y="37396"/>
                    <a:pt x="12353" y="38470"/>
                    <a:pt x="12453" y="39703"/>
                  </a:cubicBezTo>
                  <a:cubicBezTo>
                    <a:pt x="12533" y="40658"/>
                    <a:pt x="12174" y="41653"/>
                    <a:pt x="12453" y="42568"/>
                  </a:cubicBezTo>
                  <a:cubicBezTo>
                    <a:pt x="12777" y="43668"/>
                    <a:pt x="13926" y="44230"/>
                    <a:pt x="15101" y="44230"/>
                  </a:cubicBezTo>
                  <a:cubicBezTo>
                    <a:pt x="15731" y="44230"/>
                    <a:pt x="16368" y="44068"/>
                    <a:pt x="16889" y="43742"/>
                  </a:cubicBezTo>
                  <a:cubicBezTo>
                    <a:pt x="18381" y="42787"/>
                    <a:pt x="19097" y="41036"/>
                    <a:pt x="19614" y="39345"/>
                  </a:cubicBezTo>
                  <a:cubicBezTo>
                    <a:pt x="20132" y="37654"/>
                    <a:pt x="20569" y="35864"/>
                    <a:pt x="21763" y="34531"/>
                  </a:cubicBezTo>
                  <a:cubicBezTo>
                    <a:pt x="22479" y="33716"/>
                    <a:pt x="23473" y="33119"/>
                    <a:pt x="24050" y="32204"/>
                  </a:cubicBezTo>
                  <a:cubicBezTo>
                    <a:pt x="24846" y="30891"/>
                    <a:pt x="24647" y="29160"/>
                    <a:pt x="25383" y="27827"/>
                  </a:cubicBezTo>
                  <a:cubicBezTo>
                    <a:pt x="26378" y="26037"/>
                    <a:pt x="28626" y="25520"/>
                    <a:pt x="30356" y="24426"/>
                  </a:cubicBezTo>
                  <a:cubicBezTo>
                    <a:pt x="32067" y="23332"/>
                    <a:pt x="33121" y="20447"/>
                    <a:pt x="31331" y="19472"/>
                  </a:cubicBezTo>
                  <a:cubicBezTo>
                    <a:pt x="30655" y="19094"/>
                    <a:pt x="29819" y="19194"/>
                    <a:pt x="29143" y="18816"/>
                  </a:cubicBezTo>
                  <a:cubicBezTo>
                    <a:pt x="28268" y="18319"/>
                    <a:pt x="27989" y="17225"/>
                    <a:pt x="27770" y="16230"/>
                  </a:cubicBezTo>
                  <a:cubicBezTo>
                    <a:pt x="27253" y="13644"/>
                    <a:pt x="26736" y="11098"/>
                    <a:pt x="26199" y="8511"/>
                  </a:cubicBezTo>
                  <a:cubicBezTo>
                    <a:pt x="25881" y="6960"/>
                    <a:pt x="25343" y="5130"/>
                    <a:pt x="23812" y="4672"/>
                  </a:cubicBezTo>
                  <a:cubicBezTo>
                    <a:pt x="23564" y="4605"/>
                    <a:pt x="23315" y="4580"/>
                    <a:pt x="23064" y="4580"/>
                  </a:cubicBezTo>
                  <a:cubicBezTo>
                    <a:pt x="22428" y="4580"/>
                    <a:pt x="21782" y="4738"/>
                    <a:pt x="21126" y="4752"/>
                  </a:cubicBezTo>
                  <a:cubicBezTo>
                    <a:pt x="21103" y="4753"/>
                    <a:pt x="21081" y="4753"/>
                    <a:pt x="21058" y="4753"/>
                  </a:cubicBezTo>
                  <a:cubicBezTo>
                    <a:pt x="18671" y="4753"/>
                    <a:pt x="15749" y="0"/>
                    <a:pt x="13167" y="0"/>
                  </a:cubicBezTo>
                  <a:close/>
                </a:path>
              </a:pathLst>
            </a:custGeom>
            <a:solidFill>
              <a:srgbClr val="2D608A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46;p62">
              <a:extLst>
                <a:ext uri="{FF2B5EF4-FFF2-40B4-BE49-F238E27FC236}">
                  <a16:creationId xmlns:a16="http://schemas.microsoft.com/office/drawing/2014/main" id="{B62545FF-3DBD-5B04-E5C6-3C6CE3C62614}"/>
                </a:ext>
              </a:extLst>
            </p:cNvPr>
            <p:cNvSpPr/>
            <p:nvPr/>
          </p:nvSpPr>
          <p:spPr>
            <a:xfrm>
              <a:off x="3104775" y="2645525"/>
              <a:ext cx="611725" cy="972875"/>
            </a:xfrm>
            <a:custGeom>
              <a:avLst/>
              <a:gdLst/>
              <a:ahLst/>
              <a:cxnLst/>
              <a:rect l="l" t="t" r="r" b="b"/>
              <a:pathLst>
                <a:path w="24469" h="38915" extrusionOk="0">
                  <a:moveTo>
                    <a:pt x="2869" y="1"/>
                  </a:moveTo>
                  <a:cubicBezTo>
                    <a:pt x="2307" y="1"/>
                    <a:pt x="1615" y="1014"/>
                    <a:pt x="1274" y="1278"/>
                  </a:cubicBezTo>
                  <a:cubicBezTo>
                    <a:pt x="1135" y="1377"/>
                    <a:pt x="1035" y="1457"/>
                    <a:pt x="916" y="1536"/>
                  </a:cubicBezTo>
                  <a:cubicBezTo>
                    <a:pt x="896" y="1596"/>
                    <a:pt x="896" y="1656"/>
                    <a:pt x="876" y="1755"/>
                  </a:cubicBezTo>
                  <a:cubicBezTo>
                    <a:pt x="816" y="1974"/>
                    <a:pt x="796" y="2213"/>
                    <a:pt x="776" y="2452"/>
                  </a:cubicBezTo>
                  <a:cubicBezTo>
                    <a:pt x="737" y="2670"/>
                    <a:pt x="697" y="2909"/>
                    <a:pt x="637" y="3148"/>
                  </a:cubicBezTo>
                  <a:cubicBezTo>
                    <a:pt x="617" y="3347"/>
                    <a:pt x="597" y="3526"/>
                    <a:pt x="578" y="3725"/>
                  </a:cubicBezTo>
                  <a:cubicBezTo>
                    <a:pt x="538" y="3924"/>
                    <a:pt x="518" y="4083"/>
                    <a:pt x="498" y="4282"/>
                  </a:cubicBezTo>
                  <a:cubicBezTo>
                    <a:pt x="498" y="4381"/>
                    <a:pt x="478" y="4461"/>
                    <a:pt x="478" y="4560"/>
                  </a:cubicBezTo>
                  <a:cubicBezTo>
                    <a:pt x="1" y="8758"/>
                    <a:pt x="219" y="13015"/>
                    <a:pt x="1135" y="17152"/>
                  </a:cubicBezTo>
                  <a:cubicBezTo>
                    <a:pt x="1532" y="18982"/>
                    <a:pt x="2089" y="20773"/>
                    <a:pt x="2766" y="22543"/>
                  </a:cubicBezTo>
                  <a:cubicBezTo>
                    <a:pt x="3024" y="23279"/>
                    <a:pt x="3363" y="24035"/>
                    <a:pt x="3681" y="24771"/>
                  </a:cubicBezTo>
                  <a:cubicBezTo>
                    <a:pt x="4099" y="25706"/>
                    <a:pt x="4516" y="26601"/>
                    <a:pt x="5014" y="27457"/>
                  </a:cubicBezTo>
                  <a:cubicBezTo>
                    <a:pt x="5471" y="28312"/>
                    <a:pt x="5968" y="29128"/>
                    <a:pt x="6486" y="29923"/>
                  </a:cubicBezTo>
                  <a:cubicBezTo>
                    <a:pt x="7202" y="31017"/>
                    <a:pt x="7978" y="32092"/>
                    <a:pt x="8793" y="33126"/>
                  </a:cubicBezTo>
                  <a:cubicBezTo>
                    <a:pt x="9529" y="34001"/>
                    <a:pt x="10285" y="34877"/>
                    <a:pt x="11121" y="35752"/>
                  </a:cubicBezTo>
                  <a:cubicBezTo>
                    <a:pt x="11459" y="36110"/>
                    <a:pt x="11817" y="36468"/>
                    <a:pt x="12175" y="36806"/>
                  </a:cubicBezTo>
                  <a:cubicBezTo>
                    <a:pt x="12454" y="37085"/>
                    <a:pt x="12752" y="37363"/>
                    <a:pt x="13050" y="37622"/>
                  </a:cubicBezTo>
                  <a:cubicBezTo>
                    <a:pt x="13349" y="37900"/>
                    <a:pt x="13647" y="38159"/>
                    <a:pt x="13945" y="38398"/>
                  </a:cubicBezTo>
                  <a:cubicBezTo>
                    <a:pt x="14144" y="38577"/>
                    <a:pt x="14363" y="38756"/>
                    <a:pt x="14602" y="38915"/>
                  </a:cubicBezTo>
                  <a:cubicBezTo>
                    <a:pt x="14562" y="38855"/>
                    <a:pt x="14542" y="38796"/>
                    <a:pt x="14522" y="38736"/>
                  </a:cubicBezTo>
                  <a:cubicBezTo>
                    <a:pt x="13945" y="36747"/>
                    <a:pt x="14264" y="34061"/>
                    <a:pt x="16233" y="33405"/>
                  </a:cubicBezTo>
                  <a:cubicBezTo>
                    <a:pt x="16611" y="33285"/>
                    <a:pt x="17009" y="33226"/>
                    <a:pt x="17347" y="33007"/>
                  </a:cubicBezTo>
                  <a:cubicBezTo>
                    <a:pt x="18282" y="32370"/>
                    <a:pt x="17825" y="30679"/>
                    <a:pt x="18779" y="30023"/>
                  </a:cubicBezTo>
                  <a:cubicBezTo>
                    <a:pt x="19297" y="29645"/>
                    <a:pt x="19993" y="29804"/>
                    <a:pt x="20610" y="29625"/>
                  </a:cubicBezTo>
                  <a:cubicBezTo>
                    <a:pt x="21704" y="29307"/>
                    <a:pt x="22221" y="28034"/>
                    <a:pt x="22300" y="26920"/>
                  </a:cubicBezTo>
                  <a:cubicBezTo>
                    <a:pt x="22380" y="25806"/>
                    <a:pt x="22181" y="24632"/>
                    <a:pt x="22460" y="23538"/>
                  </a:cubicBezTo>
                  <a:cubicBezTo>
                    <a:pt x="22897" y="21867"/>
                    <a:pt x="24469" y="20355"/>
                    <a:pt x="23912" y="18704"/>
                  </a:cubicBezTo>
                  <a:cubicBezTo>
                    <a:pt x="23315" y="16894"/>
                    <a:pt x="20808" y="16794"/>
                    <a:pt x="19197" y="15800"/>
                  </a:cubicBezTo>
                  <a:cubicBezTo>
                    <a:pt x="16929" y="14387"/>
                    <a:pt x="16611" y="11284"/>
                    <a:pt x="15338" y="8917"/>
                  </a:cubicBezTo>
                  <a:cubicBezTo>
                    <a:pt x="14246" y="6886"/>
                    <a:pt x="11400" y="4430"/>
                    <a:pt x="8863" y="4430"/>
                  </a:cubicBezTo>
                  <a:cubicBezTo>
                    <a:pt x="8767" y="4430"/>
                    <a:pt x="8670" y="4433"/>
                    <a:pt x="8574" y="4441"/>
                  </a:cubicBezTo>
                  <a:cubicBezTo>
                    <a:pt x="6685" y="4580"/>
                    <a:pt x="5889" y="5575"/>
                    <a:pt x="5511" y="6907"/>
                  </a:cubicBezTo>
                  <a:lnTo>
                    <a:pt x="5292" y="6828"/>
                  </a:lnTo>
                  <a:cubicBezTo>
                    <a:pt x="4616" y="6649"/>
                    <a:pt x="3860" y="6510"/>
                    <a:pt x="3561" y="5873"/>
                  </a:cubicBezTo>
                  <a:cubicBezTo>
                    <a:pt x="3203" y="5157"/>
                    <a:pt x="3780" y="4262"/>
                    <a:pt x="3422" y="3546"/>
                  </a:cubicBezTo>
                  <a:cubicBezTo>
                    <a:pt x="3263" y="3168"/>
                    <a:pt x="2865" y="2969"/>
                    <a:pt x="2567" y="2670"/>
                  </a:cubicBezTo>
                  <a:cubicBezTo>
                    <a:pt x="2268" y="2372"/>
                    <a:pt x="2030" y="1934"/>
                    <a:pt x="2308" y="1576"/>
                  </a:cubicBezTo>
                  <a:cubicBezTo>
                    <a:pt x="2507" y="1298"/>
                    <a:pt x="2965" y="1298"/>
                    <a:pt x="3203" y="1059"/>
                  </a:cubicBezTo>
                  <a:cubicBezTo>
                    <a:pt x="3402" y="860"/>
                    <a:pt x="3462" y="542"/>
                    <a:pt x="3303" y="283"/>
                  </a:cubicBezTo>
                  <a:cubicBezTo>
                    <a:pt x="3176" y="82"/>
                    <a:pt x="3027" y="1"/>
                    <a:pt x="2869" y="1"/>
                  </a:cubicBezTo>
                  <a:close/>
                </a:path>
              </a:pathLst>
            </a:custGeom>
            <a:solidFill>
              <a:srgbClr val="2D608A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47;p62">
              <a:extLst>
                <a:ext uri="{FF2B5EF4-FFF2-40B4-BE49-F238E27FC236}">
                  <a16:creationId xmlns:a16="http://schemas.microsoft.com/office/drawing/2014/main" id="{FCAD61E9-6CA1-1478-156E-A3A285C0EB10}"/>
                </a:ext>
              </a:extLst>
            </p:cNvPr>
            <p:cNvSpPr/>
            <p:nvPr/>
          </p:nvSpPr>
          <p:spPr>
            <a:xfrm>
              <a:off x="3155500" y="2083325"/>
              <a:ext cx="580400" cy="528975"/>
            </a:xfrm>
            <a:custGeom>
              <a:avLst/>
              <a:gdLst/>
              <a:ahLst/>
              <a:cxnLst/>
              <a:rect l="l" t="t" r="r" b="b"/>
              <a:pathLst>
                <a:path w="23216" h="21159" extrusionOk="0">
                  <a:moveTo>
                    <a:pt x="17329" y="1"/>
                  </a:moveTo>
                  <a:cubicBezTo>
                    <a:pt x="16755" y="1"/>
                    <a:pt x="16207" y="133"/>
                    <a:pt x="15915" y="611"/>
                  </a:cubicBezTo>
                  <a:cubicBezTo>
                    <a:pt x="15696" y="1009"/>
                    <a:pt x="15756" y="1486"/>
                    <a:pt x="15597" y="1884"/>
                  </a:cubicBezTo>
                  <a:cubicBezTo>
                    <a:pt x="15119" y="3097"/>
                    <a:pt x="13369" y="2998"/>
                    <a:pt x="12195" y="3595"/>
                  </a:cubicBezTo>
                  <a:cubicBezTo>
                    <a:pt x="11737" y="3833"/>
                    <a:pt x="11340" y="4191"/>
                    <a:pt x="10882" y="4351"/>
                  </a:cubicBezTo>
                  <a:cubicBezTo>
                    <a:pt x="10654" y="4426"/>
                    <a:pt x="10423" y="4452"/>
                    <a:pt x="10188" y="4452"/>
                  </a:cubicBezTo>
                  <a:cubicBezTo>
                    <a:pt x="9869" y="4452"/>
                    <a:pt x="9543" y="4405"/>
                    <a:pt x="9211" y="4370"/>
                  </a:cubicBezTo>
                  <a:lnTo>
                    <a:pt x="8913" y="4370"/>
                  </a:lnTo>
                  <a:cubicBezTo>
                    <a:pt x="8515" y="4788"/>
                    <a:pt x="8117" y="5226"/>
                    <a:pt x="7739" y="5663"/>
                  </a:cubicBezTo>
                  <a:lnTo>
                    <a:pt x="6625" y="7016"/>
                  </a:lnTo>
                  <a:cubicBezTo>
                    <a:pt x="4914" y="9165"/>
                    <a:pt x="3422" y="11512"/>
                    <a:pt x="2189" y="13979"/>
                  </a:cubicBezTo>
                  <a:cubicBezTo>
                    <a:pt x="1771" y="14834"/>
                    <a:pt x="1373" y="15729"/>
                    <a:pt x="995" y="16624"/>
                  </a:cubicBezTo>
                  <a:cubicBezTo>
                    <a:pt x="637" y="17520"/>
                    <a:pt x="299" y="18474"/>
                    <a:pt x="1" y="19409"/>
                  </a:cubicBezTo>
                  <a:cubicBezTo>
                    <a:pt x="498" y="18693"/>
                    <a:pt x="796" y="17758"/>
                    <a:pt x="1055" y="17082"/>
                  </a:cubicBezTo>
                  <a:cubicBezTo>
                    <a:pt x="1373" y="16207"/>
                    <a:pt x="1831" y="15292"/>
                    <a:pt x="2627" y="14774"/>
                  </a:cubicBezTo>
                  <a:cubicBezTo>
                    <a:pt x="2941" y="14562"/>
                    <a:pt x="3326" y="14456"/>
                    <a:pt x="3706" y="14456"/>
                  </a:cubicBezTo>
                  <a:cubicBezTo>
                    <a:pt x="4288" y="14456"/>
                    <a:pt x="4856" y="14706"/>
                    <a:pt x="5133" y="15212"/>
                  </a:cubicBezTo>
                  <a:cubicBezTo>
                    <a:pt x="5451" y="15809"/>
                    <a:pt x="5252" y="16565"/>
                    <a:pt x="5053" y="17201"/>
                  </a:cubicBezTo>
                  <a:cubicBezTo>
                    <a:pt x="4775" y="18077"/>
                    <a:pt x="4516" y="18972"/>
                    <a:pt x="4238" y="19847"/>
                  </a:cubicBezTo>
                  <a:cubicBezTo>
                    <a:pt x="4138" y="20086"/>
                    <a:pt x="4119" y="20384"/>
                    <a:pt x="4158" y="20663"/>
                  </a:cubicBezTo>
                  <a:cubicBezTo>
                    <a:pt x="4267" y="21000"/>
                    <a:pt x="4596" y="21158"/>
                    <a:pt x="4943" y="21158"/>
                  </a:cubicBezTo>
                  <a:cubicBezTo>
                    <a:pt x="5231" y="21158"/>
                    <a:pt x="5531" y="21049"/>
                    <a:pt x="5730" y="20842"/>
                  </a:cubicBezTo>
                  <a:cubicBezTo>
                    <a:pt x="6148" y="20364"/>
                    <a:pt x="6227" y="19668"/>
                    <a:pt x="6227" y="19051"/>
                  </a:cubicBezTo>
                  <a:cubicBezTo>
                    <a:pt x="6227" y="18415"/>
                    <a:pt x="6167" y="17718"/>
                    <a:pt x="6526" y="17181"/>
                  </a:cubicBezTo>
                  <a:cubicBezTo>
                    <a:pt x="7341" y="15809"/>
                    <a:pt x="9470" y="16366"/>
                    <a:pt x="10862" y="15590"/>
                  </a:cubicBezTo>
                  <a:cubicBezTo>
                    <a:pt x="11737" y="15112"/>
                    <a:pt x="12215" y="14197"/>
                    <a:pt x="12812" y="13402"/>
                  </a:cubicBezTo>
                  <a:cubicBezTo>
                    <a:pt x="13348" y="12686"/>
                    <a:pt x="14127" y="12003"/>
                    <a:pt x="14987" y="12003"/>
                  </a:cubicBezTo>
                  <a:cubicBezTo>
                    <a:pt x="15083" y="12003"/>
                    <a:pt x="15180" y="12011"/>
                    <a:pt x="15278" y="12029"/>
                  </a:cubicBezTo>
                  <a:cubicBezTo>
                    <a:pt x="15597" y="12089"/>
                    <a:pt x="15895" y="12248"/>
                    <a:pt x="16233" y="12308"/>
                  </a:cubicBezTo>
                  <a:cubicBezTo>
                    <a:pt x="16268" y="12311"/>
                    <a:pt x="16303" y="12313"/>
                    <a:pt x="16338" y="12313"/>
                  </a:cubicBezTo>
                  <a:cubicBezTo>
                    <a:pt x="17262" y="12313"/>
                    <a:pt x="17962" y="11066"/>
                    <a:pt x="17387" y="10318"/>
                  </a:cubicBezTo>
                  <a:cubicBezTo>
                    <a:pt x="17228" y="10159"/>
                    <a:pt x="17108" y="10000"/>
                    <a:pt x="17009" y="9821"/>
                  </a:cubicBezTo>
                  <a:cubicBezTo>
                    <a:pt x="16929" y="9443"/>
                    <a:pt x="17108" y="9065"/>
                    <a:pt x="17467" y="8906"/>
                  </a:cubicBezTo>
                  <a:cubicBezTo>
                    <a:pt x="17752" y="8771"/>
                    <a:pt x="18052" y="8722"/>
                    <a:pt x="18367" y="8722"/>
                  </a:cubicBezTo>
                  <a:cubicBezTo>
                    <a:pt x="18424" y="8722"/>
                    <a:pt x="18482" y="8724"/>
                    <a:pt x="18541" y="8727"/>
                  </a:cubicBezTo>
                  <a:cubicBezTo>
                    <a:pt x="19376" y="8707"/>
                    <a:pt x="20232" y="8707"/>
                    <a:pt x="21047" y="8707"/>
                  </a:cubicBezTo>
                  <a:cubicBezTo>
                    <a:pt x="21962" y="8707"/>
                    <a:pt x="23215" y="8409"/>
                    <a:pt x="23215" y="7454"/>
                  </a:cubicBezTo>
                  <a:cubicBezTo>
                    <a:pt x="23215" y="6658"/>
                    <a:pt x="22181" y="6141"/>
                    <a:pt x="22161" y="5345"/>
                  </a:cubicBezTo>
                  <a:cubicBezTo>
                    <a:pt x="22181" y="5146"/>
                    <a:pt x="22161" y="4947"/>
                    <a:pt x="22141" y="4748"/>
                  </a:cubicBezTo>
                  <a:cubicBezTo>
                    <a:pt x="22042" y="4439"/>
                    <a:pt x="21759" y="4332"/>
                    <a:pt x="21438" y="4332"/>
                  </a:cubicBezTo>
                  <a:cubicBezTo>
                    <a:pt x="21181" y="4332"/>
                    <a:pt x="20899" y="4401"/>
                    <a:pt x="20669" y="4490"/>
                  </a:cubicBezTo>
                  <a:cubicBezTo>
                    <a:pt x="20564" y="3926"/>
                    <a:pt x="20037" y="3534"/>
                    <a:pt x="19476" y="3534"/>
                  </a:cubicBezTo>
                  <a:cubicBezTo>
                    <a:pt x="19404" y="3534"/>
                    <a:pt x="19330" y="3541"/>
                    <a:pt x="19257" y="3555"/>
                  </a:cubicBezTo>
                  <a:cubicBezTo>
                    <a:pt x="19157" y="3575"/>
                    <a:pt x="19038" y="3595"/>
                    <a:pt x="18939" y="3654"/>
                  </a:cubicBezTo>
                  <a:cubicBezTo>
                    <a:pt x="18382" y="3973"/>
                    <a:pt x="18203" y="4669"/>
                    <a:pt x="17964" y="5266"/>
                  </a:cubicBezTo>
                  <a:cubicBezTo>
                    <a:pt x="17347" y="6658"/>
                    <a:pt x="16014" y="7613"/>
                    <a:pt x="14781" y="8468"/>
                  </a:cubicBezTo>
                  <a:cubicBezTo>
                    <a:pt x="14389" y="8749"/>
                    <a:pt x="13944" y="9029"/>
                    <a:pt x="13479" y="9029"/>
                  </a:cubicBezTo>
                  <a:cubicBezTo>
                    <a:pt x="13449" y="9029"/>
                    <a:pt x="13419" y="9028"/>
                    <a:pt x="13389" y="9025"/>
                  </a:cubicBezTo>
                  <a:cubicBezTo>
                    <a:pt x="12891" y="8966"/>
                    <a:pt x="12414" y="8349"/>
                    <a:pt x="12712" y="7951"/>
                  </a:cubicBezTo>
                  <a:cubicBezTo>
                    <a:pt x="12911" y="7673"/>
                    <a:pt x="13389" y="7553"/>
                    <a:pt x="13389" y="7215"/>
                  </a:cubicBezTo>
                  <a:cubicBezTo>
                    <a:pt x="13389" y="6758"/>
                    <a:pt x="12633" y="6678"/>
                    <a:pt x="12533" y="6260"/>
                  </a:cubicBezTo>
                  <a:cubicBezTo>
                    <a:pt x="13011" y="5087"/>
                    <a:pt x="14463" y="4788"/>
                    <a:pt x="15616" y="4291"/>
                  </a:cubicBezTo>
                  <a:cubicBezTo>
                    <a:pt x="17049" y="3694"/>
                    <a:pt x="18203" y="2640"/>
                    <a:pt x="18899" y="1267"/>
                  </a:cubicBezTo>
                  <a:cubicBezTo>
                    <a:pt x="19058" y="1068"/>
                    <a:pt x="19098" y="810"/>
                    <a:pt x="19058" y="571"/>
                  </a:cubicBezTo>
                  <a:cubicBezTo>
                    <a:pt x="18939" y="253"/>
                    <a:pt x="18541" y="113"/>
                    <a:pt x="18183" y="74"/>
                  </a:cubicBezTo>
                  <a:cubicBezTo>
                    <a:pt x="17911" y="34"/>
                    <a:pt x="17617" y="1"/>
                    <a:pt x="17329" y="1"/>
                  </a:cubicBezTo>
                  <a:close/>
                </a:path>
              </a:pathLst>
            </a:custGeom>
            <a:solidFill>
              <a:srgbClr val="2D608A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48;p62">
              <a:extLst>
                <a:ext uri="{FF2B5EF4-FFF2-40B4-BE49-F238E27FC236}">
                  <a16:creationId xmlns:a16="http://schemas.microsoft.com/office/drawing/2014/main" id="{015EBB9E-002E-8F9E-04A5-DA5457322850}"/>
                </a:ext>
              </a:extLst>
            </p:cNvPr>
            <p:cNvSpPr/>
            <p:nvPr/>
          </p:nvSpPr>
          <p:spPr>
            <a:xfrm>
              <a:off x="4078525" y="2133725"/>
              <a:ext cx="976750" cy="944100"/>
            </a:xfrm>
            <a:custGeom>
              <a:avLst/>
              <a:gdLst/>
              <a:ahLst/>
              <a:cxnLst/>
              <a:rect l="l" t="t" r="r" b="b"/>
              <a:pathLst>
                <a:path w="39070" h="37764" extrusionOk="0">
                  <a:moveTo>
                    <a:pt x="12447" y="1"/>
                  </a:moveTo>
                  <a:cubicBezTo>
                    <a:pt x="12156" y="1"/>
                    <a:pt x="12213" y="715"/>
                    <a:pt x="11598" y="942"/>
                  </a:cubicBezTo>
                  <a:cubicBezTo>
                    <a:pt x="10583" y="1320"/>
                    <a:pt x="10026" y="1439"/>
                    <a:pt x="9569" y="2414"/>
                  </a:cubicBezTo>
                  <a:cubicBezTo>
                    <a:pt x="9469" y="2593"/>
                    <a:pt x="9390" y="2812"/>
                    <a:pt x="9310" y="3011"/>
                  </a:cubicBezTo>
                  <a:cubicBezTo>
                    <a:pt x="9111" y="3548"/>
                    <a:pt x="9310" y="4165"/>
                    <a:pt x="9808" y="4463"/>
                  </a:cubicBezTo>
                  <a:lnTo>
                    <a:pt x="9828" y="4503"/>
                  </a:lnTo>
                  <a:lnTo>
                    <a:pt x="9887" y="4523"/>
                  </a:lnTo>
                  <a:cubicBezTo>
                    <a:pt x="9967" y="4543"/>
                    <a:pt x="10007" y="4563"/>
                    <a:pt x="10066" y="4622"/>
                  </a:cubicBezTo>
                  <a:lnTo>
                    <a:pt x="10126" y="4702"/>
                  </a:lnTo>
                  <a:cubicBezTo>
                    <a:pt x="10305" y="4901"/>
                    <a:pt x="10365" y="5219"/>
                    <a:pt x="10325" y="5517"/>
                  </a:cubicBezTo>
                  <a:cubicBezTo>
                    <a:pt x="10305" y="5915"/>
                    <a:pt x="10186" y="6313"/>
                    <a:pt x="10325" y="6691"/>
                  </a:cubicBezTo>
                  <a:cubicBezTo>
                    <a:pt x="10365" y="6791"/>
                    <a:pt x="10424" y="6850"/>
                    <a:pt x="10504" y="6930"/>
                  </a:cubicBezTo>
                  <a:lnTo>
                    <a:pt x="10583" y="7009"/>
                  </a:lnTo>
                  <a:cubicBezTo>
                    <a:pt x="10702" y="7085"/>
                    <a:pt x="10839" y="7137"/>
                    <a:pt x="10967" y="7137"/>
                  </a:cubicBezTo>
                  <a:cubicBezTo>
                    <a:pt x="11075" y="7137"/>
                    <a:pt x="11178" y="7100"/>
                    <a:pt x="11260" y="7009"/>
                  </a:cubicBezTo>
                  <a:cubicBezTo>
                    <a:pt x="11817" y="6592"/>
                    <a:pt x="11876" y="5796"/>
                    <a:pt x="11857" y="5100"/>
                  </a:cubicBezTo>
                  <a:cubicBezTo>
                    <a:pt x="11817" y="4403"/>
                    <a:pt x="11797" y="3628"/>
                    <a:pt x="12274" y="3130"/>
                  </a:cubicBezTo>
                  <a:cubicBezTo>
                    <a:pt x="12436" y="2959"/>
                    <a:pt x="12670" y="2884"/>
                    <a:pt x="12903" y="2884"/>
                  </a:cubicBezTo>
                  <a:cubicBezTo>
                    <a:pt x="13158" y="2884"/>
                    <a:pt x="13411" y="2974"/>
                    <a:pt x="13567" y="3130"/>
                  </a:cubicBezTo>
                  <a:cubicBezTo>
                    <a:pt x="13587" y="3150"/>
                    <a:pt x="13607" y="3150"/>
                    <a:pt x="13607" y="3170"/>
                  </a:cubicBezTo>
                  <a:cubicBezTo>
                    <a:pt x="13707" y="3309"/>
                    <a:pt x="13766" y="3468"/>
                    <a:pt x="13707" y="3647"/>
                  </a:cubicBezTo>
                  <a:cubicBezTo>
                    <a:pt x="13607" y="4025"/>
                    <a:pt x="13110" y="4264"/>
                    <a:pt x="13070" y="4662"/>
                  </a:cubicBezTo>
                  <a:cubicBezTo>
                    <a:pt x="13070" y="4821"/>
                    <a:pt x="13110" y="4940"/>
                    <a:pt x="13189" y="5040"/>
                  </a:cubicBezTo>
                  <a:lnTo>
                    <a:pt x="13249" y="5100"/>
                  </a:lnTo>
                  <a:cubicBezTo>
                    <a:pt x="13408" y="5259"/>
                    <a:pt x="13687" y="5398"/>
                    <a:pt x="13945" y="5418"/>
                  </a:cubicBezTo>
                  <a:cubicBezTo>
                    <a:pt x="14032" y="5426"/>
                    <a:pt x="14119" y="5428"/>
                    <a:pt x="14207" y="5428"/>
                  </a:cubicBezTo>
                  <a:cubicBezTo>
                    <a:pt x="14314" y="5428"/>
                    <a:pt x="14420" y="5425"/>
                    <a:pt x="14526" y="5425"/>
                  </a:cubicBezTo>
                  <a:cubicBezTo>
                    <a:pt x="14753" y="5425"/>
                    <a:pt x="14974" y="5440"/>
                    <a:pt x="15179" y="5537"/>
                  </a:cubicBezTo>
                  <a:cubicBezTo>
                    <a:pt x="15238" y="5597"/>
                    <a:pt x="15298" y="5617"/>
                    <a:pt x="15358" y="5657"/>
                  </a:cubicBezTo>
                  <a:lnTo>
                    <a:pt x="15437" y="5736"/>
                  </a:lnTo>
                  <a:cubicBezTo>
                    <a:pt x="15656" y="5995"/>
                    <a:pt x="15736" y="6353"/>
                    <a:pt x="15477" y="6552"/>
                  </a:cubicBezTo>
                  <a:cubicBezTo>
                    <a:pt x="15365" y="6645"/>
                    <a:pt x="15233" y="6680"/>
                    <a:pt x="15090" y="6680"/>
                  </a:cubicBezTo>
                  <a:cubicBezTo>
                    <a:pt x="14647" y="6680"/>
                    <a:pt x="14099" y="6344"/>
                    <a:pt x="13715" y="6344"/>
                  </a:cubicBezTo>
                  <a:cubicBezTo>
                    <a:pt x="13560" y="6344"/>
                    <a:pt x="13432" y="6399"/>
                    <a:pt x="13349" y="6552"/>
                  </a:cubicBezTo>
                  <a:cubicBezTo>
                    <a:pt x="13249" y="6731"/>
                    <a:pt x="13289" y="6930"/>
                    <a:pt x="13249" y="7129"/>
                  </a:cubicBezTo>
                  <a:cubicBezTo>
                    <a:pt x="13110" y="7725"/>
                    <a:pt x="12354" y="7825"/>
                    <a:pt x="11717" y="7825"/>
                  </a:cubicBezTo>
                  <a:cubicBezTo>
                    <a:pt x="11101" y="7825"/>
                    <a:pt x="10484" y="7785"/>
                    <a:pt x="9967" y="7447"/>
                  </a:cubicBezTo>
                  <a:cubicBezTo>
                    <a:pt x="9967" y="7427"/>
                    <a:pt x="9927" y="7427"/>
                    <a:pt x="9907" y="7407"/>
                  </a:cubicBezTo>
                  <a:cubicBezTo>
                    <a:pt x="9867" y="7387"/>
                    <a:pt x="9828" y="7348"/>
                    <a:pt x="9788" y="7308"/>
                  </a:cubicBezTo>
                  <a:cubicBezTo>
                    <a:pt x="9410" y="6930"/>
                    <a:pt x="9271" y="6293"/>
                    <a:pt x="9589" y="5895"/>
                  </a:cubicBezTo>
                  <a:lnTo>
                    <a:pt x="9589" y="5856"/>
                  </a:lnTo>
                  <a:cubicBezTo>
                    <a:pt x="9589" y="5836"/>
                    <a:pt x="9569" y="5836"/>
                    <a:pt x="9569" y="5836"/>
                  </a:cubicBezTo>
                  <a:cubicBezTo>
                    <a:pt x="9484" y="5775"/>
                    <a:pt x="9380" y="5747"/>
                    <a:pt x="9271" y="5747"/>
                  </a:cubicBezTo>
                  <a:cubicBezTo>
                    <a:pt x="9024" y="5747"/>
                    <a:pt x="8752" y="5887"/>
                    <a:pt x="8614" y="6094"/>
                  </a:cubicBezTo>
                  <a:cubicBezTo>
                    <a:pt x="8435" y="6413"/>
                    <a:pt x="8375" y="6810"/>
                    <a:pt x="8395" y="7188"/>
                  </a:cubicBezTo>
                  <a:cubicBezTo>
                    <a:pt x="8275" y="7138"/>
                    <a:pt x="8154" y="7116"/>
                    <a:pt x="8035" y="7116"/>
                  </a:cubicBezTo>
                  <a:cubicBezTo>
                    <a:pt x="7538" y="7116"/>
                    <a:pt x="7057" y="7500"/>
                    <a:pt x="6704" y="7885"/>
                  </a:cubicBezTo>
                  <a:cubicBezTo>
                    <a:pt x="6267" y="8342"/>
                    <a:pt x="5829" y="8919"/>
                    <a:pt x="5193" y="9018"/>
                  </a:cubicBezTo>
                  <a:cubicBezTo>
                    <a:pt x="5113" y="9030"/>
                    <a:pt x="5032" y="9035"/>
                    <a:pt x="4949" y="9035"/>
                  </a:cubicBezTo>
                  <a:cubicBezTo>
                    <a:pt x="4631" y="9035"/>
                    <a:pt x="4294" y="8965"/>
                    <a:pt x="3995" y="8965"/>
                  </a:cubicBezTo>
                  <a:cubicBezTo>
                    <a:pt x="3726" y="8965"/>
                    <a:pt x="3488" y="9022"/>
                    <a:pt x="3323" y="9237"/>
                  </a:cubicBezTo>
                  <a:cubicBezTo>
                    <a:pt x="2805" y="9914"/>
                    <a:pt x="3860" y="11008"/>
                    <a:pt x="3343" y="11684"/>
                  </a:cubicBezTo>
                  <a:cubicBezTo>
                    <a:pt x="3044" y="12062"/>
                    <a:pt x="2447" y="11983"/>
                    <a:pt x="1970" y="12022"/>
                  </a:cubicBezTo>
                  <a:cubicBezTo>
                    <a:pt x="717" y="12201"/>
                    <a:pt x="1" y="13912"/>
                    <a:pt x="717" y="15006"/>
                  </a:cubicBezTo>
                  <a:cubicBezTo>
                    <a:pt x="737" y="15066"/>
                    <a:pt x="756" y="15106"/>
                    <a:pt x="776" y="15145"/>
                  </a:cubicBezTo>
                  <a:cubicBezTo>
                    <a:pt x="856" y="15265"/>
                    <a:pt x="955" y="15364"/>
                    <a:pt x="1055" y="15444"/>
                  </a:cubicBezTo>
                  <a:cubicBezTo>
                    <a:pt x="1464" y="15812"/>
                    <a:pt x="2026" y="15996"/>
                    <a:pt x="2594" y="15996"/>
                  </a:cubicBezTo>
                  <a:cubicBezTo>
                    <a:pt x="3131" y="15996"/>
                    <a:pt x="3673" y="15832"/>
                    <a:pt x="4098" y="15504"/>
                  </a:cubicBezTo>
                  <a:cubicBezTo>
                    <a:pt x="4795" y="14966"/>
                    <a:pt x="5193" y="14111"/>
                    <a:pt x="5730" y="13415"/>
                  </a:cubicBezTo>
                  <a:cubicBezTo>
                    <a:pt x="6164" y="12903"/>
                    <a:pt x="6828" y="12439"/>
                    <a:pt x="7477" y="12439"/>
                  </a:cubicBezTo>
                  <a:cubicBezTo>
                    <a:pt x="7660" y="12439"/>
                    <a:pt x="7842" y="12476"/>
                    <a:pt x="8017" y="12559"/>
                  </a:cubicBezTo>
                  <a:cubicBezTo>
                    <a:pt x="8176" y="12659"/>
                    <a:pt x="8316" y="12719"/>
                    <a:pt x="8435" y="12858"/>
                  </a:cubicBezTo>
                  <a:cubicBezTo>
                    <a:pt x="8594" y="12957"/>
                    <a:pt x="8714" y="13077"/>
                    <a:pt x="8813" y="13216"/>
                  </a:cubicBezTo>
                  <a:cubicBezTo>
                    <a:pt x="9191" y="13614"/>
                    <a:pt x="9529" y="14012"/>
                    <a:pt x="9887" y="14409"/>
                  </a:cubicBezTo>
                  <a:lnTo>
                    <a:pt x="9907" y="14409"/>
                  </a:lnTo>
                  <a:cubicBezTo>
                    <a:pt x="9907" y="14449"/>
                    <a:pt x="9927" y="14449"/>
                    <a:pt x="9927" y="14469"/>
                  </a:cubicBezTo>
                  <a:cubicBezTo>
                    <a:pt x="10166" y="14708"/>
                    <a:pt x="10385" y="15006"/>
                    <a:pt x="10305" y="15344"/>
                  </a:cubicBezTo>
                  <a:cubicBezTo>
                    <a:pt x="10225" y="15603"/>
                    <a:pt x="9987" y="15782"/>
                    <a:pt x="9867" y="16041"/>
                  </a:cubicBezTo>
                  <a:cubicBezTo>
                    <a:pt x="9708" y="16279"/>
                    <a:pt x="9768" y="16578"/>
                    <a:pt x="9907" y="16797"/>
                  </a:cubicBezTo>
                  <a:cubicBezTo>
                    <a:pt x="9967" y="16856"/>
                    <a:pt x="9987" y="16896"/>
                    <a:pt x="10026" y="16956"/>
                  </a:cubicBezTo>
                  <a:cubicBezTo>
                    <a:pt x="10243" y="17187"/>
                    <a:pt x="10555" y="17345"/>
                    <a:pt x="10862" y="17345"/>
                  </a:cubicBezTo>
                  <a:cubicBezTo>
                    <a:pt x="10977" y="17345"/>
                    <a:pt x="11092" y="17323"/>
                    <a:pt x="11200" y="17274"/>
                  </a:cubicBezTo>
                  <a:cubicBezTo>
                    <a:pt x="11956" y="16956"/>
                    <a:pt x="12175" y="15941"/>
                    <a:pt x="11797" y="15245"/>
                  </a:cubicBezTo>
                  <a:cubicBezTo>
                    <a:pt x="11300" y="14270"/>
                    <a:pt x="9907" y="13614"/>
                    <a:pt x="10106" y="12559"/>
                  </a:cubicBezTo>
                  <a:cubicBezTo>
                    <a:pt x="10290" y="12437"/>
                    <a:pt x="10474" y="12388"/>
                    <a:pt x="10657" y="12388"/>
                  </a:cubicBezTo>
                  <a:cubicBezTo>
                    <a:pt x="10832" y="12388"/>
                    <a:pt x="11006" y="12432"/>
                    <a:pt x="11180" y="12500"/>
                  </a:cubicBezTo>
                  <a:cubicBezTo>
                    <a:pt x="11240" y="12520"/>
                    <a:pt x="11319" y="12579"/>
                    <a:pt x="11399" y="12619"/>
                  </a:cubicBezTo>
                  <a:cubicBezTo>
                    <a:pt x="11439" y="12659"/>
                    <a:pt x="11499" y="12679"/>
                    <a:pt x="11518" y="12699"/>
                  </a:cubicBezTo>
                  <a:lnTo>
                    <a:pt x="11558" y="12699"/>
                  </a:lnTo>
                  <a:cubicBezTo>
                    <a:pt x="11896" y="12977"/>
                    <a:pt x="12195" y="13355"/>
                    <a:pt x="12314" y="13753"/>
                  </a:cubicBezTo>
                  <a:cubicBezTo>
                    <a:pt x="12613" y="14668"/>
                    <a:pt x="12493" y="15663"/>
                    <a:pt x="12712" y="16578"/>
                  </a:cubicBezTo>
                  <a:cubicBezTo>
                    <a:pt x="12811" y="16976"/>
                    <a:pt x="13050" y="17373"/>
                    <a:pt x="13349" y="17672"/>
                  </a:cubicBezTo>
                  <a:cubicBezTo>
                    <a:pt x="13368" y="17732"/>
                    <a:pt x="13408" y="17751"/>
                    <a:pt x="13448" y="17771"/>
                  </a:cubicBezTo>
                  <a:cubicBezTo>
                    <a:pt x="13488" y="17831"/>
                    <a:pt x="13508" y="17851"/>
                    <a:pt x="13567" y="17871"/>
                  </a:cubicBezTo>
                  <a:cubicBezTo>
                    <a:pt x="13607" y="17930"/>
                    <a:pt x="13647" y="17950"/>
                    <a:pt x="13687" y="17970"/>
                  </a:cubicBezTo>
                  <a:cubicBezTo>
                    <a:pt x="13903" y="18105"/>
                    <a:pt x="14147" y="18185"/>
                    <a:pt x="14399" y="18185"/>
                  </a:cubicBezTo>
                  <a:cubicBezTo>
                    <a:pt x="14519" y="18185"/>
                    <a:pt x="14640" y="18168"/>
                    <a:pt x="14761" y="18129"/>
                  </a:cubicBezTo>
                  <a:cubicBezTo>
                    <a:pt x="14661" y="17334"/>
                    <a:pt x="14542" y="16558"/>
                    <a:pt x="14443" y="15762"/>
                  </a:cubicBezTo>
                  <a:cubicBezTo>
                    <a:pt x="14510" y="15731"/>
                    <a:pt x="14574" y="15718"/>
                    <a:pt x="14636" y="15718"/>
                  </a:cubicBezTo>
                  <a:cubicBezTo>
                    <a:pt x="14774" y="15718"/>
                    <a:pt x="14902" y="15785"/>
                    <a:pt x="15039" y="15881"/>
                  </a:cubicBezTo>
                  <a:cubicBezTo>
                    <a:pt x="15199" y="16041"/>
                    <a:pt x="15378" y="16240"/>
                    <a:pt x="15577" y="16379"/>
                  </a:cubicBezTo>
                  <a:cubicBezTo>
                    <a:pt x="15729" y="16514"/>
                    <a:pt x="15896" y="16606"/>
                    <a:pt x="16064" y="16606"/>
                  </a:cubicBezTo>
                  <a:cubicBezTo>
                    <a:pt x="16094" y="16606"/>
                    <a:pt x="16124" y="16604"/>
                    <a:pt x="16153" y="16598"/>
                  </a:cubicBezTo>
                  <a:cubicBezTo>
                    <a:pt x="16551" y="16538"/>
                    <a:pt x="16691" y="15981"/>
                    <a:pt x="16571" y="15583"/>
                  </a:cubicBezTo>
                  <a:cubicBezTo>
                    <a:pt x="16472" y="15165"/>
                    <a:pt x="16193" y="14807"/>
                    <a:pt x="16193" y="14390"/>
                  </a:cubicBezTo>
                  <a:cubicBezTo>
                    <a:pt x="16176" y="13764"/>
                    <a:pt x="16864" y="13267"/>
                    <a:pt x="17511" y="13267"/>
                  </a:cubicBezTo>
                  <a:cubicBezTo>
                    <a:pt x="17625" y="13267"/>
                    <a:pt x="17737" y="13283"/>
                    <a:pt x="17844" y="13315"/>
                  </a:cubicBezTo>
                  <a:cubicBezTo>
                    <a:pt x="17964" y="13355"/>
                    <a:pt x="18083" y="13415"/>
                    <a:pt x="18222" y="13494"/>
                  </a:cubicBezTo>
                  <a:cubicBezTo>
                    <a:pt x="18262" y="13514"/>
                    <a:pt x="18322" y="13554"/>
                    <a:pt x="18342" y="13574"/>
                  </a:cubicBezTo>
                  <a:cubicBezTo>
                    <a:pt x="18381" y="13594"/>
                    <a:pt x="18401" y="13614"/>
                    <a:pt x="18441" y="13653"/>
                  </a:cubicBezTo>
                  <a:cubicBezTo>
                    <a:pt x="18819" y="14012"/>
                    <a:pt x="19038" y="14569"/>
                    <a:pt x="19058" y="15086"/>
                  </a:cubicBezTo>
                  <a:cubicBezTo>
                    <a:pt x="19058" y="15384"/>
                    <a:pt x="19078" y="15683"/>
                    <a:pt x="19137" y="15981"/>
                  </a:cubicBezTo>
                  <a:cubicBezTo>
                    <a:pt x="19237" y="16279"/>
                    <a:pt x="19456" y="16498"/>
                    <a:pt x="19714" y="16697"/>
                  </a:cubicBezTo>
                  <a:cubicBezTo>
                    <a:pt x="19933" y="16856"/>
                    <a:pt x="20152" y="16976"/>
                    <a:pt x="20371" y="17095"/>
                  </a:cubicBezTo>
                  <a:cubicBezTo>
                    <a:pt x="20450" y="17155"/>
                    <a:pt x="20530" y="17175"/>
                    <a:pt x="20609" y="17234"/>
                  </a:cubicBezTo>
                  <a:cubicBezTo>
                    <a:pt x="20749" y="17294"/>
                    <a:pt x="20868" y="17393"/>
                    <a:pt x="21007" y="17533"/>
                  </a:cubicBezTo>
                  <a:lnTo>
                    <a:pt x="21067" y="17592"/>
                  </a:lnTo>
                  <a:cubicBezTo>
                    <a:pt x="21127" y="17632"/>
                    <a:pt x="21146" y="17672"/>
                    <a:pt x="21206" y="17732"/>
                  </a:cubicBezTo>
                  <a:cubicBezTo>
                    <a:pt x="21206" y="17751"/>
                    <a:pt x="21226" y="17771"/>
                    <a:pt x="21246" y="17791"/>
                  </a:cubicBezTo>
                  <a:cubicBezTo>
                    <a:pt x="21266" y="17831"/>
                    <a:pt x="21266" y="17851"/>
                    <a:pt x="21306" y="17871"/>
                  </a:cubicBezTo>
                  <a:cubicBezTo>
                    <a:pt x="21505" y="18169"/>
                    <a:pt x="21544" y="18487"/>
                    <a:pt x="21365" y="18786"/>
                  </a:cubicBezTo>
                  <a:cubicBezTo>
                    <a:pt x="21226" y="19044"/>
                    <a:pt x="20928" y="19243"/>
                    <a:pt x="20967" y="19542"/>
                  </a:cubicBezTo>
                  <a:cubicBezTo>
                    <a:pt x="20967" y="19582"/>
                    <a:pt x="20967" y="19621"/>
                    <a:pt x="21007" y="19641"/>
                  </a:cubicBezTo>
                  <a:lnTo>
                    <a:pt x="21007" y="19661"/>
                  </a:lnTo>
                  <a:cubicBezTo>
                    <a:pt x="21047" y="19761"/>
                    <a:pt x="21146" y="19840"/>
                    <a:pt x="21226" y="19940"/>
                  </a:cubicBezTo>
                  <a:lnTo>
                    <a:pt x="21246" y="19959"/>
                  </a:lnTo>
                  <a:cubicBezTo>
                    <a:pt x="21306" y="20039"/>
                    <a:pt x="21326" y="20119"/>
                    <a:pt x="21326" y="20218"/>
                  </a:cubicBezTo>
                  <a:cubicBezTo>
                    <a:pt x="21306" y="20377"/>
                    <a:pt x="21107" y="20457"/>
                    <a:pt x="20928" y="20516"/>
                  </a:cubicBezTo>
                  <a:cubicBezTo>
                    <a:pt x="20510" y="20616"/>
                    <a:pt x="20052" y="20616"/>
                    <a:pt x="19635" y="20735"/>
                  </a:cubicBezTo>
                  <a:cubicBezTo>
                    <a:pt x="19237" y="20855"/>
                    <a:pt x="18819" y="21173"/>
                    <a:pt x="18779" y="21611"/>
                  </a:cubicBezTo>
                  <a:cubicBezTo>
                    <a:pt x="18759" y="22227"/>
                    <a:pt x="19436" y="22625"/>
                    <a:pt x="19714" y="23162"/>
                  </a:cubicBezTo>
                  <a:cubicBezTo>
                    <a:pt x="19973" y="23719"/>
                    <a:pt x="19834" y="24336"/>
                    <a:pt x="19953" y="24913"/>
                  </a:cubicBezTo>
                  <a:cubicBezTo>
                    <a:pt x="20013" y="25151"/>
                    <a:pt x="20132" y="25410"/>
                    <a:pt x="20251" y="25649"/>
                  </a:cubicBezTo>
                  <a:cubicBezTo>
                    <a:pt x="20391" y="25907"/>
                    <a:pt x="20550" y="26126"/>
                    <a:pt x="20669" y="26385"/>
                  </a:cubicBezTo>
                  <a:cubicBezTo>
                    <a:pt x="21465" y="27897"/>
                    <a:pt x="21465" y="29707"/>
                    <a:pt x="21723" y="31398"/>
                  </a:cubicBezTo>
                  <a:cubicBezTo>
                    <a:pt x="21803" y="31915"/>
                    <a:pt x="21962" y="32492"/>
                    <a:pt x="22300" y="32890"/>
                  </a:cubicBezTo>
                  <a:cubicBezTo>
                    <a:pt x="22380" y="32989"/>
                    <a:pt x="22459" y="33069"/>
                    <a:pt x="22599" y="33148"/>
                  </a:cubicBezTo>
                  <a:cubicBezTo>
                    <a:pt x="22658" y="33188"/>
                    <a:pt x="22758" y="33248"/>
                    <a:pt x="22857" y="33268"/>
                  </a:cubicBezTo>
                  <a:cubicBezTo>
                    <a:pt x="23040" y="33309"/>
                    <a:pt x="23222" y="33330"/>
                    <a:pt x="23401" y="33330"/>
                  </a:cubicBezTo>
                  <a:cubicBezTo>
                    <a:pt x="23653" y="33330"/>
                    <a:pt x="23898" y="33289"/>
                    <a:pt x="24130" y="33208"/>
                  </a:cubicBezTo>
                  <a:cubicBezTo>
                    <a:pt x="25284" y="32949"/>
                    <a:pt x="26498" y="32651"/>
                    <a:pt x="27373" y="31875"/>
                  </a:cubicBezTo>
                  <a:cubicBezTo>
                    <a:pt x="28228" y="31099"/>
                    <a:pt x="28726" y="29687"/>
                    <a:pt x="28069" y="28692"/>
                  </a:cubicBezTo>
                  <a:cubicBezTo>
                    <a:pt x="28029" y="28673"/>
                    <a:pt x="28009" y="28613"/>
                    <a:pt x="27990" y="28593"/>
                  </a:cubicBezTo>
                  <a:lnTo>
                    <a:pt x="27910" y="28513"/>
                  </a:lnTo>
                  <a:cubicBezTo>
                    <a:pt x="27830" y="28474"/>
                    <a:pt x="27791" y="28414"/>
                    <a:pt x="27711" y="28394"/>
                  </a:cubicBezTo>
                  <a:cubicBezTo>
                    <a:pt x="27512" y="28394"/>
                    <a:pt x="27313" y="28414"/>
                    <a:pt x="27114" y="28513"/>
                  </a:cubicBezTo>
                  <a:cubicBezTo>
                    <a:pt x="26998" y="28546"/>
                    <a:pt x="26879" y="28561"/>
                    <a:pt x="26762" y="28561"/>
                  </a:cubicBezTo>
                  <a:cubicBezTo>
                    <a:pt x="26297" y="28561"/>
                    <a:pt x="25840" y="28325"/>
                    <a:pt x="25523" y="27976"/>
                  </a:cubicBezTo>
                  <a:cubicBezTo>
                    <a:pt x="25523" y="27936"/>
                    <a:pt x="25503" y="27917"/>
                    <a:pt x="25483" y="27897"/>
                  </a:cubicBezTo>
                  <a:cubicBezTo>
                    <a:pt x="25085" y="27419"/>
                    <a:pt x="24886" y="26822"/>
                    <a:pt x="24687" y="26226"/>
                  </a:cubicBezTo>
                  <a:cubicBezTo>
                    <a:pt x="24449" y="25589"/>
                    <a:pt x="24250" y="24933"/>
                    <a:pt x="24031" y="24296"/>
                  </a:cubicBezTo>
                  <a:cubicBezTo>
                    <a:pt x="24163" y="24205"/>
                    <a:pt x="24311" y="24166"/>
                    <a:pt x="24459" y="24166"/>
                  </a:cubicBezTo>
                  <a:cubicBezTo>
                    <a:pt x="24735" y="24166"/>
                    <a:pt x="25018" y="24301"/>
                    <a:pt x="25224" y="24495"/>
                  </a:cubicBezTo>
                  <a:lnTo>
                    <a:pt x="25324" y="24594"/>
                  </a:lnTo>
                  <a:cubicBezTo>
                    <a:pt x="25344" y="24634"/>
                    <a:pt x="25404" y="24654"/>
                    <a:pt x="25423" y="24714"/>
                  </a:cubicBezTo>
                  <a:cubicBezTo>
                    <a:pt x="25682" y="25032"/>
                    <a:pt x="25821" y="25430"/>
                    <a:pt x="26040" y="25808"/>
                  </a:cubicBezTo>
                  <a:cubicBezTo>
                    <a:pt x="26120" y="25947"/>
                    <a:pt x="26219" y="26106"/>
                    <a:pt x="26338" y="26246"/>
                  </a:cubicBezTo>
                  <a:cubicBezTo>
                    <a:pt x="26398" y="26305"/>
                    <a:pt x="26478" y="26385"/>
                    <a:pt x="26518" y="26445"/>
                  </a:cubicBezTo>
                  <a:cubicBezTo>
                    <a:pt x="26597" y="26524"/>
                    <a:pt x="26637" y="26604"/>
                    <a:pt x="26716" y="26643"/>
                  </a:cubicBezTo>
                  <a:cubicBezTo>
                    <a:pt x="26736" y="26683"/>
                    <a:pt x="26736" y="26703"/>
                    <a:pt x="26776" y="26703"/>
                  </a:cubicBezTo>
                  <a:cubicBezTo>
                    <a:pt x="27532" y="27419"/>
                    <a:pt x="28586" y="27897"/>
                    <a:pt x="29621" y="28175"/>
                  </a:cubicBezTo>
                  <a:cubicBezTo>
                    <a:pt x="29979" y="28235"/>
                    <a:pt x="30337" y="28374"/>
                    <a:pt x="30675" y="28533"/>
                  </a:cubicBezTo>
                  <a:cubicBezTo>
                    <a:pt x="30755" y="28593"/>
                    <a:pt x="30794" y="28613"/>
                    <a:pt x="30834" y="28673"/>
                  </a:cubicBezTo>
                  <a:lnTo>
                    <a:pt x="31013" y="28832"/>
                  </a:lnTo>
                  <a:cubicBezTo>
                    <a:pt x="31610" y="29488"/>
                    <a:pt x="31829" y="30523"/>
                    <a:pt x="32485" y="31099"/>
                  </a:cubicBezTo>
                  <a:cubicBezTo>
                    <a:pt x="32505" y="31119"/>
                    <a:pt x="32525" y="31159"/>
                    <a:pt x="32585" y="31179"/>
                  </a:cubicBezTo>
                  <a:cubicBezTo>
                    <a:pt x="32664" y="31259"/>
                    <a:pt x="32764" y="31298"/>
                    <a:pt x="32863" y="31358"/>
                  </a:cubicBezTo>
                  <a:cubicBezTo>
                    <a:pt x="33182" y="31477"/>
                    <a:pt x="33520" y="31517"/>
                    <a:pt x="33798" y="31696"/>
                  </a:cubicBezTo>
                  <a:cubicBezTo>
                    <a:pt x="33858" y="31756"/>
                    <a:pt x="33898" y="31776"/>
                    <a:pt x="33957" y="31816"/>
                  </a:cubicBezTo>
                  <a:cubicBezTo>
                    <a:pt x="33997" y="31875"/>
                    <a:pt x="34057" y="31895"/>
                    <a:pt x="34077" y="31955"/>
                  </a:cubicBezTo>
                  <a:cubicBezTo>
                    <a:pt x="34296" y="32253"/>
                    <a:pt x="34395" y="32671"/>
                    <a:pt x="34455" y="33049"/>
                  </a:cubicBezTo>
                  <a:cubicBezTo>
                    <a:pt x="34574" y="33964"/>
                    <a:pt x="34534" y="34899"/>
                    <a:pt x="34773" y="35834"/>
                  </a:cubicBezTo>
                  <a:cubicBezTo>
                    <a:pt x="35032" y="36749"/>
                    <a:pt x="35668" y="37624"/>
                    <a:pt x="36583" y="37763"/>
                  </a:cubicBezTo>
                  <a:lnTo>
                    <a:pt x="37041" y="37763"/>
                  </a:lnTo>
                  <a:cubicBezTo>
                    <a:pt x="37081" y="37744"/>
                    <a:pt x="37140" y="37744"/>
                    <a:pt x="37180" y="37744"/>
                  </a:cubicBezTo>
                  <a:cubicBezTo>
                    <a:pt x="37538" y="37684"/>
                    <a:pt x="37876" y="37545"/>
                    <a:pt x="38175" y="37326"/>
                  </a:cubicBezTo>
                  <a:cubicBezTo>
                    <a:pt x="38214" y="37326"/>
                    <a:pt x="38214" y="37286"/>
                    <a:pt x="38234" y="37286"/>
                  </a:cubicBezTo>
                  <a:cubicBezTo>
                    <a:pt x="38413" y="36451"/>
                    <a:pt x="38553" y="35595"/>
                    <a:pt x="38672" y="34760"/>
                  </a:cubicBezTo>
                  <a:cubicBezTo>
                    <a:pt x="38672" y="34561"/>
                    <a:pt x="38732" y="34382"/>
                    <a:pt x="38732" y="34203"/>
                  </a:cubicBezTo>
                  <a:cubicBezTo>
                    <a:pt x="38811" y="33646"/>
                    <a:pt x="38871" y="33089"/>
                    <a:pt x="38931" y="32552"/>
                  </a:cubicBezTo>
                  <a:cubicBezTo>
                    <a:pt x="38970" y="31995"/>
                    <a:pt x="39010" y="31457"/>
                    <a:pt x="39030" y="30900"/>
                  </a:cubicBezTo>
                  <a:cubicBezTo>
                    <a:pt x="39030" y="30463"/>
                    <a:pt x="39050" y="30025"/>
                    <a:pt x="39050" y="29588"/>
                  </a:cubicBezTo>
                  <a:cubicBezTo>
                    <a:pt x="39070" y="29130"/>
                    <a:pt x="39050" y="28673"/>
                    <a:pt x="38950" y="28334"/>
                  </a:cubicBezTo>
                  <a:cubicBezTo>
                    <a:pt x="38931" y="26942"/>
                    <a:pt x="38811" y="25569"/>
                    <a:pt x="38632" y="24217"/>
                  </a:cubicBezTo>
                  <a:cubicBezTo>
                    <a:pt x="38553" y="23679"/>
                    <a:pt x="38473" y="23162"/>
                    <a:pt x="38374" y="22645"/>
                  </a:cubicBezTo>
                  <a:cubicBezTo>
                    <a:pt x="38274" y="22128"/>
                    <a:pt x="38214" y="21630"/>
                    <a:pt x="38075" y="21093"/>
                  </a:cubicBezTo>
                  <a:cubicBezTo>
                    <a:pt x="37936" y="20696"/>
                    <a:pt x="37777" y="20337"/>
                    <a:pt x="37618" y="19940"/>
                  </a:cubicBezTo>
                  <a:cubicBezTo>
                    <a:pt x="35947" y="16220"/>
                    <a:pt x="33241" y="13116"/>
                    <a:pt x="31351" y="9536"/>
                  </a:cubicBezTo>
                  <a:cubicBezTo>
                    <a:pt x="30715" y="8362"/>
                    <a:pt x="30257" y="7407"/>
                    <a:pt x="28925" y="7009"/>
                  </a:cubicBezTo>
                  <a:cubicBezTo>
                    <a:pt x="26975" y="6413"/>
                    <a:pt x="25781" y="7407"/>
                    <a:pt x="24628" y="5279"/>
                  </a:cubicBezTo>
                  <a:cubicBezTo>
                    <a:pt x="24357" y="4805"/>
                    <a:pt x="23884" y="4316"/>
                    <a:pt x="23381" y="4316"/>
                  </a:cubicBezTo>
                  <a:cubicBezTo>
                    <a:pt x="23294" y="4316"/>
                    <a:pt x="23205" y="4331"/>
                    <a:pt x="23116" y="4364"/>
                  </a:cubicBezTo>
                  <a:cubicBezTo>
                    <a:pt x="23215" y="4781"/>
                    <a:pt x="23315" y="5219"/>
                    <a:pt x="23394" y="5657"/>
                  </a:cubicBezTo>
                  <a:cubicBezTo>
                    <a:pt x="23414" y="5736"/>
                    <a:pt x="23414" y="5836"/>
                    <a:pt x="23394" y="5935"/>
                  </a:cubicBezTo>
                  <a:cubicBezTo>
                    <a:pt x="23394" y="5955"/>
                    <a:pt x="23355" y="6015"/>
                    <a:pt x="23335" y="6035"/>
                  </a:cubicBezTo>
                  <a:lnTo>
                    <a:pt x="23295" y="6074"/>
                  </a:lnTo>
                  <a:cubicBezTo>
                    <a:pt x="23218" y="6134"/>
                    <a:pt x="23119" y="6161"/>
                    <a:pt x="23017" y="6161"/>
                  </a:cubicBezTo>
                  <a:cubicBezTo>
                    <a:pt x="22881" y="6161"/>
                    <a:pt x="22740" y="6114"/>
                    <a:pt x="22638" y="6035"/>
                  </a:cubicBezTo>
                  <a:cubicBezTo>
                    <a:pt x="22459" y="5816"/>
                    <a:pt x="22320" y="5537"/>
                    <a:pt x="22221" y="5259"/>
                  </a:cubicBezTo>
                  <a:cubicBezTo>
                    <a:pt x="22201" y="5219"/>
                    <a:pt x="22161" y="5159"/>
                    <a:pt x="22141" y="5139"/>
                  </a:cubicBezTo>
                  <a:cubicBezTo>
                    <a:pt x="22121" y="5120"/>
                    <a:pt x="22101" y="5060"/>
                    <a:pt x="22062" y="5040"/>
                  </a:cubicBezTo>
                  <a:cubicBezTo>
                    <a:pt x="22042" y="5020"/>
                    <a:pt x="22022" y="4960"/>
                    <a:pt x="22002" y="4940"/>
                  </a:cubicBezTo>
                  <a:lnTo>
                    <a:pt x="21902" y="4841"/>
                  </a:lnTo>
                  <a:cubicBezTo>
                    <a:pt x="21803" y="4742"/>
                    <a:pt x="21703" y="4662"/>
                    <a:pt x="21604" y="4582"/>
                  </a:cubicBezTo>
                  <a:cubicBezTo>
                    <a:pt x="21524" y="4543"/>
                    <a:pt x="21445" y="4483"/>
                    <a:pt x="21365" y="4463"/>
                  </a:cubicBezTo>
                  <a:cubicBezTo>
                    <a:pt x="21306" y="4423"/>
                    <a:pt x="21206" y="4383"/>
                    <a:pt x="21127" y="4364"/>
                  </a:cubicBezTo>
                  <a:cubicBezTo>
                    <a:pt x="21047" y="4344"/>
                    <a:pt x="20948" y="4324"/>
                    <a:pt x="20868" y="4284"/>
                  </a:cubicBezTo>
                  <a:cubicBezTo>
                    <a:pt x="20740" y="4261"/>
                    <a:pt x="20618" y="4251"/>
                    <a:pt x="20496" y="4251"/>
                  </a:cubicBezTo>
                  <a:cubicBezTo>
                    <a:pt x="20409" y="4251"/>
                    <a:pt x="20322" y="4256"/>
                    <a:pt x="20231" y="4264"/>
                  </a:cubicBezTo>
                  <a:cubicBezTo>
                    <a:pt x="20172" y="4264"/>
                    <a:pt x="20152" y="4284"/>
                    <a:pt x="20112" y="4284"/>
                  </a:cubicBezTo>
                  <a:cubicBezTo>
                    <a:pt x="20052" y="4284"/>
                    <a:pt x="20032" y="4324"/>
                    <a:pt x="19973" y="4324"/>
                  </a:cubicBezTo>
                  <a:cubicBezTo>
                    <a:pt x="19834" y="4364"/>
                    <a:pt x="19655" y="4423"/>
                    <a:pt x="19515" y="4523"/>
                  </a:cubicBezTo>
                  <a:cubicBezTo>
                    <a:pt x="19475" y="4543"/>
                    <a:pt x="19456" y="4543"/>
                    <a:pt x="19436" y="4563"/>
                  </a:cubicBezTo>
                  <a:cubicBezTo>
                    <a:pt x="19416" y="4582"/>
                    <a:pt x="19376" y="4582"/>
                    <a:pt x="19356" y="4622"/>
                  </a:cubicBezTo>
                  <a:cubicBezTo>
                    <a:pt x="19376" y="4224"/>
                    <a:pt x="19177" y="3846"/>
                    <a:pt x="18859" y="3628"/>
                  </a:cubicBezTo>
                  <a:cubicBezTo>
                    <a:pt x="18739" y="3966"/>
                    <a:pt x="18521" y="4244"/>
                    <a:pt x="18222" y="4383"/>
                  </a:cubicBezTo>
                  <a:cubicBezTo>
                    <a:pt x="18182" y="4423"/>
                    <a:pt x="18163" y="4443"/>
                    <a:pt x="18143" y="4443"/>
                  </a:cubicBezTo>
                  <a:cubicBezTo>
                    <a:pt x="18083" y="4443"/>
                    <a:pt x="18063" y="4463"/>
                    <a:pt x="18043" y="4463"/>
                  </a:cubicBezTo>
                  <a:cubicBezTo>
                    <a:pt x="17984" y="4463"/>
                    <a:pt x="17964" y="4503"/>
                    <a:pt x="17944" y="4503"/>
                  </a:cubicBezTo>
                  <a:cubicBezTo>
                    <a:pt x="17884" y="4503"/>
                    <a:pt x="17864" y="4523"/>
                    <a:pt x="17844" y="4523"/>
                  </a:cubicBezTo>
                  <a:cubicBezTo>
                    <a:pt x="17824" y="4543"/>
                    <a:pt x="17785" y="4543"/>
                    <a:pt x="17765" y="4543"/>
                  </a:cubicBezTo>
                  <a:lnTo>
                    <a:pt x="17267" y="4543"/>
                  </a:lnTo>
                  <a:cubicBezTo>
                    <a:pt x="17248" y="4543"/>
                    <a:pt x="17188" y="4523"/>
                    <a:pt x="17168" y="4523"/>
                  </a:cubicBezTo>
                  <a:cubicBezTo>
                    <a:pt x="17128" y="4523"/>
                    <a:pt x="17068" y="4503"/>
                    <a:pt x="17029" y="4463"/>
                  </a:cubicBezTo>
                  <a:cubicBezTo>
                    <a:pt x="16969" y="4065"/>
                    <a:pt x="17645" y="4125"/>
                    <a:pt x="17924" y="3826"/>
                  </a:cubicBezTo>
                  <a:cubicBezTo>
                    <a:pt x="18182" y="3528"/>
                    <a:pt x="17964" y="3090"/>
                    <a:pt x="17745" y="2812"/>
                  </a:cubicBezTo>
                  <a:cubicBezTo>
                    <a:pt x="17586" y="2633"/>
                    <a:pt x="17427" y="2454"/>
                    <a:pt x="17228" y="2315"/>
                  </a:cubicBezTo>
                  <a:cubicBezTo>
                    <a:pt x="17168" y="2255"/>
                    <a:pt x="17128" y="2235"/>
                    <a:pt x="17068" y="2175"/>
                  </a:cubicBezTo>
                  <a:cubicBezTo>
                    <a:pt x="16551" y="1778"/>
                    <a:pt x="15935" y="1519"/>
                    <a:pt x="15258" y="1380"/>
                  </a:cubicBezTo>
                  <a:cubicBezTo>
                    <a:pt x="14642" y="1280"/>
                    <a:pt x="13965" y="1320"/>
                    <a:pt x="13468" y="922"/>
                  </a:cubicBezTo>
                  <a:cubicBezTo>
                    <a:pt x="13189" y="664"/>
                    <a:pt x="12990" y="345"/>
                    <a:pt x="12712" y="126"/>
                  </a:cubicBezTo>
                  <a:cubicBezTo>
                    <a:pt x="12597" y="38"/>
                    <a:pt x="12513" y="1"/>
                    <a:pt x="12447" y="1"/>
                  </a:cubicBezTo>
                  <a:close/>
                </a:path>
              </a:pathLst>
            </a:custGeom>
            <a:solidFill>
              <a:srgbClr val="2D608A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9;p62">
              <a:extLst>
                <a:ext uri="{FF2B5EF4-FFF2-40B4-BE49-F238E27FC236}">
                  <a16:creationId xmlns:a16="http://schemas.microsoft.com/office/drawing/2014/main" id="{D83855BB-9AD4-9D41-D7EE-03FC21B16153}"/>
                </a:ext>
              </a:extLst>
            </p:cNvPr>
            <p:cNvSpPr/>
            <p:nvPr/>
          </p:nvSpPr>
          <p:spPr>
            <a:xfrm>
              <a:off x="4475875" y="3333375"/>
              <a:ext cx="199150" cy="182000"/>
            </a:xfrm>
            <a:custGeom>
              <a:avLst/>
              <a:gdLst/>
              <a:ahLst/>
              <a:cxnLst/>
              <a:rect l="l" t="t" r="r" b="b"/>
              <a:pathLst>
                <a:path w="7966" h="7280" extrusionOk="0">
                  <a:moveTo>
                    <a:pt x="5117" y="0"/>
                  </a:moveTo>
                  <a:cubicBezTo>
                    <a:pt x="5090" y="0"/>
                    <a:pt x="5062" y="1"/>
                    <a:pt x="5034" y="2"/>
                  </a:cubicBezTo>
                  <a:cubicBezTo>
                    <a:pt x="4437" y="22"/>
                    <a:pt x="4278" y="341"/>
                    <a:pt x="3920" y="718"/>
                  </a:cubicBezTo>
                  <a:cubicBezTo>
                    <a:pt x="3422" y="1216"/>
                    <a:pt x="2766" y="1693"/>
                    <a:pt x="2328" y="2191"/>
                  </a:cubicBezTo>
                  <a:cubicBezTo>
                    <a:pt x="1552" y="3026"/>
                    <a:pt x="1930" y="4538"/>
                    <a:pt x="976" y="5194"/>
                  </a:cubicBezTo>
                  <a:cubicBezTo>
                    <a:pt x="777" y="5294"/>
                    <a:pt x="578" y="5413"/>
                    <a:pt x="379" y="5572"/>
                  </a:cubicBezTo>
                  <a:cubicBezTo>
                    <a:pt x="1" y="5930"/>
                    <a:pt x="1" y="6567"/>
                    <a:pt x="379" y="6925"/>
                  </a:cubicBezTo>
                  <a:cubicBezTo>
                    <a:pt x="635" y="7156"/>
                    <a:pt x="958" y="7279"/>
                    <a:pt x="1288" y="7279"/>
                  </a:cubicBezTo>
                  <a:cubicBezTo>
                    <a:pt x="1470" y="7279"/>
                    <a:pt x="1654" y="7242"/>
                    <a:pt x="1831" y="7164"/>
                  </a:cubicBezTo>
                  <a:cubicBezTo>
                    <a:pt x="2288" y="6925"/>
                    <a:pt x="2666" y="6567"/>
                    <a:pt x="2865" y="6090"/>
                  </a:cubicBezTo>
                  <a:cubicBezTo>
                    <a:pt x="3025" y="5771"/>
                    <a:pt x="3144" y="5373"/>
                    <a:pt x="3462" y="5174"/>
                  </a:cubicBezTo>
                  <a:cubicBezTo>
                    <a:pt x="3617" y="5067"/>
                    <a:pt x="3789" y="5029"/>
                    <a:pt x="3970" y="5029"/>
                  </a:cubicBezTo>
                  <a:cubicBezTo>
                    <a:pt x="4394" y="5029"/>
                    <a:pt x="4873" y="5234"/>
                    <a:pt x="5332" y="5234"/>
                  </a:cubicBezTo>
                  <a:cubicBezTo>
                    <a:pt x="5342" y="5234"/>
                    <a:pt x="5352" y="5234"/>
                    <a:pt x="5361" y="5234"/>
                  </a:cubicBezTo>
                  <a:cubicBezTo>
                    <a:pt x="7966" y="5234"/>
                    <a:pt x="7599" y="0"/>
                    <a:pt x="511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Picture 29" descr="A blue and green bars&#10;&#10;Description automatically generated">
            <a:extLst>
              <a:ext uri="{FF2B5EF4-FFF2-40B4-BE49-F238E27FC236}">
                <a16:creationId xmlns:a16="http://schemas.microsoft.com/office/drawing/2014/main" id="{1AA6B7E5-02A2-3616-0F8C-FD623AEA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7" t="17915" r="3474"/>
          <a:stretch/>
        </p:blipFill>
        <p:spPr>
          <a:xfrm>
            <a:off x="374016" y="839301"/>
            <a:ext cx="8212388" cy="1527011"/>
          </a:xfrm>
          <a:prstGeom prst="rect">
            <a:avLst/>
          </a:pr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B8927363-1336-3B91-8FF1-82B997818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912" y="2420278"/>
            <a:ext cx="547125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dirty="0">
                <a:solidFill>
                  <a:srgbClr val="4E79A7"/>
                </a:solidFill>
                <a:latin typeface="Raleway" pitchFamily="2" charset="0"/>
              </a:rPr>
              <a:t>Overview of Popular Job Locations: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rgbClr val="407BFF"/>
                </a:solidFill>
                <a:latin typeface="Raleway" pitchFamily="2" charset="0"/>
              </a:rPr>
              <a:t>Highlights job seekers' focus in 2023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rgbClr val="407BFF"/>
                </a:solidFill>
                <a:latin typeface="Raleway" pitchFamily="2" charset="0"/>
              </a:rPr>
              <a:t>Leading Location: </a:t>
            </a:r>
            <a:r>
              <a:rPr lang="en-US" altLang="en-US" sz="1200" u="sng" dirty="0">
                <a:solidFill>
                  <a:srgbClr val="004AEF"/>
                </a:solidFill>
                <a:latin typeface="Raleway" pitchFamily="2" charset="0"/>
              </a:rPr>
              <a:t>New York City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Renowned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for diverse job market and abundant opportunities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rgbClr val="407BFF"/>
                </a:solidFill>
                <a:latin typeface="Raleway" pitchFamily="2" charset="0"/>
              </a:rPr>
              <a:t>Following Locations: </a:t>
            </a: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Chicago and Houston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rgbClr val="407BFF"/>
                </a:solidFill>
                <a:latin typeface="Raleway" pitchFamily="2" charset="0"/>
              </a:rPr>
              <a:t>Both offer robust job prospects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>
                <a:solidFill>
                  <a:srgbClr val="59ACBE"/>
                </a:solidFill>
                <a:latin typeface="Raleway" pitchFamily="2" charset="0"/>
              </a:rPr>
              <a:t>Key Insights: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Understanding geographic trends is essential for job seekers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Valuable insights for those considering relocation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chemeClr val="accent6"/>
                </a:solidFill>
                <a:latin typeface="Raleway" pitchFamily="2" charset="0"/>
              </a:rPr>
              <a:t>Indicates where demand for talent is highest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Google Shape;2054;p62">
            <a:extLst>
              <a:ext uri="{FF2B5EF4-FFF2-40B4-BE49-F238E27FC236}">
                <a16:creationId xmlns:a16="http://schemas.microsoft.com/office/drawing/2014/main" id="{983DB8E1-A280-18BF-5959-0380C01A24B1}"/>
              </a:ext>
            </a:extLst>
          </p:cNvPr>
          <p:cNvSpPr/>
          <p:nvPr/>
        </p:nvSpPr>
        <p:spPr>
          <a:xfrm>
            <a:off x="426929" y="3403834"/>
            <a:ext cx="222397" cy="288694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B2DF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170" name="Picture 2" descr="Work place - Free maps and location icons">
            <a:extLst>
              <a:ext uri="{FF2B5EF4-FFF2-40B4-BE49-F238E27FC236}">
                <a16:creationId xmlns:a16="http://schemas.microsoft.com/office/drawing/2014/main" id="{99F896D0-C072-C017-C407-3044491F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92" y="2479164"/>
            <a:ext cx="1141442" cy="114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oogle Shape;2671;p73">
            <a:extLst>
              <a:ext uri="{FF2B5EF4-FFF2-40B4-BE49-F238E27FC236}">
                <a16:creationId xmlns:a16="http://schemas.microsoft.com/office/drawing/2014/main" id="{97A70206-0267-7DB3-FD7B-7D2714765C0F}"/>
              </a:ext>
            </a:extLst>
          </p:cNvPr>
          <p:cNvGrpSpPr/>
          <p:nvPr/>
        </p:nvGrpSpPr>
        <p:grpSpPr>
          <a:xfrm>
            <a:off x="223670" y="152608"/>
            <a:ext cx="561787" cy="573841"/>
            <a:chOff x="2254275" y="841050"/>
            <a:chExt cx="713875" cy="714700"/>
          </a:xfrm>
        </p:grpSpPr>
        <p:sp>
          <p:nvSpPr>
            <p:cNvPr id="36" name="Google Shape;2672;p73">
              <a:extLst>
                <a:ext uri="{FF2B5EF4-FFF2-40B4-BE49-F238E27FC236}">
                  <a16:creationId xmlns:a16="http://schemas.microsoft.com/office/drawing/2014/main" id="{9AC45FD9-171A-63C0-B45A-6B028BEEA25A}"/>
                </a:ext>
              </a:extLst>
            </p:cNvPr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73;p73">
              <a:extLst>
                <a:ext uri="{FF2B5EF4-FFF2-40B4-BE49-F238E27FC236}">
                  <a16:creationId xmlns:a16="http://schemas.microsoft.com/office/drawing/2014/main" id="{F5A41146-84DE-257F-5C15-039F64ED5D85}"/>
                </a:ext>
              </a:extLst>
            </p:cNvPr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74;p73">
              <a:extLst>
                <a:ext uri="{FF2B5EF4-FFF2-40B4-BE49-F238E27FC236}">
                  <a16:creationId xmlns:a16="http://schemas.microsoft.com/office/drawing/2014/main" id="{19F1C689-EC8C-168C-3128-0F79DACA5261}"/>
                </a:ext>
              </a:extLst>
            </p:cNvPr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5;p73">
              <a:extLst>
                <a:ext uri="{FF2B5EF4-FFF2-40B4-BE49-F238E27FC236}">
                  <a16:creationId xmlns:a16="http://schemas.microsoft.com/office/drawing/2014/main" id="{39AFCF9B-0AB4-B060-A850-CD488E0C8E0F}"/>
                </a:ext>
              </a:extLst>
            </p:cNvPr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00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4" grpId="0" animBg="1"/>
    </p:bld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1014</Words>
  <Application>Microsoft Office PowerPoint</Application>
  <PresentationFormat>On-screen Show (16:9)</PresentationFormat>
  <Paragraphs>236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Fredoka One</vt:lpstr>
      <vt:lpstr>Arial</vt:lpstr>
      <vt:lpstr>Abadi</vt:lpstr>
      <vt:lpstr>Raleway</vt:lpstr>
      <vt:lpstr>Retato Slideshow by Slidesgo</vt:lpstr>
      <vt:lpstr>LinkedIn Jobs</vt:lpstr>
      <vt:lpstr>Mavericks Members</vt:lpstr>
      <vt:lpstr>PowerPoint Presentation</vt:lpstr>
      <vt:lpstr>Table of contents</vt:lpstr>
      <vt:lpstr>PowerPoint Presentation</vt:lpstr>
      <vt:lpstr>PowerPoint Presentation</vt:lpstr>
      <vt:lpstr>PowerPoint Presentation</vt:lpstr>
      <vt:lpstr>Top Job Locations</vt:lpstr>
      <vt:lpstr>PowerPoint Presentation</vt:lpstr>
      <vt:lpstr>Work Type Overview</vt:lpstr>
      <vt:lpstr>Work Type Overview</vt:lpstr>
      <vt:lpstr>Remote Work Allowance</vt:lpstr>
      <vt:lpstr>Remote Work Allowance</vt:lpstr>
      <vt:lpstr>Most Popular Job Postings</vt:lpstr>
      <vt:lpstr>Most PopularJob Posting</vt:lpstr>
      <vt:lpstr>Top Paid Jobs</vt:lpstr>
      <vt:lpstr>Top Paid Jobs</vt:lpstr>
      <vt:lpstr>Overview of Job Benefits</vt:lpstr>
      <vt:lpstr>Overview of Job Benefits</vt:lpstr>
      <vt:lpstr>Top Required Skills</vt:lpstr>
      <vt:lpstr>Top Required Skills</vt:lpstr>
      <vt:lpstr>Data Job Skillset</vt:lpstr>
      <vt:lpstr>Data Job Skillset</vt:lpstr>
      <vt:lpstr>Companies by Industry</vt:lpstr>
      <vt:lpstr>Companies by Industry</vt:lpstr>
      <vt:lpstr>Company Size Distribution</vt:lpstr>
      <vt:lpstr>Company Size Distribution</vt:lpstr>
      <vt:lpstr>Top Companies by Followers</vt:lpstr>
      <vt:lpstr>Top Companies by Followers</vt:lpstr>
      <vt:lpstr>Top Company Specialties</vt:lpstr>
      <vt:lpstr>Top Company Specialties</vt:lpstr>
      <vt:lpstr>KPIs</vt:lpstr>
      <vt:lpstr>Thanks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Jobs</dc:title>
  <dc:creator>Aisha Gamal</dc:creator>
  <cp:lastModifiedBy>Aisha Gamal</cp:lastModifiedBy>
  <cp:revision>30</cp:revision>
  <dcterms:modified xsi:type="dcterms:W3CDTF">2024-10-17T08:19:39Z</dcterms:modified>
</cp:coreProperties>
</file>