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gomaa" userId="01a1c6b26f06a64c" providerId="LiveId" clId="{E7817D60-6A4A-4EA0-9B01-59217FAA550C}"/>
    <pc:docChg chg="addSld modSld">
      <pc:chgData name="ahmed gomaa" userId="01a1c6b26f06a64c" providerId="LiveId" clId="{E7817D60-6A4A-4EA0-9B01-59217FAA550C}" dt="2021-07-26T05:54:07.742" v="7" actId="1076"/>
      <pc:docMkLst>
        <pc:docMk/>
      </pc:docMkLst>
      <pc:sldChg chg="addSp modSp new mod">
        <pc:chgData name="ahmed gomaa" userId="01a1c6b26f06a64c" providerId="LiveId" clId="{E7817D60-6A4A-4EA0-9B01-59217FAA550C}" dt="2021-07-26T05:54:07.742" v="7" actId="1076"/>
        <pc:sldMkLst>
          <pc:docMk/>
          <pc:sldMk cId="3135540310" sldId="256"/>
        </pc:sldMkLst>
        <pc:picChg chg="add mod">
          <ac:chgData name="ahmed gomaa" userId="01a1c6b26f06a64c" providerId="LiveId" clId="{E7817D60-6A4A-4EA0-9B01-59217FAA550C}" dt="2021-07-26T05:54:07.742" v="7" actId="1076"/>
          <ac:picMkLst>
            <pc:docMk/>
            <pc:sldMk cId="3135540310" sldId="256"/>
            <ac:picMk id="5" creationId="{F598716E-71AE-4B99-BD59-4B22C749370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6E4BD-8830-477C-A25C-28802B5ED7DD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178A9-9D35-452A-A508-F15DAD295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6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178A9-9D35-452A-A508-F15DAD2959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7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2E40-80DC-4198-958A-C6F18ED54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916D6-666A-40D0-A2FF-C276B04CD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09637-99F7-441C-87EB-613EB999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78F9-4DC2-42D6-AD98-AF54384A137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66CF9-C9EC-484D-839C-11E071DC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79E6E-D036-4994-9873-3031CF8B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9478-64FA-4ECC-BD94-46890EC13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8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49EE-9540-4838-9BFD-D6D200DA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5765F-724C-4420-B0D6-B06E551CD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F62A6-E5CB-4FD2-AEDF-E0AE0D8A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78F9-4DC2-42D6-AD98-AF54384A137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EE2E4-ACBD-46D0-8F84-C34217EF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2FF8F-4106-41B0-8DF9-D91DE868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9478-64FA-4ECC-BD94-46890EC13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2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04BBF-3EBF-4559-9BEC-E67740836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94D96-743B-440D-8749-EA95924B6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5BE9C-F841-43BB-8E80-45EEB122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78F9-4DC2-42D6-AD98-AF54384A137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6AA6C-C048-4412-9BA2-3E0702C1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46EEE-09A5-46E2-9576-59EA85C3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9478-64FA-4ECC-BD94-46890EC13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5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357B-07BF-4CD8-827E-784E6582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0E49-5088-42F3-8BE0-1189DF415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720FD-1B52-4D94-AE7F-4D751CFB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78F9-4DC2-42D6-AD98-AF54384A137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9B7C9-F90C-4CB4-A2A8-2289D54C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5407B-0565-4C14-9890-3991955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9478-64FA-4ECC-BD94-46890EC13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1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B62A-F4E1-4642-B219-8A5EE2FC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E2DB9-4932-4CDC-8B2F-E7E995FEA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833A7-5EC7-439A-9A43-9124CCBD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78F9-4DC2-42D6-AD98-AF54384A137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32394-0564-436F-BCED-C5E345A2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BA70A-DE86-4030-88E0-C740CFEE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9478-64FA-4ECC-BD94-46890EC13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8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261B6-0697-4ED4-AEE0-C8E4F73C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7905B-5350-4AF2-9C1D-6881B5E98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5F438-EEE6-472C-96C9-091A6CB79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BBE51-724C-485C-8EC3-C9667080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78F9-4DC2-42D6-AD98-AF54384A137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670CB-CB25-4ABE-8747-AD375262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6A8BA-FB9A-463C-8F9B-3FA8D3D2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9478-64FA-4ECC-BD94-46890EC13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5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147D-50EC-42DF-A8A3-311E3D07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5EE45-AC4E-402F-8DB1-8E12A50CF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9FF0B-6B9E-43FC-AF1C-1C672BB2F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BBA82-80E0-452B-B17B-CED68C861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71F45-842D-46DF-B055-D0810316C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ACBC9-0EEA-4060-8473-2093EC54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78F9-4DC2-42D6-AD98-AF54384A137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333A3-37CC-4806-8573-EA9A4002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432AE-C811-48E3-B631-917FBC27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9478-64FA-4ECC-BD94-46890EC13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6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59B2-BC53-451D-8A04-9D15C348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F1783-67A1-4648-97BD-65628B44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78F9-4DC2-42D6-AD98-AF54384A137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AE497-634E-48E4-B0E7-967553D5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FB951-562C-40B9-8CFB-4C42AC3B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9478-64FA-4ECC-BD94-46890EC13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7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93796-0986-401A-9703-E5635522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78F9-4DC2-42D6-AD98-AF54384A137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A41E7-36EA-43BB-9183-DF6EE72D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65CA5-1673-409E-9FEB-E5229EED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9478-64FA-4ECC-BD94-46890EC13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3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1A2F-C7CF-48C9-8327-10C3871A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59AE1-3717-44F4-A0D0-68A671FB9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139E1-C3E4-4DF2-AEBF-6D272BDFA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26467-7FCE-4803-B668-A5131443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78F9-4DC2-42D6-AD98-AF54384A137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95156-1A90-4A1B-B11F-9833799A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DEE83-4D79-4B4E-86AF-ADDA77FD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9478-64FA-4ECC-BD94-46890EC13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B815-8FF2-48B7-AFCB-7B225DCE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4668E-DAD2-45D8-A3D0-2975F8793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886B6-279A-49E5-AEDA-DC5AF998A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9653B-8396-4EE6-9728-9E5B547B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78F9-4DC2-42D6-AD98-AF54384A137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F3512-F59B-44B9-9582-17B6D54B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12157-797D-45AC-9215-766E3496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89478-64FA-4ECC-BD94-46890EC13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2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A06679-FB53-4EB6-AE3D-2421590A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B2C93-00D3-4DD8-A572-4CF5D183C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84218-8383-4D3B-86C1-9608DB643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78F9-4DC2-42D6-AD98-AF54384A137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0A5CB-EFC8-4C96-91CD-7ABAD2A1C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A19C7-7B1F-4A28-9BE3-6EDDA9BCD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89478-64FA-4ECC-BD94-46890EC13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6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8186-D52D-44A2-B9F8-F91A0D2C1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7E2EA-39B7-433A-9961-2F4D16B25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F598716E-71AE-4B99-BD59-4B22C7493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4982"/>
            <a:ext cx="12192000" cy="706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4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gomaa</dc:creator>
  <cp:lastModifiedBy>ahmed gomaa</cp:lastModifiedBy>
  <cp:revision>1</cp:revision>
  <dcterms:created xsi:type="dcterms:W3CDTF">2021-07-26T05:53:04Z</dcterms:created>
  <dcterms:modified xsi:type="dcterms:W3CDTF">2021-07-26T05:54:22Z</dcterms:modified>
</cp:coreProperties>
</file>