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4D"/>
    <a:srgbClr val="4E342E"/>
    <a:srgbClr val="F5F5F5"/>
    <a:srgbClr val="FFF3E0"/>
    <a:srgbClr val="D7CCC8"/>
    <a:srgbClr val="8D6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B5BB-602E-7FD1-2CF4-D58AAE02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AE1AA-3158-6CC7-5510-292AB2152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38B2F-DB22-42B4-F4A6-5B3F9430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353-01A2-4398-BC9B-A87521FB519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C352-E464-09C3-90CB-83E6B12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6D25-D5DD-388E-2E63-8BCC0461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507-C86B-4514-9C11-52CEA08B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1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B7B9-48A4-AF68-9F3E-6EC62EFF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8FFD4-CED7-65C1-1B74-F1D8AD670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FAA9-2F8E-4EC8-2B29-F43342A0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353-01A2-4398-BC9B-A87521FB519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B949-63AD-ECBA-6EDB-8FD8617A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1F2E-F0F3-99C3-5FF7-7B850688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507-C86B-4514-9C11-52CEA08B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7EEF7-855F-5658-A4E6-297E27AED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08669-D1D3-E3BA-C195-36EEAD56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3096-9E54-7FF3-4BD6-8310824A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353-01A2-4398-BC9B-A87521FB519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9F25-83BA-6F0B-6372-117B6DD8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3C577-36A1-44C8-3A66-46443383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507-C86B-4514-9C11-52CEA08B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9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F77C-6199-08BE-FCB6-63085FA1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FB0F-38AF-2879-5F2B-F40845C5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01CA-A92E-3D4A-95DC-34B5F146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353-01A2-4398-BC9B-A87521FB519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61FD-A9CD-8C80-ECE4-69768C0C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6E26-E567-8D4A-B2DD-3DBFC951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507-C86B-4514-9C11-52CEA08B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0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2658-F267-63EC-C2A5-FA40F6CD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3F68E-2BCD-2547-12FA-104F5388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8CCF-F83A-A11E-408A-D88F3450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353-01A2-4398-BC9B-A87521FB519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0378D-3966-1A43-A6E4-94EDC6CA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EC436-AC69-8192-F747-204B8AA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507-C86B-4514-9C11-52CEA08B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FA01-049E-F989-5506-036D5295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9AFD-D723-B82F-CC3F-30F214954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C9783-4A3E-D91A-5465-FD3A8A95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1791-58C2-43A4-C5A7-5CBB6626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353-01A2-4398-BC9B-A87521FB519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EB7E-BE88-6FB1-9A6F-D7D89487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653CA-A2EB-9694-A12D-A91D9820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507-C86B-4514-9C11-52CEA08B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8A46-7B2B-0BE6-08E6-1EA91DFA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75F5D-8E6D-FB95-5BF0-5C0C3416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AF218-BAD4-C22D-36FE-9888E5C5C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2E14E-091D-1DE2-5A27-75BEB73B9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F7CAA-93EB-6BE3-AC9E-DD549D066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5F07-4879-F705-12C0-B8BA2A44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353-01A2-4398-BC9B-A87521FB519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ADC8A-79F9-1174-BE22-9222B719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FFF54-109D-7788-9DE7-6475478D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507-C86B-4514-9C11-52CEA08B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2581-3985-10B6-69DE-482C64F3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CBF5C-922C-1BC2-FFB6-36FFB9DD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353-01A2-4398-BC9B-A87521FB519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9AA5E-34B8-8808-C0F9-71619C54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A074D-FDD8-6B57-668E-868B9E4C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507-C86B-4514-9C11-52CEA08B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7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987C1-0BB8-231A-AC0C-6B9151DB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353-01A2-4398-BC9B-A87521FB519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7CB7C-2E7E-BEB5-E0A3-F6E91350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14BD6-CFDE-99DD-4EBB-AA592465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507-C86B-4514-9C11-52CEA08B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6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5722-091C-7375-0F22-EA50BBCB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DDE3-EDFC-7DFC-05EB-CA62914D6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07BE0-1EDB-95B4-C574-07C9B8FB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178AB-CA54-192D-2387-11D6BD06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353-01A2-4398-BC9B-A87521FB519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24E08-5406-B5E6-4A82-1ED38500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2B602-2164-C42D-A6A3-F94F262E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507-C86B-4514-9C11-52CEA08B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2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4EDA-2ABB-584F-B523-C401FC05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27224-B06D-63E0-E922-C9C424DD8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2F925-12DF-A0FE-672D-512D18B3A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D3676-E7AA-EDBE-E70B-0EF580F1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353-01A2-4398-BC9B-A87521FB519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193A6-A1F2-020A-CCB1-4DFC842A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9AFC6-E280-2560-47F0-274E5A83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507-C86B-4514-9C11-52CEA08B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25FB1-B303-A063-ED85-9816D7E7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7C04A-BB74-B404-B85E-FB05A935A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64308-9F34-CEDE-4119-2E89DB5B4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C4353-01A2-4398-BC9B-A87521FB519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0E68-5C53-A8FB-61C1-3A62823E5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117D-CABB-F652-C810-264178B1C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93507-C86B-4514-9C11-52CEA08B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8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9CDB9D-434E-302D-6E8B-E74CFB8AA1C2}"/>
              </a:ext>
            </a:extLst>
          </p:cNvPr>
          <p:cNvSpPr/>
          <p:nvPr/>
        </p:nvSpPr>
        <p:spPr>
          <a:xfrm>
            <a:off x="924233" y="1897625"/>
            <a:ext cx="5024284" cy="963561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9E6D2-69B5-1361-8177-234397E1C425}"/>
              </a:ext>
            </a:extLst>
          </p:cNvPr>
          <p:cNvSpPr/>
          <p:nvPr/>
        </p:nvSpPr>
        <p:spPr>
          <a:xfrm>
            <a:off x="924233" y="3077496"/>
            <a:ext cx="5024284" cy="963561"/>
          </a:xfrm>
          <a:prstGeom prst="rect">
            <a:avLst/>
          </a:prstGeom>
          <a:solidFill>
            <a:srgbClr val="8D6E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C891E-8834-FCA9-02FC-1F4C7AC37EF2}"/>
              </a:ext>
            </a:extLst>
          </p:cNvPr>
          <p:cNvSpPr/>
          <p:nvPr/>
        </p:nvSpPr>
        <p:spPr>
          <a:xfrm>
            <a:off x="924233" y="4257367"/>
            <a:ext cx="5024284" cy="963561"/>
          </a:xfrm>
          <a:prstGeom prst="rect">
            <a:avLst/>
          </a:prstGeom>
          <a:solidFill>
            <a:srgbClr val="D7C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4F6114-4CCE-EA40-8EE2-FF70FEF08D52}"/>
              </a:ext>
            </a:extLst>
          </p:cNvPr>
          <p:cNvSpPr/>
          <p:nvPr/>
        </p:nvSpPr>
        <p:spPr>
          <a:xfrm>
            <a:off x="6243485" y="1897625"/>
            <a:ext cx="5024284" cy="963561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01EF0-CE8F-B8B4-6FDD-ABC1418A88E2}"/>
              </a:ext>
            </a:extLst>
          </p:cNvPr>
          <p:cNvSpPr/>
          <p:nvPr/>
        </p:nvSpPr>
        <p:spPr>
          <a:xfrm>
            <a:off x="6243485" y="3077496"/>
            <a:ext cx="5024284" cy="963561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F77D5C-A3ED-D20A-CE86-93F213D8DEC2}"/>
              </a:ext>
            </a:extLst>
          </p:cNvPr>
          <p:cNvSpPr/>
          <p:nvPr/>
        </p:nvSpPr>
        <p:spPr>
          <a:xfrm>
            <a:off x="6243485" y="4257367"/>
            <a:ext cx="5024284" cy="9635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A44FE-AD5A-5572-65CF-4E835E6B1BA8}"/>
              </a:ext>
            </a:extLst>
          </p:cNvPr>
          <p:cNvSpPr txBox="1"/>
          <p:nvPr/>
        </p:nvSpPr>
        <p:spPr>
          <a:xfrm>
            <a:off x="2467898" y="1281205"/>
            <a:ext cx="193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E34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Espresso Brown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E4D2A-CE27-5B47-0733-B0E3C143E88F}"/>
              </a:ext>
            </a:extLst>
          </p:cNvPr>
          <p:cNvSpPr txBox="1"/>
          <p:nvPr/>
        </p:nvSpPr>
        <p:spPr>
          <a:xfrm>
            <a:off x="7787148" y="1281205"/>
            <a:ext cx="193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B7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Caramel Cream</a:t>
            </a:r>
          </a:p>
        </p:txBody>
      </p:sp>
    </p:spTree>
    <p:extLst>
      <p:ext uri="{BB962C8B-B14F-4D97-AF65-F5344CB8AC3E}">
        <p14:creationId xmlns:p14="http://schemas.microsoft.com/office/powerpoint/2010/main" val="140045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Galaa Elnaggar</dc:creator>
  <cp:lastModifiedBy>Ahmed Galaa Elnaggar</cp:lastModifiedBy>
  <cp:revision>1</cp:revision>
  <dcterms:created xsi:type="dcterms:W3CDTF">2024-12-28T16:17:20Z</dcterms:created>
  <dcterms:modified xsi:type="dcterms:W3CDTF">2024-12-28T16:37:23Z</dcterms:modified>
</cp:coreProperties>
</file>