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144"/>
      </p:cViewPr>
      <p:guideLst>
        <p:guide orient="horz" pos="2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A270-7BC5-440D-B839-D98A54946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AF345-1582-43B1-B93E-972FF2D2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73ABE-9764-4183-B00B-EF0BF41E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F304-1E98-4FB5-BF40-997A4F458FA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3D4C-E5FA-45CB-9CD4-E2BC6D5C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DB13E-6BAD-4A31-9937-E27DE098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1F7E-192D-4DE4-9694-C5F78B09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6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6E71-6E36-47D7-B182-6D140EA2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30E53-FE02-44FA-92CD-3AFFEF599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D2F7D-7A9E-4CC3-B49C-DDAD5DFB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F304-1E98-4FB5-BF40-997A4F458FA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9CFC6-ECF9-4BDD-B787-2219A22D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8DC53-53E8-4C50-965F-85353A38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1F7E-192D-4DE4-9694-C5F78B09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3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6D459-5AD9-4B66-8A2A-7AB4EFFDC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0C1D2-0A5B-4FB4-939A-4B46938DF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7292-B69E-486B-9CA7-DE1EFC9B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F304-1E98-4FB5-BF40-997A4F458FA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964C3-10C2-4BE9-9E81-E7E7B05E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1BC82-961B-4DAD-93D5-3AF1A4CC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1F7E-192D-4DE4-9694-C5F78B09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1AF0-1FF7-49D8-9662-626F8E42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EA2AC-5A4C-4602-9895-0DB3B18D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F4CC1-254D-4F52-A8A3-CCBA9B19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F304-1E98-4FB5-BF40-997A4F458FA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B4DA0-8A59-47A3-8208-B69D8FD8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6BFBD-3B50-4915-A526-62B1B046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1F7E-192D-4DE4-9694-C5F78B09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D67A-92F5-4FE8-A846-FF9885D3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7C9F2-48EB-4288-BACE-E88274BA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15FB-F1BD-4688-AA4B-C101D579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F304-1E98-4FB5-BF40-997A4F458FA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6F871-E420-40D6-B6CA-49A07A30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135F7-A169-4DBD-AF16-2E32FCB4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1F7E-192D-4DE4-9694-C5F78B09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7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CD3C-47FF-4144-BB64-83CF9A38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11E83-E2C9-4686-B14D-016804185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D5DC4-A0B4-4A46-BF4A-ACA4F4353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AB97A-9F9D-4026-8383-55BE51F6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F304-1E98-4FB5-BF40-997A4F458FA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6F778-A0F2-48C8-9483-2CF6C8D2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6F6BA-4CB3-4D84-A283-BE386BEB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1F7E-192D-4DE4-9694-C5F78B09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7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FAE6-4E30-4B70-A6B3-BA95D136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6BCED-7736-4CFF-BBD4-024B2D43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172CF-07D1-419E-AF39-631E16EC5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A5C77-B659-4E2C-AD5D-144C99AE8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CBE30-9D5C-4E0C-98CE-A6E6756DE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9C445-5679-4BAC-8D86-430D6753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F304-1E98-4FB5-BF40-997A4F458FA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37A9E-21BC-4346-8D5D-8013F602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BC5C5-ABA3-492B-BB69-7398AA0D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1F7E-192D-4DE4-9694-C5F78B09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9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9C05-109F-4B64-A703-BEBACC24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6361C-C2B8-413F-B79C-74C742B8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F304-1E98-4FB5-BF40-997A4F458FA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DC438-50A2-427C-ACA8-EFAB9C92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ACFED-C0E5-4E15-85DD-E8D8B71A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1F7E-192D-4DE4-9694-C5F78B09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9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37B697-3600-49F4-BFA5-8F771B1B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F304-1E98-4FB5-BF40-997A4F458FA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90F48-2E2B-4687-9E78-D11310F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675C2-6FFD-4EB0-971E-98D80545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1F7E-192D-4DE4-9694-C5F78B09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7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E302-B099-4353-AC67-0BC667AD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1562-4186-43B8-AEDC-DD67DE6B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84ECE-039D-4342-93ED-8B33D3A05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DC4DA-2E19-4323-8E9A-79C1A3FC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F304-1E98-4FB5-BF40-997A4F458FA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F7F4A-E009-4054-A722-81B31AA7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AA5C9-7374-483C-9C17-307E820D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1F7E-192D-4DE4-9694-C5F78B09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2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578E-D437-4AFE-9F34-74ACC565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927FE-DB0F-408A-851D-67B12AAFC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F8C70-3775-40A8-9A33-5CF4EBCB8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0EC6E-B7A2-4EC7-92BA-E2F3F7C6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F304-1E98-4FB5-BF40-997A4F458FA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16C61-D097-40B6-9052-55C4A5FC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16AAA-B390-4247-A7E4-AEFE9F9D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1F7E-192D-4DE4-9694-C5F78B09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3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7EFFA-AE7F-4A86-928D-AE9D56B0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C60D-6870-4813-8503-9E8438594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C6D8-3E8A-4161-86AB-4F1ADE2E7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8F304-1E98-4FB5-BF40-997A4F458FA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8DB49-4E83-4A25-BAA6-5B52628FD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51F9F-1574-460B-832C-99228470A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31F7E-192D-4DE4-9694-C5F78B09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91303F-5EAC-433F-A5F8-264BE3FA4873}"/>
              </a:ext>
            </a:extLst>
          </p:cNvPr>
          <p:cNvSpPr/>
          <p:nvPr/>
        </p:nvSpPr>
        <p:spPr>
          <a:xfrm>
            <a:off x="377990" y="680120"/>
            <a:ext cx="1544942" cy="67306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9FEDE-87C9-4540-A8D3-38DE15C19A6A}"/>
              </a:ext>
            </a:extLst>
          </p:cNvPr>
          <p:cNvSpPr txBox="1"/>
          <p:nvPr/>
        </p:nvSpPr>
        <p:spPr>
          <a:xfrm>
            <a:off x="632666" y="407160"/>
            <a:ext cx="910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gency FB" panose="020B0503020202020204" pitchFamily="34" charset="0"/>
              </a:rPr>
              <a:t>Waiting Queue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C03AA2-A56E-4004-AF7F-9E411E0095F7}"/>
              </a:ext>
            </a:extLst>
          </p:cNvPr>
          <p:cNvSpPr/>
          <p:nvPr/>
        </p:nvSpPr>
        <p:spPr>
          <a:xfrm>
            <a:off x="1489088" y="852491"/>
            <a:ext cx="316676" cy="31168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83090-2CC5-499E-B633-320F2565744A}"/>
              </a:ext>
            </a:extLst>
          </p:cNvPr>
          <p:cNvSpPr txBox="1"/>
          <p:nvPr/>
        </p:nvSpPr>
        <p:spPr>
          <a:xfrm>
            <a:off x="1435790" y="832938"/>
            <a:ext cx="44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gency FB" panose="020B0503020202020204" pitchFamily="34" charset="0"/>
              </a:rPr>
              <a:t>Patient #1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A56ACFFA-5C12-4CB3-940A-93A197623EE3}"/>
              </a:ext>
            </a:extLst>
          </p:cNvPr>
          <p:cNvSpPr/>
          <p:nvPr/>
        </p:nvSpPr>
        <p:spPr>
          <a:xfrm flipH="1" flipV="1">
            <a:off x="271817" y="1563489"/>
            <a:ext cx="633418" cy="435466"/>
          </a:xfrm>
          <a:prstGeom prst="wedgeRectCallout">
            <a:avLst>
              <a:gd name="adj1" fmla="val -27322"/>
              <a:gd name="adj2" fmla="val 8631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42EAC-3280-47B3-AED3-427355C0CDA6}"/>
              </a:ext>
            </a:extLst>
          </p:cNvPr>
          <p:cNvSpPr txBox="1"/>
          <p:nvPr/>
        </p:nvSpPr>
        <p:spPr>
          <a:xfrm>
            <a:off x="257808" y="1519612"/>
            <a:ext cx="72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Each Patient has its own unique information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4866D4EC-8F14-4FD7-946A-1427B3DE893A}"/>
              </a:ext>
            </a:extLst>
          </p:cNvPr>
          <p:cNvSpPr/>
          <p:nvPr/>
        </p:nvSpPr>
        <p:spPr>
          <a:xfrm flipH="1" flipV="1">
            <a:off x="1122165" y="1563489"/>
            <a:ext cx="633418" cy="435466"/>
          </a:xfrm>
          <a:prstGeom prst="wedgeRectCallout">
            <a:avLst>
              <a:gd name="adj1" fmla="val -27322"/>
              <a:gd name="adj2" fmla="val 8631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1E4ED8-A838-4EA5-8251-D916F98207AE}"/>
              </a:ext>
            </a:extLst>
          </p:cNvPr>
          <p:cNvSpPr txBox="1"/>
          <p:nvPr/>
        </p:nvSpPr>
        <p:spPr>
          <a:xfrm>
            <a:off x="1085960" y="1563489"/>
            <a:ext cx="763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Patients are ordered according to admittance time</a:t>
            </a:r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0842219A-588F-4862-8764-52142A2C86ED}"/>
              </a:ext>
            </a:extLst>
          </p:cNvPr>
          <p:cNvSpPr/>
          <p:nvPr/>
        </p:nvSpPr>
        <p:spPr>
          <a:xfrm flipH="1" flipV="1">
            <a:off x="2083327" y="1497756"/>
            <a:ext cx="585271" cy="384257"/>
          </a:xfrm>
          <a:prstGeom prst="wedgeRectCallout">
            <a:avLst>
              <a:gd name="adj1" fmla="val -19837"/>
              <a:gd name="adj2" fmla="val 90296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2974BF-7255-4AF2-B4EE-D0F8BFF1D5FC}"/>
              </a:ext>
            </a:extLst>
          </p:cNvPr>
          <p:cNvSpPr txBox="1"/>
          <p:nvPr/>
        </p:nvSpPr>
        <p:spPr>
          <a:xfrm>
            <a:off x="2030014" y="1451357"/>
            <a:ext cx="6918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Patients are ordered according to the severity of their heath conditions.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1F4CE26-E26D-4AE0-A68B-07010084B00C}"/>
              </a:ext>
            </a:extLst>
          </p:cNvPr>
          <p:cNvSpPr/>
          <p:nvPr/>
        </p:nvSpPr>
        <p:spPr>
          <a:xfrm>
            <a:off x="508828" y="832938"/>
            <a:ext cx="316676" cy="31168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FEC37A-7925-43C5-A5AA-5BB0F19D5D95}"/>
              </a:ext>
            </a:extLst>
          </p:cNvPr>
          <p:cNvSpPr txBox="1"/>
          <p:nvPr/>
        </p:nvSpPr>
        <p:spPr>
          <a:xfrm>
            <a:off x="455530" y="813385"/>
            <a:ext cx="44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gency FB" panose="020B0503020202020204" pitchFamily="34" charset="0"/>
              </a:rPr>
              <a:t>Patient #3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6C3D59B-3547-47A9-AD48-9B287AACF8BF}"/>
              </a:ext>
            </a:extLst>
          </p:cNvPr>
          <p:cNvSpPr/>
          <p:nvPr/>
        </p:nvSpPr>
        <p:spPr>
          <a:xfrm>
            <a:off x="998958" y="832938"/>
            <a:ext cx="316676" cy="31168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E28407-665C-44FF-A604-A5D3F2A94CDF}"/>
              </a:ext>
            </a:extLst>
          </p:cNvPr>
          <p:cNvSpPr txBox="1"/>
          <p:nvPr/>
        </p:nvSpPr>
        <p:spPr>
          <a:xfrm>
            <a:off x="945660" y="813385"/>
            <a:ext cx="44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gency FB" panose="020B0503020202020204" pitchFamily="34" charset="0"/>
              </a:rPr>
              <a:t>Patient #2</a:t>
            </a: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60D57E3-1046-4BCB-BBC1-9AE3AA380304}"/>
              </a:ext>
            </a:extLst>
          </p:cNvPr>
          <p:cNvSpPr/>
          <p:nvPr/>
        </p:nvSpPr>
        <p:spPr>
          <a:xfrm rot="5400000">
            <a:off x="2391769" y="768942"/>
            <a:ext cx="617180" cy="50352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9A16A0-F0A1-49F9-9A02-C8FA37511749}"/>
              </a:ext>
            </a:extLst>
          </p:cNvPr>
          <p:cNvSpPr/>
          <p:nvPr/>
        </p:nvSpPr>
        <p:spPr>
          <a:xfrm>
            <a:off x="3473220" y="680120"/>
            <a:ext cx="1729287" cy="83949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D2AC94-B829-4377-95EA-796CAB8666A8}"/>
              </a:ext>
            </a:extLst>
          </p:cNvPr>
          <p:cNvSpPr txBox="1"/>
          <p:nvPr/>
        </p:nvSpPr>
        <p:spPr>
          <a:xfrm>
            <a:off x="3771343" y="406152"/>
            <a:ext cx="104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gency FB" panose="020B0503020202020204" pitchFamily="34" charset="0"/>
              </a:rPr>
              <a:t>Ordered Queue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771E92-10E9-4458-A244-1006F3462759}"/>
              </a:ext>
            </a:extLst>
          </p:cNvPr>
          <p:cNvSpPr txBox="1"/>
          <p:nvPr/>
        </p:nvSpPr>
        <p:spPr>
          <a:xfrm>
            <a:off x="2419446" y="895350"/>
            <a:ext cx="555881" cy="24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Filter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395C881-F0D7-4FBB-A54E-BF425E344761}"/>
              </a:ext>
            </a:extLst>
          </p:cNvPr>
          <p:cNvCxnSpPr>
            <a:cxnSpLocks/>
            <a:stCxn id="4" idx="3"/>
            <a:endCxn id="51" idx="3"/>
          </p:cNvCxnSpPr>
          <p:nvPr/>
        </p:nvCxnSpPr>
        <p:spPr>
          <a:xfrm>
            <a:off x="1922932" y="1016654"/>
            <a:ext cx="525667" cy="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0C6FCEDD-E29D-4448-B63F-4FD8BDEA2C2B}"/>
              </a:ext>
            </a:extLst>
          </p:cNvPr>
          <p:cNvSpPr/>
          <p:nvPr/>
        </p:nvSpPr>
        <p:spPr>
          <a:xfrm>
            <a:off x="7754559" y="320945"/>
            <a:ext cx="3384948" cy="2064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131AC48-E933-4022-993A-CE399F009D9C}"/>
              </a:ext>
            </a:extLst>
          </p:cNvPr>
          <p:cNvSpPr txBox="1"/>
          <p:nvPr/>
        </p:nvSpPr>
        <p:spPr>
          <a:xfrm>
            <a:off x="8571345" y="-45803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Reception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917E607-EE8A-4E27-A822-B78DF9657D55}"/>
              </a:ext>
            </a:extLst>
          </p:cNvPr>
          <p:cNvSpPr/>
          <p:nvPr/>
        </p:nvSpPr>
        <p:spPr>
          <a:xfrm>
            <a:off x="10425053" y="513855"/>
            <a:ext cx="316676" cy="31168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1CEC994-AC40-4E31-908C-074085ED301C}"/>
              </a:ext>
            </a:extLst>
          </p:cNvPr>
          <p:cNvSpPr txBox="1"/>
          <p:nvPr/>
        </p:nvSpPr>
        <p:spPr>
          <a:xfrm>
            <a:off x="10375966" y="496394"/>
            <a:ext cx="44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gency FB" panose="020B0503020202020204" pitchFamily="34" charset="0"/>
              </a:rPr>
              <a:t>Doctor #1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33FC8654-FE28-4A1F-92B9-2392F5F634AA}"/>
              </a:ext>
            </a:extLst>
          </p:cNvPr>
          <p:cNvSpPr/>
          <p:nvPr/>
        </p:nvSpPr>
        <p:spPr>
          <a:xfrm>
            <a:off x="8101675" y="524402"/>
            <a:ext cx="316676" cy="31168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43ECE9-8B36-41BF-A9E0-EF0E07B610C4}"/>
              </a:ext>
            </a:extLst>
          </p:cNvPr>
          <p:cNvSpPr txBox="1"/>
          <p:nvPr/>
        </p:nvSpPr>
        <p:spPr>
          <a:xfrm>
            <a:off x="8045766" y="504849"/>
            <a:ext cx="45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gency FB" panose="020B0503020202020204" pitchFamily="34" charset="0"/>
              </a:rPr>
              <a:t>Doctor #4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99C8FCD7-9572-4365-A9AC-DD4A632305BD}"/>
              </a:ext>
            </a:extLst>
          </p:cNvPr>
          <p:cNvSpPr/>
          <p:nvPr/>
        </p:nvSpPr>
        <p:spPr>
          <a:xfrm>
            <a:off x="8814045" y="527748"/>
            <a:ext cx="316676" cy="311689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A14BA3B-F80D-4D61-A6A2-20327F972CB3}"/>
              </a:ext>
            </a:extLst>
          </p:cNvPr>
          <p:cNvSpPr txBox="1"/>
          <p:nvPr/>
        </p:nvSpPr>
        <p:spPr>
          <a:xfrm>
            <a:off x="8760747" y="508195"/>
            <a:ext cx="44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gency FB" panose="020B0503020202020204" pitchFamily="34" charset="0"/>
              </a:rPr>
              <a:t>Doctor #3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322E38AE-423B-4C80-A938-746A806557A7}"/>
              </a:ext>
            </a:extLst>
          </p:cNvPr>
          <p:cNvSpPr/>
          <p:nvPr/>
        </p:nvSpPr>
        <p:spPr>
          <a:xfrm>
            <a:off x="10372321" y="1666984"/>
            <a:ext cx="316676" cy="31168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D9BDB58-79C8-4021-A19E-3489A4B006DA}"/>
              </a:ext>
            </a:extLst>
          </p:cNvPr>
          <p:cNvSpPr txBox="1"/>
          <p:nvPr/>
        </p:nvSpPr>
        <p:spPr>
          <a:xfrm>
            <a:off x="10323234" y="1649523"/>
            <a:ext cx="44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gency FB" panose="020B0503020202020204" pitchFamily="34" charset="0"/>
              </a:rPr>
              <a:t>Patient #1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E506ABF-3179-4497-BE74-5ECB3028C289}"/>
              </a:ext>
            </a:extLst>
          </p:cNvPr>
          <p:cNvSpPr/>
          <p:nvPr/>
        </p:nvSpPr>
        <p:spPr>
          <a:xfrm>
            <a:off x="8101675" y="1673042"/>
            <a:ext cx="316676" cy="31168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DFEE661-AF95-47FB-93B0-0D33257EDEF2}"/>
              </a:ext>
            </a:extLst>
          </p:cNvPr>
          <p:cNvSpPr txBox="1"/>
          <p:nvPr/>
        </p:nvSpPr>
        <p:spPr>
          <a:xfrm>
            <a:off x="8048377" y="1653489"/>
            <a:ext cx="44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gency FB" panose="020B0503020202020204" pitchFamily="34" charset="0"/>
              </a:rPr>
              <a:t>Patient #3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D39DA9C5-C636-47D8-BA06-EFA335D1F7FA}"/>
              </a:ext>
            </a:extLst>
          </p:cNvPr>
          <p:cNvSpPr/>
          <p:nvPr/>
        </p:nvSpPr>
        <p:spPr>
          <a:xfrm>
            <a:off x="9205964" y="1676131"/>
            <a:ext cx="316676" cy="31168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7DFBA06-D72E-48A9-A316-A165FF88F566}"/>
              </a:ext>
            </a:extLst>
          </p:cNvPr>
          <p:cNvSpPr txBox="1"/>
          <p:nvPr/>
        </p:nvSpPr>
        <p:spPr>
          <a:xfrm>
            <a:off x="9152666" y="1656578"/>
            <a:ext cx="44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gency FB" panose="020B0503020202020204" pitchFamily="34" charset="0"/>
              </a:rPr>
              <a:t>Patient #2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D5D93B99-3A54-4E84-AEAF-B99C6A29C3D5}"/>
              </a:ext>
            </a:extLst>
          </p:cNvPr>
          <p:cNvCxnSpPr>
            <a:cxnSpLocks/>
            <a:stCxn id="97" idx="2"/>
            <a:endCxn id="106" idx="0"/>
          </p:cNvCxnSpPr>
          <p:nvPr/>
        </p:nvCxnSpPr>
        <p:spPr>
          <a:xfrm rot="16200000" flipH="1">
            <a:off x="9355191" y="456628"/>
            <a:ext cx="810086" cy="157570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E163EBF4-CCBD-4B0D-97EB-845C9F9807A2}"/>
              </a:ext>
            </a:extLst>
          </p:cNvPr>
          <p:cNvCxnSpPr>
            <a:cxnSpLocks/>
            <a:stCxn id="97" idx="2"/>
            <a:endCxn id="108" idx="0"/>
          </p:cNvCxnSpPr>
          <p:nvPr/>
        </p:nvCxnSpPr>
        <p:spPr>
          <a:xfrm rot="5400000">
            <a:off x="8215780" y="896886"/>
            <a:ext cx="814052" cy="699154"/>
          </a:xfrm>
          <a:prstGeom prst="curvedConnector3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7C348FA-67B9-45F7-B2FD-DB54222612A3}"/>
              </a:ext>
            </a:extLst>
          </p:cNvPr>
          <p:cNvSpPr/>
          <p:nvPr/>
        </p:nvSpPr>
        <p:spPr>
          <a:xfrm>
            <a:off x="9657339" y="522000"/>
            <a:ext cx="316676" cy="31168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7C9EE87-976C-46A9-A9A3-404042D6CAFB}"/>
              </a:ext>
            </a:extLst>
          </p:cNvPr>
          <p:cNvSpPr txBox="1"/>
          <p:nvPr/>
        </p:nvSpPr>
        <p:spPr>
          <a:xfrm>
            <a:off x="9608252" y="504539"/>
            <a:ext cx="44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gency FB" panose="020B0503020202020204" pitchFamily="34" charset="0"/>
              </a:rPr>
              <a:t>Doctor #2</a:t>
            </a:r>
          </a:p>
        </p:txBody>
      </p: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BB025B1E-9843-44F1-8F56-9DBDD15116A2}"/>
              </a:ext>
            </a:extLst>
          </p:cNvPr>
          <p:cNvCxnSpPr>
            <a:cxnSpLocks/>
            <a:stCxn id="125" idx="2"/>
            <a:endCxn id="106" idx="0"/>
          </p:cNvCxnSpPr>
          <p:nvPr/>
        </p:nvCxnSpPr>
        <p:spPr>
          <a:xfrm rot="16200000" flipH="1">
            <a:off x="9787380" y="888817"/>
            <a:ext cx="806430" cy="714982"/>
          </a:xfrm>
          <a:prstGeom prst="curvedConnector3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676666CD-8342-4B4F-951D-2EFF70BC9B1C}"/>
              </a:ext>
            </a:extLst>
          </p:cNvPr>
          <p:cNvCxnSpPr>
            <a:cxnSpLocks/>
            <a:stCxn id="96" idx="2"/>
            <a:endCxn id="110" idx="0"/>
          </p:cNvCxnSpPr>
          <p:nvPr/>
        </p:nvCxnSpPr>
        <p:spPr>
          <a:xfrm rot="16200000" flipH="1">
            <a:off x="8418134" y="697193"/>
            <a:ext cx="813175" cy="1105594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3D1A8291-77A2-401D-B8BC-FCDCCC700CE1}"/>
              </a:ext>
            </a:extLst>
          </p:cNvPr>
          <p:cNvCxnSpPr>
            <a:cxnSpLocks/>
            <a:stCxn id="93" idx="2"/>
            <a:endCxn id="110" idx="0"/>
          </p:cNvCxnSpPr>
          <p:nvPr/>
        </p:nvCxnSpPr>
        <p:spPr>
          <a:xfrm rot="5400000">
            <a:off x="9564938" y="638125"/>
            <a:ext cx="831034" cy="120587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D0EE0B24-3CA2-41F6-96AA-13065FA51996}"/>
              </a:ext>
            </a:extLst>
          </p:cNvPr>
          <p:cNvSpPr/>
          <p:nvPr/>
        </p:nvSpPr>
        <p:spPr>
          <a:xfrm rot="10800000">
            <a:off x="8669519" y="3022355"/>
            <a:ext cx="948696" cy="909125"/>
          </a:xfrm>
          <a:prstGeom prst="triangle">
            <a:avLst>
              <a:gd name="adj" fmla="val 506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0EDD164C-D8D8-4C13-8CF0-B468E10A6373}"/>
              </a:ext>
            </a:extLst>
          </p:cNvPr>
          <p:cNvSpPr/>
          <p:nvPr/>
        </p:nvSpPr>
        <p:spPr>
          <a:xfrm>
            <a:off x="4662446" y="865420"/>
            <a:ext cx="347196" cy="38875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8963CEA-F922-4828-96F5-10BD085AD0F7}"/>
              </a:ext>
            </a:extLst>
          </p:cNvPr>
          <p:cNvSpPr txBox="1"/>
          <p:nvPr/>
        </p:nvSpPr>
        <p:spPr>
          <a:xfrm>
            <a:off x="4613358" y="847959"/>
            <a:ext cx="49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gency FB" panose="020B0503020202020204" pitchFamily="34" charset="0"/>
              </a:rPr>
              <a:t>Patient #1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76215DD4-06E1-4B05-951C-A7EDEA698657}"/>
              </a:ext>
            </a:extLst>
          </p:cNvPr>
          <p:cNvSpPr/>
          <p:nvPr/>
        </p:nvSpPr>
        <p:spPr>
          <a:xfrm>
            <a:off x="3565972" y="865420"/>
            <a:ext cx="347196" cy="38875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C1104FA-FD83-411D-BF00-862DFFF55FF5}"/>
              </a:ext>
            </a:extLst>
          </p:cNvPr>
          <p:cNvSpPr txBox="1"/>
          <p:nvPr/>
        </p:nvSpPr>
        <p:spPr>
          <a:xfrm>
            <a:off x="3516363" y="847377"/>
            <a:ext cx="477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gency FB" panose="020B0503020202020204" pitchFamily="34" charset="0"/>
              </a:rPr>
              <a:t>Patient #2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EFC0801A-6842-4A48-9618-1DB63AA81CC4}"/>
              </a:ext>
            </a:extLst>
          </p:cNvPr>
          <p:cNvSpPr/>
          <p:nvPr/>
        </p:nvSpPr>
        <p:spPr>
          <a:xfrm>
            <a:off x="4087797" y="866930"/>
            <a:ext cx="347196" cy="38875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BCD65AD-62E8-48C2-BEE3-F2AD512BDFC5}"/>
              </a:ext>
            </a:extLst>
          </p:cNvPr>
          <p:cNvSpPr txBox="1"/>
          <p:nvPr/>
        </p:nvSpPr>
        <p:spPr>
          <a:xfrm>
            <a:off x="4044655" y="847377"/>
            <a:ext cx="481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gency FB" panose="020B0503020202020204" pitchFamily="34" charset="0"/>
              </a:rPr>
              <a:t>Patient #3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4A1882C-0C68-471C-AD6D-07BBC0FCFEC0}"/>
              </a:ext>
            </a:extLst>
          </p:cNvPr>
          <p:cNvSpPr txBox="1"/>
          <p:nvPr/>
        </p:nvSpPr>
        <p:spPr>
          <a:xfrm>
            <a:off x="8886020" y="3027043"/>
            <a:ext cx="533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Does The Patient Need ICU ?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2F67A143-856C-4022-9ADB-E4DB5B932BB8}"/>
              </a:ext>
            </a:extLst>
          </p:cNvPr>
          <p:cNvSpPr/>
          <p:nvPr/>
        </p:nvSpPr>
        <p:spPr>
          <a:xfrm>
            <a:off x="5600309" y="832619"/>
            <a:ext cx="1374748" cy="6426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7FB065A-BD68-4160-A207-9C8EC79ABFFB}"/>
              </a:ext>
            </a:extLst>
          </p:cNvPr>
          <p:cNvSpPr txBox="1"/>
          <p:nvPr/>
        </p:nvSpPr>
        <p:spPr>
          <a:xfrm>
            <a:off x="5624907" y="843235"/>
            <a:ext cx="1310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Patients Enters due their severity order, but if it its equal they enter due to admittance time </a:t>
            </a:r>
          </a:p>
        </p:txBody>
      </p:sp>
      <p:cxnSp>
        <p:nvCxnSpPr>
          <p:cNvPr id="168" name="Connector: Curved 167">
            <a:extLst>
              <a:ext uri="{FF2B5EF4-FFF2-40B4-BE49-F238E27FC236}">
                <a16:creationId xmlns:a16="http://schemas.microsoft.com/office/drawing/2014/main" id="{6B96E66D-45C5-422D-825A-7847C78C5BB7}"/>
              </a:ext>
            </a:extLst>
          </p:cNvPr>
          <p:cNvCxnSpPr>
            <a:cxnSpLocks/>
            <a:stCxn id="140" idx="3"/>
            <a:endCxn id="148" idx="1"/>
          </p:cNvCxnSpPr>
          <p:nvPr/>
        </p:nvCxnSpPr>
        <p:spPr>
          <a:xfrm>
            <a:off x="5106403" y="1017236"/>
            <a:ext cx="493906" cy="13671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CB893DA0-9644-458A-B1BE-8FB2D49EAC2D}"/>
              </a:ext>
            </a:extLst>
          </p:cNvPr>
          <p:cNvCxnSpPr>
            <a:cxnSpLocks/>
            <a:stCxn id="148" idx="3"/>
            <a:endCxn id="80" idx="1"/>
          </p:cNvCxnSpPr>
          <p:nvPr/>
        </p:nvCxnSpPr>
        <p:spPr>
          <a:xfrm>
            <a:off x="6975057" y="1153947"/>
            <a:ext cx="779502" cy="1992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3E55445-650A-4A88-8DEB-BB9796F6D124}"/>
              </a:ext>
            </a:extLst>
          </p:cNvPr>
          <p:cNvSpPr/>
          <p:nvPr/>
        </p:nvSpPr>
        <p:spPr>
          <a:xfrm>
            <a:off x="2736974" y="4808221"/>
            <a:ext cx="4311650" cy="11544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F62D4E0-E8E4-4C48-8621-C48570B3FB4E}"/>
              </a:ext>
            </a:extLst>
          </p:cNvPr>
          <p:cNvSpPr txBox="1"/>
          <p:nvPr/>
        </p:nvSpPr>
        <p:spPr>
          <a:xfrm>
            <a:off x="4516249" y="4469666"/>
            <a:ext cx="948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gency FB" panose="020B0503020202020204" pitchFamily="34" charset="0"/>
              </a:rPr>
              <a:t>ICUs Room</a:t>
            </a: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42C2BC19-2780-4A9C-B400-2137F7B424A6}"/>
              </a:ext>
            </a:extLst>
          </p:cNvPr>
          <p:cNvSpPr/>
          <p:nvPr/>
        </p:nvSpPr>
        <p:spPr>
          <a:xfrm>
            <a:off x="3641295" y="5122761"/>
            <a:ext cx="545021" cy="44148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4168A02-9986-47C1-B195-1AC6CB4B56B5}"/>
              </a:ext>
            </a:extLst>
          </p:cNvPr>
          <p:cNvSpPr txBox="1"/>
          <p:nvPr/>
        </p:nvSpPr>
        <p:spPr>
          <a:xfrm>
            <a:off x="3675737" y="5232094"/>
            <a:ext cx="476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gency FB" panose="020B0503020202020204" pitchFamily="34" charset="0"/>
              </a:rPr>
              <a:t>ICU #1</a:t>
            </a:r>
          </a:p>
        </p:txBody>
      </p:sp>
      <p:sp>
        <p:nvSpPr>
          <p:cNvPr id="196" name="Speech Bubble: Rectangle 195">
            <a:extLst>
              <a:ext uri="{FF2B5EF4-FFF2-40B4-BE49-F238E27FC236}">
                <a16:creationId xmlns:a16="http://schemas.microsoft.com/office/drawing/2014/main" id="{0B7205E1-F7D6-42D2-B46C-54F9CFC72323}"/>
              </a:ext>
            </a:extLst>
          </p:cNvPr>
          <p:cNvSpPr/>
          <p:nvPr/>
        </p:nvSpPr>
        <p:spPr>
          <a:xfrm flipH="1" flipV="1">
            <a:off x="7393954" y="2624268"/>
            <a:ext cx="689328" cy="570476"/>
          </a:xfrm>
          <a:prstGeom prst="wedgeRectCallout">
            <a:avLst>
              <a:gd name="adj1" fmla="val -27322"/>
              <a:gd name="adj2" fmla="val 8631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B8F0AA9-AAA3-4CEA-9A15-5FC7D38A69F3}"/>
              </a:ext>
            </a:extLst>
          </p:cNvPr>
          <p:cNvSpPr txBox="1"/>
          <p:nvPr/>
        </p:nvSpPr>
        <p:spPr>
          <a:xfrm flipH="1">
            <a:off x="7354315" y="2637602"/>
            <a:ext cx="871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Each Doctor</a:t>
            </a:r>
          </a:p>
          <a:p>
            <a:r>
              <a:rPr lang="en-US" sz="700" dirty="0"/>
              <a:t> has its own unique information</a:t>
            </a:r>
          </a:p>
        </p:txBody>
      </p:sp>
      <p:cxnSp>
        <p:nvCxnSpPr>
          <p:cNvPr id="199" name="Connector: Curved 198">
            <a:extLst>
              <a:ext uri="{FF2B5EF4-FFF2-40B4-BE49-F238E27FC236}">
                <a16:creationId xmlns:a16="http://schemas.microsoft.com/office/drawing/2014/main" id="{73C007E3-5BD6-4642-824E-7F12BBA86E13}"/>
              </a:ext>
            </a:extLst>
          </p:cNvPr>
          <p:cNvCxnSpPr>
            <a:cxnSpLocks/>
            <a:stCxn id="80" idx="2"/>
            <a:endCxn id="147" idx="0"/>
          </p:cNvCxnSpPr>
          <p:nvPr/>
        </p:nvCxnSpPr>
        <p:spPr>
          <a:xfrm rot="5400000">
            <a:off x="8979043" y="2559053"/>
            <a:ext cx="641614" cy="2943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Isosceles Triangle 203">
            <a:extLst>
              <a:ext uri="{FF2B5EF4-FFF2-40B4-BE49-F238E27FC236}">
                <a16:creationId xmlns:a16="http://schemas.microsoft.com/office/drawing/2014/main" id="{63EC9B6E-B23F-4908-A4E2-CCDD33943A7B}"/>
              </a:ext>
            </a:extLst>
          </p:cNvPr>
          <p:cNvSpPr/>
          <p:nvPr/>
        </p:nvSpPr>
        <p:spPr>
          <a:xfrm rot="5400000">
            <a:off x="4511371" y="5254332"/>
            <a:ext cx="220635" cy="1783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46162DDC-1166-430E-AA33-59CF2B1F3C49}"/>
              </a:ext>
            </a:extLst>
          </p:cNvPr>
          <p:cNvSpPr/>
          <p:nvPr/>
        </p:nvSpPr>
        <p:spPr>
          <a:xfrm>
            <a:off x="4994143" y="5119138"/>
            <a:ext cx="545021" cy="44148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8808DCC-0D85-4DDA-8586-73D295116563}"/>
              </a:ext>
            </a:extLst>
          </p:cNvPr>
          <p:cNvSpPr txBox="1"/>
          <p:nvPr/>
        </p:nvSpPr>
        <p:spPr>
          <a:xfrm>
            <a:off x="5028586" y="5228471"/>
            <a:ext cx="510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gency FB" panose="020B0503020202020204" pitchFamily="34" charset="0"/>
              </a:rPr>
              <a:t>ICU #2</a:t>
            </a:r>
          </a:p>
        </p:txBody>
      </p:sp>
      <p:sp>
        <p:nvSpPr>
          <p:cNvPr id="217" name="Isosceles Triangle 216">
            <a:extLst>
              <a:ext uri="{FF2B5EF4-FFF2-40B4-BE49-F238E27FC236}">
                <a16:creationId xmlns:a16="http://schemas.microsoft.com/office/drawing/2014/main" id="{5001B3ED-A727-4203-AEE3-F8B440937386}"/>
              </a:ext>
            </a:extLst>
          </p:cNvPr>
          <p:cNvSpPr/>
          <p:nvPr/>
        </p:nvSpPr>
        <p:spPr>
          <a:xfrm rot="5400000">
            <a:off x="5864219" y="5250709"/>
            <a:ext cx="220635" cy="1783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CE66AEE3-4BFA-4FC9-8E60-BDF7DACDCB96}"/>
              </a:ext>
            </a:extLst>
          </p:cNvPr>
          <p:cNvSpPr/>
          <p:nvPr/>
        </p:nvSpPr>
        <p:spPr>
          <a:xfrm>
            <a:off x="6346990" y="5122761"/>
            <a:ext cx="545021" cy="44148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544561A-F015-4FAB-A25C-9BAEA96A67DE}"/>
              </a:ext>
            </a:extLst>
          </p:cNvPr>
          <p:cNvSpPr txBox="1"/>
          <p:nvPr/>
        </p:nvSpPr>
        <p:spPr>
          <a:xfrm>
            <a:off x="6381433" y="5232094"/>
            <a:ext cx="490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gency FB" panose="020B0503020202020204" pitchFamily="34" charset="0"/>
              </a:rPr>
              <a:t>ICU #3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60D81A8-4F81-4462-B81C-2779E423FD6C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4716147" y="5339878"/>
            <a:ext cx="277996" cy="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2DA74A4-03D2-4C99-87C1-C2F623748ED4}"/>
              </a:ext>
            </a:extLst>
          </p:cNvPr>
          <p:cNvCxnSpPr>
            <a:cxnSpLocks/>
            <a:stCxn id="217" idx="0"/>
            <a:endCxn id="219" idx="1"/>
          </p:cNvCxnSpPr>
          <p:nvPr/>
        </p:nvCxnSpPr>
        <p:spPr>
          <a:xfrm>
            <a:off x="6063705" y="5339878"/>
            <a:ext cx="283285" cy="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AA049E43-EA1E-4321-8111-527768CD85E6}"/>
              </a:ext>
            </a:extLst>
          </p:cNvPr>
          <p:cNvCxnSpPr>
            <a:cxnSpLocks/>
            <a:stCxn id="136" idx="0"/>
            <a:endCxn id="183" idx="1"/>
          </p:cNvCxnSpPr>
          <p:nvPr/>
        </p:nvCxnSpPr>
        <p:spPr>
          <a:xfrm rot="5400000">
            <a:off x="5210544" y="1457910"/>
            <a:ext cx="1453956" cy="6401096"/>
          </a:xfrm>
          <a:prstGeom prst="curvedConnector4">
            <a:avLst>
              <a:gd name="adj1" fmla="val 30150"/>
              <a:gd name="adj2" fmla="val 103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Scroll: Vertical 231">
            <a:extLst>
              <a:ext uri="{FF2B5EF4-FFF2-40B4-BE49-F238E27FC236}">
                <a16:creationId xmlns:a16="http://schemas.microsoft.com/office/drawing/2014/main" id="{9447AED1-B0CD-4238-B888-8AF70912858F}"/>
              </a:ext>
            </a:extLst>
          </p:cNvPr>
          <p:cNvSpPr/>
          <p:nvPr/>
        </p:nvSpPr>
        <p:spPr>
          <a:xfrm>
            <a:off x="8542992" y="1861653"/>
            <a:ext cx="139121" cy="178274"/>
          </a:xfrm>
          <a:prstGeom prst="verticalScroll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</a:t>
            </a:r>
          </a:p>
        </p:txBody>
      </p:sp>
      <p:sp>
        <p:nvSpPr>
          <p:cNvPr id="236" name="Scroll: Vertical 235">
            <a:extLst>
              <a:ext uri="{FF2B5EF4-FFF2-40B4-BE49-F238E27FC236}">
                <a16:creationId xmlns:a16="http://schemas.microsoft.com/office/drawing/2014/main" id="{18007006-8CB3-4757-A8E4-0A5DE44A1752}"/>
              </a:ext>
            </a:extLst>
          </p:cNvPr>
          <p:cNvSpPr/>
          <p:nvPr/>
        </p:nvSpPr>
        <p:spPr>
          <a:xfrm>
            <a:off x="9609707" y="1922719"/>
            <a:ext cx="139121" cy="178274"/>
          </a:xfrm>
          <a:prstGeom prst="verticalScroll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</a:t>
            </a:r>
          </a:p>
        </p:txBody>
      </p:sp>
      <p:sp>
        <p:nvSpPr>
          <p:cNvPr id="240" name="Scroll: Vertical 239">
            <a:extLst>
              <a:ext uri="{FF2B5EF4-FFF2-40B4-BE49-F238E27FC236}">
                <a16:creationId xmlns:a16="http://schemas.microsoft.com/office/drawing/2014/main" id="{72675A0C-572B-4880-809F-65C74583A386}"/>
              </a:ext>
            </a:extLst>
          </p:cNvPr>
          <p:cNvSpPr/>
          <p:nvPr/>
        </p:nvSpPr>
        <p:spPr>
          <a:xfrm>
            <a:off x="10732795" y="1927859"/>
            <a:ext cx="166617" cy="178274"/>
          </a:xfrm>
          <a:prstGeom prst="verticalScroll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</a:t>
            </a:r>
          </a:p>
        </p:txBody>
      </p:sp>
      <p:sp>
        <p:nvSpPr>
          <p:cNvPr id="241" name="Scroll: Vertical 240">
            <a:extLst>
              <a:ext uri="{FF2B5EF4-FFF2-40B4-BE49-F238E27FC236}">
                <a16:creationId xmlns:a16="http://schemas.microsoft.com/office/drawing/2014/main" id="{B9CE7396-BAA5-44A6-B05A-E33B844B8211}"/>
              </a:ext>
            </a:extLst>
          </p:cNvPr>
          <p:cNvSpPr/>
          <p:nvPr/>
        </p:nvSpPr>
        <p:spPr>
          <a:xfrm>
            <a:off x="10899412" y="1978673"/>
            <a:ext cx="139121" cy="178274"/>
          </a:xfrm>
          <a:prstGeom prst="verticalScrol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</a:t>
            </a:r>
          </a:p>
        </p:txBody>
      </p:sp>
      <p:cxnSp>
        <p:nvCxnSpPr>
          <p:cNvPr id="243" name="Connector: Curved 242">
            <a:extLst>
              <a:ext uri="{FF2B5EF4-FFF2-40B4-BE49-F238E27FC236}">
                <a16:creationId xmlns:a16="http://schemas.microsoft.com/office/drawing/2014/main" id="{664A5340-B425-4692-A711-03E8C2BA2815}"/>
              </a:ext>
            </a:extLst>
          </p:cNvPr>
          <p:cNvCxnSpPr>
            <a:cxnSpLocks/>
            <a:stCxn id="108" idx="2"/>
            <a:endCxn id="232" idx="2"/>
          </p:cNvCxnSpPr>
          <p:nvPr/>
        </p:nvCxnSpPr>
        <p:spPr>
          <a:xfrm rot="16200000" flipH="1">
            <a:off x="8418949" y="1846323"/>
            <a:ext cx="47884" cy="339324"/>
          </a:xfrm>
          <a:prstGeom prst="curvedConnector3">
            <a:avLst>
              <a:gd name="adj1" fmla="val 3585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: Curved 250">
            <a:extLst>
              <a:ext uri="{FF2B5EF4-FFF2-40B4-BE49-F238E27FC236}">
                <a16:creationId xmlns:a16="http://schemas.microsoft.com/office/drawing/2014/main" id="{B906B3E5-D823-4191-B601-BEE56C7D73A0}"/>
              </a:ext>
            </a:extLst>
          </p:cNvPr>
          <p:cNvCxnSpPr>
            <a:cxnSpLocks/>
            <a:stCxn id="109" idx="2"/>
            <a:endCxn id="236" idx="2"/>
          </p:cNvCxnSpPr>
          <p:nvPr/>
        </p:nvCxnSpPr>
        <p:spPr>
          <a:xfrm rot="16200000" flipH="1">
            <a:off x="9465199" y="1886923"/>
            <a:ext cx="113173" cy="314966"/>
          </a:xfrm>
          <a:prstGeom prst="curvedConnector3">
            <a:avLst>
              <a:gd name="adj1" fmla="val 1757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Curved 254">
            <a:extLst>
              <a:ext uri="{FF2B5EF4-FFF2-40B4-BE49-F238E27FC236}">
                <a16:creationId xmlns:a16="http://schemas.microsoft.com/office/drawing/2014/main" id="{54DA5BE6-F629-44F0-91F6-723A57970A9E}"/>
              </a:ext>
            </a:extLst>
          </p:cNvPr>
          <p:cNvCxnSpPr>
            <a:cxnSpLocks/>
            <a:stCxn id="106" idx="2"/>
            <a:endCxn id="240" idx="2"/>
          </p:cNvCxnSpPr>
          <p:nvPr/>
        </p:nvCxnSpPr>
        <p:spPr>
          <a:xfrm rot="16200000" flipH="1">
            <a:off x="10623067" y="1913096"/>
            <a:ext cx="118056" cy="268018"/>
          </a:xfrm>
          <a:prstGeom prst="curvedConnector3">
            <a:avLst>
              <a:gd name="adj1" fmla="val 160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Curved 261">
            <a:extLst>
              <a:ext uri="{FF2B5EF4-FFF2-40B4-BE49-F238E27FC236}">
                <a16:creationId xmlns:a16="http://schemas.microsoft.com/office/drawing/2014/main" id="{73A34AB5-1FDF-47B5-88AF-289880702C35}"/>
              </a:ext>
            </a:extLst>
          </p:cNvPr>
          <p:cNvCxnSpPr>
            <a:cxnSpLocks/>
            <a:stCxn id="106" idx="2"/>
            <a:endCxn id="241" idx="2"/>
          </p:cNvCxnSpPr>
          <p:nvPr/>
        </p:nvCxnSpPr>
        <p:spPr>
          <a:xfrm rot="16200000" flipH="1">
            <a:off x="10674094" y="1862068"/>
            <a:ext cx="168870" cy="420887"/>
          </a:xfrm>
          <a:prstGeom prst="curvedConnector3">
            <a:avLst>
              <a:gd name="adj1" fmla="val 190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Scroll: Vertical 266">
            <a:extLst>
              <a:ext uri="{FF2B5EF4-FFF2-40B4-BE49-F238E27FC236}">
                <a16:creationId xmlns:a16="http://schemas.microsoft.com/office/drawing/2014/main" id="{A190DBBE-964F-4A01-8DD1-EE14E5734725}"/>
              </a:ext>
            </a:extLst>
          </p:cNvPr>
          <p:cNvSpPr/>
          <p:nvPr/>
        </p:nvSpPr>
        <p:spPr>
          <a:xfrm>
            <a:off x="9799315" y="1998457"/>
            <a:ext cx="139121" cy="178274"/>
          </a:xfrm>
          <a:prstGeom prst="verticalScroll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</a:t>
            </a:r>
          </a:p>
        </p:txBody>
      </p:sp>
      <p:cxnSp>
        <p:nvCxnSpPr>
          <p:cNvPr id="269" name="Connector: Curved 268">
            <a:extLst>
              <a:ext uri="{FF2B5EF4-FFF2-40B4-BE49-F238E27FC236}">
                <a16:creationId xmlns:a16="http://schemas.microsoft.com/office/drawing/2014/main" id="{52D636D5-C2C4-43B0-83A6-DC1B561DEA6C}"/>
              </a:ext>
            </a:extLst>
          </p:cNvPr>
          <p:cNvCxnSpPr>
            <a:cxnSpLocks/>
            <a:stCxn id="110" idx="2"/>
            <a:endCxn id="267" idx="2"/>
          </p:cNvCxnSpPr>
          <p:nvPr/>
        </p:nvCxnSpPr>
        <p:spPr>
          <a:xfrm rot="16200000" flipH="1">
            <a:off x="9532398" y="1840252"/>
            <a:ext cx="181599" cy="491358"/>
          </a:xfrm>
          <a:prstGeom prst="curvedConnector3">
            <a:avLst>
              <a:gd name="adj1" fmla="val 173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Speech Bubble: Rectangle 279">
            <a:extLst>
              <a:ext uri="{FF2B5EF4-FFF2-40B4-BE49-F238E27FC236}">
                <a16:creationId xmlns:a16="http://schemas.microsoft.com/office/drawing/2014/main" id="{0FC531C0-A45D-4F62-9C55-0394DECF2FEE}"/>
              </a:ext>
            </a:extLst>
          </p:cNvPr>
          <p:cNvSpPr/>
          <p:nvPr/>
        </p:nvSpPr>
        <p:spPr>
          <a:xfrm flipH="1" flipV="1">
            <a:off x="2855314" y="6156094"/>
            <a:ext cx="689328" cy="488237"/>
          </a:xfrm>
          <a:prstGeom prst="wedgeRectCallout">
            <a:avLst>
              <a:gd name="adj1" fmla="val -27322"/>
              <a:gd name="adj2" fmla="val 8631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D1ECF17-A93E-443F-BA86-714AAC43DAE7}"/>
              </a:ext>
            </a:extLst>
          </p:cNvPr>
          <p:cNvSpPr txBox="1"/>
          <p:nvPr/>
        </p:nvSpPr>
        <p:spPr>
          <a:xfrm flipH="1">
            <a:off x="2815675" y="6169428"/>
            <a:ext cx="8712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Each ICU</a:t>
            </a:r>
          </a:p>
          <a:p>
            <a:r>
              <a:rPr lang="en-US" sz="700" dirty="0"/>
              <a:t> has its own unique Capacity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B6C21693-DD92-432C-B521-BE532828D201}"/>
              </a:ext>
            </a:extLst>
          </p:cNvPr>
          <p:cNvSpPr txBox="1"/>
          <p:nvPr/>
        </p:nvSpPr>
        <p:spPr>
          <a:xfrm>
            <a:off x="4216590" y="5019110"/>
            <a:ext cx="747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If Free Beds = 0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376FAEE-93BC-4DD2-B167-87DF194E92A0}"/>
              </a:ext>
            </a:extLst>
          </p:cNvPr>
          <p:cNvSpPr txBox="1"/>
          <p:nvPr/>
        </p:nvSpPr>
        <p:spPr>
          <a:xfrm>
            <a:off x="5567860" y="5021236"/>
            <a:ext cx="747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If Free Beds = 0</a:t>
            </a:r>
          </a:p>
        </p:txBody>
      </p:sp>
      <p:sp>
        <p:nvSpPr>
          <p:cNvPr id="284" name="Speech Bubble: Rectangle 283">
            <a:extLst>
              <a:ext uri="{FF2B5EF4-FFF2-40B4-BE49-F238E27FC236}">
                <a16:creationId xmlns:a16="http://schemas.microsoft.com/office/drawing/2014/main" id="{E62154BB-49CA-4E9E-AEDF-C025638D7D98}"/>
              </a:ext>
            </a:extLst>
          </p:cNvPr>
          <p:cNvSpPr/>
          <p:nvPr/>
        </p:nvSpPr>
        <p:spPr>
          <a:xfrm flipH="1" flipV="1">
            <a:off x="10206917" y="2624268"/>
            <a:ext cx="689328" cy="570476"/>
          </a:xfrm>
          <a:prstGeom prst="wedgeRectCallout">
            <a:avLst>
              <a:gd name="adj1" fmla="val -27322"/>
              <a:gd name="adj2" fmla="val 8631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35BED5DF-635C-4CDB-986C-8772CE4C2478}"/>
              </a:ext>
            </a:extLst>
          </p:cNvPr>
          <p:cNvSpPr txBox="1"/>
          <p:nvPr/>
        </p:nvSpPr>
        <p:spPr>
          <a:xfrm flipH="1">
            <a:off x="10167278" y="2637602"/>
            <a:ext cx="871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Each Patient</a:t>
            </a:r>
          </a:p>
          <a:p>
            <a:r>
              <a:rPr lang="en-US" sz="700" dirty="0"/>
              <a:t>Can have one or more Prescriptions</a:t>
            </a:r>
          </a:p>
        </p:txBody>
      </p:sp>
      <p:sp>
        <p:nvSpPr>
          <p:cNvPr id="288" name="Isosceles Triangle 287">
            <a:extLst>
              <a:ext uri="{FF2B5EF4-FFF2-40B4-BE49-F238E27FC236}">
                <a16:creationId xmlns:a16="http://schemas.microsoft.com/office/drawing/2014/main" id="{6AC2CDD9-4FF4-4FE6-ADDA-90C68619BB6C}"/>
              </a:ext>
            </a:extLst>
          </p:cNvPr>
          <p:cNvSpPr/>
          <p:nvPr/>
        </p:nvSpPr>
        <p:spPr>
          <a:xfrm rot="5400000">
            <a:off x="3179004" y="5258051"/>
            <a:ext cx="220635" cy="1783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A01DF10A-C093-4611-94D4-6C159E142320}"/>
              </a:ext>
            </a:extLst>
          </p:cNvPr>
          <p:cNvCxnSpPr>
            <a:cxnSpLocks/>
            <a:endCxn id="187" idx="1"/>
          </p:cNvCxnSpPr>
          <p:nvPr/>
        </p:nvCxnSpPr>
        <p:spPr>
          <a:xfrm flipV="1">
            <a:off x="3383780" y="5343501"/>
            <a:ext cx="257515" cy="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A8545096-12E4-4781-91DF-8924EFBF141C}"/>
              </a:ext>
            </a:extLst>
          </p:cNvPr>
          <p:cNvSpPr txBox="1"/>
          <p:nvPr/>
        </p:nvSpPr>
        <p:spPr>
          <a:xfrm>
            <a:off x="2884223" y="5022829"/>
            <a:ext cx="7472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If Free Beds = 0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84CA66BF-F83F-4CE7-B3AF-6E928650DF63}"/>
              </a:ext>
            </a:extLst>
          </p:cNvPr>
          <p:cNvSpPr txBox="1"/>
          <p:nvPr/>
        </p:nvSpPr>
        <p:spPr>
          <a:xfrm>
            <a:off x="3342396" y="5197840"/>
            <a:ext cx="3975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No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C4CFBFD-75C3-4060-93B9-218FD78A9111}"/>
              </a:ext>
            </a:extLst>
          </p:cNvPr>
          <p:cNvSpPr txBox="1"/>
          <p:nvPr/>
        </p:nvSpPr>
        <p:spPr>
          <a:xfrm>
            <a:off x="3754277" y="5722229"/>
            <a:ext cx="3975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Yes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1A72F306-5A37-4F20-8750-96C1B299765B}"/>
              </a:ext>
            </a:extLst>
          </p:cNvPr>
          <p:cNvSpPr txBox="1"/>
          <p:nvPr/>
        </p:nvSpPr>
        <p:spPr>
          <a:xfrm>
            <a:off x="4666011" y="5184209"/>
            <a:ext cx="3975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No</a:t>
            </a:r>
          </a:p>
        </p:txBody>
      </p:sp>
      <p:cxnSp>
        <p:nvCxnSpPr>
          <p:cNvPr id="306" name="Connector: Curved 305">
            <a:extLst>
              <a:ext uri="{FF2B5EF4-FFF2-40B4-BE49-F238E27FC236}">
                <a16:creationId xmlns:a16="http://schemas.microsoft.com/office/drawing/2014/main" id="{7E55A3ED-8A29-461A-956D-C3466ED0A530}"/>
              </a:ext>
            </a:extLst>
          </p:cNvPr>
          <p:cNvCxnSpPr>
            <a:cxnSpLocks/>
            <a:stCxn id="288" idx="5"/>
            <a:endCxn id="204" idx="3"/>
          </p:cNvCxnSpPr>
          <p:nvPr/>
        </p:nvCxnSpPr>
        <p:spPr>
          <a:xfrm rot="5400000" flipH="1" flipV="1">
            <a:off x="3881481" y="4751340"/>
            <a:ext cx="58877" cy="1243199"/>
          </a:xfrm>
          <a:prstGeom prst="curvedConnector4">
            <a:avLst>
              <a:gd name="adj1" fmla="val -586445"/>
              <a:gd name="adj2" fmla="val 802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Curved 310">
            <a:extLst>
              <a:ext uri="{FF2B5EF4-FFF2-40B4-BE49-F238E27FC236}">
                <a16:creationId xmlns:a16="http://schemas.microsoft.com/office/drawing/2014/main" id="{3E91011C-3FC1-48A7-A68D-468A6564401C}"/>
              </a:ext>
            </a:extLst>
          </p:cNvPr>
          <p:cNvCxnSpPr>
            <a:cxnSpLocks/>
            <a:stCxn id="204" idx="5"/>
            <a:endCxn id="217" idx="3"/>
          </p:cNvCxnSpPr>
          <p:nvPr/>
        </p:nvCxnSpPr>
        <p:spPr>
          <a:xfrm rot="5400000" flipH="1" flipV="1">
            <a:off x="5224137" y="4737429"/>
            <a:ext cx="58781" cy="1263680"/>
          </a:xfrm>
          <a:prstGeom prst="curvedConnector4">
            <a:avLst>
              <a:gd name="adj1" fmla="val -631968"/>
              <a:gd name="adj2" fmla="val 77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3273CCBA-0185-48E7-82A9-C8FF33244274}"/>
              </a:ext>
            </a:extLst>
          </p:cNvPr>
          <p:cNvSpPr txBox="1"/>
          <p:nvPr/>
        </p:nvSpPr>
        <p:spPr>
          <a:xfrm>
            <a:off x="5476807" y="5629896"/>
            <a:ext cx="3975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Yes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ECD34DF-E4C6-431A-BCCA-137DD843E4F3}"/>
              </a:ext>
            </a:extLst>
          </p:cNvPr>
          <p:cNvSpPr txBox="1"/>
          <p:nvPr/>
        </p:nvSpPr>
        <p:spPr>
          <a:xfrm>
            <a:off x="6032774" y="5184209"/>
            <a:ext cx="3975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No</a:t>
            </a:r>
          </a:p>
        </p:txBody>
      </p:sp>
      <p:cxnSp>
        <p:nvCxnSpPr>
          <p:cNvPr id="334" name="Connector: Curved 333">
            <a:extLst>
              <a:ext uri="{FF2B5EF4-FFF2-40B4-BE49-F238E27FC236}">
                <a16:creationId xmlns:a16="http://schemas.microsoft.com/office/drawing/2014/main" id="{82915D91-1E5B-4EAD-9770-F65F801D2D28}"/>
              </a:ext>
            </a:extLst>
          </p:cNvPr>
          <p:cNvCxnSpPr>
            <a:cxnSpLocks/>
            <a:stCxn id="60" idx="3"/>
            <a:endCxn id="52" idx="1"/>
          </p:cNvCxnSpPr>
          <p:nvPr/>
        </p:nvCxnSpPr>
        <p:spPr>
          <a:xfrm>
            <a:off x="2975327" y="1017557"/>
            <a:ext cx="497893" cy="823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42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155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 zy</dc:creator>
  <cp:lastModifiedBy>Mahd zy</cp:lastModifiedBy>
  <cp:revision>10</cp:revision>
  <dcterms:created xsi:type="dcterms:W3CDTF">2020-06-06T19:48:00Z</dcterms:created>
  <dcterms:modified xsi:type="dcterms:W3CDTF">2020-06-06T21:06:53Z</dcterms:modified>
</cp:coreProperties>
</file>