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68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56" r:id="rId16"/>
    <p:sldId id="257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0" d="100"/>
          <a:sy n="90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6D8FF-34F7-4BC8-B935-0A332BA547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AA81D2-590B-4EBF-88BF-9290A2FF7C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Read Netflix data using pandas</a:t>
          </a:r>
        </a:p>
      </dgm:t>
    </dgm:pt>
    <dgm:pt modelId="{164A50EB-C2F2-45CC-B0E7-2EBA4077FE5F}" type="parTrans" cxnId="{8A8BC486-9E97-4207-923E-38F7C150E508}">
      <dgm:prSet/>
      <dgm:spPr/>
      <dgm:t>
        <a:bodyPr/>
        <a:lstStyle/>
        <a:p>
          <a:endParaRPr lang="en-US"/>
        </a:p>
      </dgm:t>
    </dgm:pt>
    <dgm:pt modelId="{23B6D814-7C74-4C42-B547-0B4607B5709C}" type="sibTrans" cxnId="{8A8BC486-9E97-4207-923E-38F7C150E508}">
      <dgm:prSet/>
      <dgm:spPr/>
      <dgm:t>
        <a:bodyPr/>
        <a:lstStyle/>
        <a:p>
          <a:endParaRPr lang="en-US"/>
        </a:p>
      </dgm:t>
    </dgm:pt>
    <dgm:pt modelId="{E8215530-571D-4DFE-B744-F7ADD5942F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Show insights in data</a:t>
          </a:r>
        </a:p>
      </dgm:t>
    </dgm:pt>
    <dgm:pt modelId="{35620F2A-C5A9-41B0-BE0B-1BBBB24BBF66}" type="parTrans" cxnId="{5CA0C716-B333-4270-9C19-394D50399E96}">
      <dgm:prSet/>
      <dgm:spPr/>
      <dgm:t>
        <a:bodyPr/>
        <a:lstStyle/>
        <a:p>
          <a:endParaRPr lang="en-US"/>
        </a:p>
      </dgm:t>
    </dgm:pt>
    <dgm:pt modelId="{A7E8E949-BC3F-46BF-9917-2078823AD595}" type="sibTrans" cxnId="{5CA0C716-B333-4270-9C19-394D50399E96}">
      <dgm:prSet/>
      <dgm:spPr/>
      <dgm:t>
        <a:bodyPr/>
        <a:lstStyle/>
        <a:p>
          <a:endParaRPr lang="en-US"/>
        </a:p>
      </dgm:t>
    </dgm:pt>
    <dgm:pt modelId="{EA404BA0-5440-442B-889E-C8ABFFE446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contain 8809 row and 11 column</a:t>
          </a:r>
        </a:p>
      </dgm:t>
    </dgm:pt>
    <dgm:pt modelId="{C31816B2-1018-473D-962C-0FBC2B16A135}" type="parTrans" cxnId="{35B3EBA2-F186-48CB-A66B-EDF07A4FE013}">
      <dgm:prSet/>
      <dgm:spPr/>
      <dgm:t>
        <a:bodyPr/>
        <a:lstStyle/>
        <a:p>
          <a:endParaRPr lang="en-US"/>
        </a:p>
      </dgm:t>
    </dgm:pt>
    <dgm:pt modelId="{10BA6B02-0AD7-46B6-A17C-1675A782024D}" type="sibTrans" cxnId="{35B3EBA2-F186-48CB-A66B-EDF07A4FE013}">
      <dgm:prSet/>
      <dgm:spPr/>
      <dgm:t>
        <a:bodyPr/>
        <a:lstStyle/>
        <a:p>
          <a:endParaRPr lang="en-US"/>
        </a:p>
      </dgm:t>
    </dgm:pt>
    <dgm:pt modelId="{0957C618-D25A-43CB-BC4B-A29701E99FCC}" type="pres">
      <dgm:prSet presAssocID="{D636D8FF-34F7-4BC8-B935-0A332BA547B1}" presName="root" presStyleCnt="0">
        <dgm:presLayoutVars>
          <dgm:dir/>
          <dgm:resizeHandles val="exact"/>
        </dgm:presLayoutVars>
      </dgm:prSet>
      <dgm:spPr/>
    </dgm:pt>
    <dgm:pt modelId="{23FCC97B-8D7B-433A-8C73-5F44A7A2F118}" type="pres">
      <dgm:prSet presAssocID="{B2AA81D2-590B-4EBF-88BF-9290A2FF7CA0}" presName="compNode" presStyleCnt="0"/>
      <dgm:spPr/>
    </dgm:pt>
    <dgm:pt modelId="{4CC42860-4BB8-4CE5-BCA4-CF0C9ADA4B04}" type="pres">
      <dgm:prSet presAssocID="{B2AA81D2-590B-4EBF-88BF-9290A2FF7CA0}" presName="iconBgRect" presStyleLbl="bgShp" presStyleIdx="0" presStyleCnt="3"/>
      <dgm:spPr/>
    </dgm:pt>
    <dgm:pt modelId="{A5AB3B45-68E5-4F13-AB98-D6C93A907545}" type="pres">
      <dgm:prSet presAssocID="{B2AA81D2-590B-4EBF-88BF-9290A2FF7C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7562D4F-A186-4C4E-A853-28E308EBF77C}" type="pres">
      <dgm:prSet presAssocID="{B2AA81D2-590B-4EBF-88BF-9290A2FF7CA0}" presName="spaceRect" presStyleCnt="0"/>
      <dgm:spPr/>
    </dgm:pt>
    <dgm:pt modelId="{8D880079-5FC6-435D-8738-4FCCAC96B796}" type="pres">
      <dgm:prSet presAssocID="{B2AA81D2-590B-4EBF-88BF-9290A2FF7CA0}" presName="textRect" presStyleLbl="revTx" presStyleIdx="0" presStyleCnt="3">
        <dgm:presLayoutVars>
          <dgm:chMax val="1"/>
          <dgm:chPref val="1"/>
        </dgm:presLayoutVars>
      </dgm:prSet>
      <dgm:spPr/>
    </dgm:pt>
    <dgm:pt modelId="{A9E3E2ED-7035-4977-B6D5-1D872C63104E}" type="pres">
      <dgm:prSet presAssocID="{23B6D814-7C74-4C42-B547-0B4607B5709C}" presName="sibTrans" presStyleCnt="0"/>
      <dgm:spPr/>
    </dgm:pt>
    <dgm:pt modelId="{57729821-5BC6-4F21-9091-645DC7EB5ACE}" type="pres">
      <dgm:prSet presAssocID="{E8215530-571D-4DFE-B744-F7ADD5942FA5}" presName="compNode" presStyleCnt="0"/>
      <dgm:spPr/>
    </dgm:pt>
    <dgm:pt modelId="{DE0410D8-0F43-436E-9B61-B99904F8313A}" type="pres">
      <dgm:prSet presAssocID="{E8215530-571D-4DFE-B744-F7ADD5942FA5}" presName="iconBgRect" presStyleLbl="bgShp" presStyleIdx="1" presStyleCnt="3"/>
      <dgm:spPr/>
    </dgm:pt>
    <dgm:pt modelId="{77D40E6D-3068-4F6B-8EA4-630A17E25BFC}" type="pres">
      <dgm:prSet presAssocID="{E8215530-571D-4DFE-B744-F7ADD5942F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582211-2234-4524-B0A9-53BC9754CE63}" type="pres">
      <dgm:prSet presAssocID="{E8215530-571D-4DFE-B744-F7ADD5942FA5}" presName="spaceRect" presStyleCnt="0"/>
      <dgm:spPr/>
    </dgm:pt>
    <dgm:pt modelId="{CE8B2282-FDA0-461A-ADA4-25FB5F86DE17}" type="pres">
      <dgm:prSet presAssocID="{E8215530-571D-4DFE-B744-F7ADD5942FA5}" presName="textRect" presStyleLbl="revTx" presStyleIdx="1" presStyleCnt="3">
        <dgm:presLayoutVars>
          <dgm:chMax val="1"/>
          <dgm:chPref val="1"/>
        </dgm:presLayoutVars>
      </dgm:prSet>
      <dgm:spPr/>
    </dgm:pt>
    <dgm:pt modelId="{D123BDDF-D263-4CC0-97FC-1CE8E6FABFD8}" type="pres">
      <dgm:prSet presAssocID="{A7E8E949-BC3F-46BF-9917-2078823AD595}" presName="sibTrans" presStyleCnt="0"/>
      <dgm:spPr/>
    </dgm:pt>
    <dgm:pt modelId="{BE223A69-81B9-49DA-BA98-D3A35E020B5F}" type="pres">
      <dgm:prSet presAssocID="{EA404BA0-5440-442B-889E-C8ABFFE446E5}" presName="compNode" presStyleCnt="0"/>
      <dgm:spPr/>
    </dgm:pt>
    <dgm:pt modelId="{540C3F1B-EDA1-4B99-8775-050B2E3F6693}" type="pres">
      <dgm:prSet presAssocID="{EA404BA0-5440-442B-889E-C8ABFFE446E5}" presName="iconBgRect" presStyleLbl="bgShp" presStyleIdx="2" presStyleCnt="3"/>
      <dgm:spPr/>
    </dgm:pt>
    <dgm:pt modelId="{00262F30-3E1E-4548-97C9-967DCC87A59C}" type="pres">
      <dgm:prSet presAssocID="{EA404BA0-5440-442B-889E-C8ABFFE446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8305D1-7312-45D1-96B0-275719E5DABF}" type="pres">
      <dgm:prSet presAssocID="{EA404BA0-5440-442B-889E-C8ABFFE446E5}" presName="spaceRect" presStyleCnt="0"/>
      <dgm:spPr/>
    </dgm:pt>
    <dgm:pt modelId="{670C4668-C927-4D34-ADF9-19BF28376D69}" type="pres">
      <dgm:prSet presAssocID="{EA404BA0-5440-442B-889E-C8ABFFE446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A0C716-B333-4270-9C19-394D50399E96}" srcId="{D636D8FF-34F7-4BC8-B935-0A332BA547B1}" destId="{E8215530-571D-4DFE-B744-F7ADD5942FA5}" srcOrd="1" destOrd="0" parTransId="{35620F2A-C5A9-41B0-BE0B-1BBBB24BBF66}" sibTransId="{A7E8E949-BC3F-46BF-9917-2078823AD595}"/>
    <dgm:cxn modelId="{D872A22D-4802-43CE-8519-B9B0A9D4AC1C}" type="presOf" srcId="{E8215530-571D-4DFE-B744-F7ADD5942FA5}" destId="{CE8B2282-FDA0-461A-ADA4-25FB5F86DE17}" srcOrd="0" destOrd="0" presId="urn:microsoft.com/office/officeart/2018/5/layout/IconCircleLabelList"/>
    <dgm:cxn modelId="{DD7B647D-5B80-4826-BE38-9280E48026BC}" type="presOf" srcId="{D636D8FF-34F7-4BC8-B935-0A332BA547B1}" destId="{0957C618-D25A-43CB-BC4B-A29701E99FCC}" srcOrd="0" destOrd="0" presId="urn:microsoft.com/office/officeart/2018/5/layout/IconCircleLabelList"/>
    <dgm:cxn modelId="{8A8BC486-9E97-4207-923E-38F7C150E508}" srcId="{D636D8FF-34F7-4BC8-B935-0A332BA547B1}" destId="{B2AA81D2-590B-4EBF-88BF-9290A2FF7CA0}" srcOrd="0" destOrd="0" parTransId="{164A50EB-C2F2-45CC-B0E7-2EBA4077FE5F}" sibTransId="{23B6D814-7C74-4C42-B547-0B4607B5709C}"/>
    <dgm:cxn modelId="{FA98ED8A-3A43-488C-975A-82A80D5F2795}" type="presOf" srcId="{B2AA81D2-590B-4EBF-88BF-9290A2FF7CA0}" destId="{8D880079-5FC6-435D-8738-4FCCAC96B796}" srcOrd="0" destOrd="0" presId="urn:microsoft.com/office/officeart/2018/5/layout/IconCircleLabelList"/>
    <dgm:cxn modelId="{35B3EBA2-F186-48CB-A66B-EDF07A4FE013}" srcId="{D636D8FF-34F7-4BC8-B935-0A332BA547B1}" destId="{EA404BA0-5440-442B-889E-C8ABFFE446E5}" srcOrd="2" destOrd="0" parTransId="{C31816B2-1018-473D-962C-0FBC2B16A135}" sibTransId="{10BA6B02-0AD7-46B6-A17C-1675A782024D}"/>
    <dgm:cxn modelId="{84018CC0-D190-43E2-839F-56AABA78E0E0}" type="presOf" srcId="{EA404BA0-5440-442B-889E-C8ABFFE446E5}" destId="{670C4668-C927-4D34-ADF9-19BF28376D69}" srcOrd="0" destOrd="0" presId="urn:microsoft.com/office/officeart/2018/5/layout/IconCircleLabelList"/>
    <dgm:cxn modelId="{E05A4D90-C138-4699-8AA1-0E50FCB85D8F}" type="presParOf" srcId="{0957C618-D25A-43CB-BC4B-A29701E99FCC}" destId="{23FCC97B-8D7B-433A-8C73-5F44A7A2F118}" srcOrd="0" destOrd="0" presId="urn:microsoft.com/office/officeart/2018/5/layout/IconCircleLabelList"/>
    <dgm:cxn modelId="{5F6AAD30-042C-4087-A291-F5A901BDFC49}" type="presParOf" srcId="{23FCC97B-8D7B-433A-8C73-5F44A7A2F118}" destId="{4CC42860-4BB8-4CE5-BCA4-CF0C9ADA4B04}" srcOrd="0" destOrd="0" presId="urn:microsoft.com/office/officeart/2018/5/layout/IconCircleLabelList"/>
    <dgm:cxn modelId="{E1B56C24-48C1-4A73-A5FE-CA8DC8388176}" type="presParOf" srcId="{23FCC97B-8D7B-433A-8C73-5F44A7A2F118}" destId="{A5AB3B45-68E5-4F13-AB98-D6C93A907545}" srcOrd="1" destOrd="0" presId="urn:microsoft.com/office/officeart/2018/5/layout/IconCircleLabelList"/>
    <dgm:cxn modelId="{5C50F1A0-E15E-4C7D-BCFB-F4F6DD1D7E3A}" type="presParOf" srcId="{23FCC97B-8D7B-433A-8C73-5F44A7A2F118}" destId="{97562D4F-A186-4C4E-A853-28E308EBF77C}" srcOrd="2" destOrd="0" presId="urn:microsoft.com/office/officeart/2018/5/layout/IconCircleLabelList"/>
    <dgm:cxn modelId="{B8F0C858-A313-45ED-B54E-31B05EA53227}" type="presParOf" srcId="{23FCC97B-8D7B-433A-8C73-5F44A7A2F118}" destId="{8D880079-5FC6-435D-8738-4FCCAC96B796}" srcOrd="3" destOrd="0" presId="urn:microsoft.com/office/officeart/2018/5/layout/IconCircleLabelList"/>
    <dgm:cxn modelId="{2ADC101E-5820-48AF-8E1E-1BE81A32E240}" type="presParOf" srcId="{0957C618-D25A-43CB-BC4B-A29701E99FCC}" destId="{A9E3E2ED-7035-4977-B6D5-1D872C63104E}" srcOrd="1" destOrd="0" presId="urn:microsoft.com/office/officeart/2018/5/layout/IconCircleLabelList"/>
    <dgm:cxn modelId="{BB5520BE-B254-44D9-AFD6-12576F85B51C}" type="presParOf" srcId="{0957C618-D25A-43CB-BC4B-A29701E99FCC}" destId="{57729821-5BC6-4F21-9091-645DC7EB5ACE}" srcOrd="2" destOrd="0" presId="urn:microsoft.com/office/officeart/2018/5/layout/IconCircleLabelList"/>
    <dgm:cxn modelId="{D0372BEC-D2F4-43A5-9CFD-D093B29C2ECB}" type="presParOf" srcId="{57729821-5BC6-4F21-9091-645DC7EB5ACE}" destId="{DE0410D8-0F43-436E-9B61-B99904F8313A}" srcOrd="0" destOrd="0" presId="urn:microsoft.com/office/officeart/2018/5/layout/IconCircleLabelList"/>
    <dgm:cxn modelId="{8F223AC8-53BA-4AE7-A5FD-CC26C2618DC2}" type="presParOf" srcId="{57729821-5BC6-4F21-9091-645DC7EB5ACE}" destId="{77D40E6D-3068-4F6B-8EA4-630A17E25BFC}" srcOrd="1" destOrd="0" presId="urn:microsoft.com/office/officeart/2018/5/layout/IconCircleLabelList"/>
    <dgm:cxn modelId="{8DA293CE-4934-48C5-8880-8FBA058228AA}" type="presParOf" srcId="{57729821-5BC6-4F21-9091-645DC7EB5ACE}" destId="{73582211-2234-4524-B0A9-53BC9754CE63}" srcOrd="2" destOrd="0" presId="urn:microsoft.com/office/officeart/2018/5/layout/IconCircleLabelList"/>
    <dgm:cxn modelId="{DDFDF82F-570A-4DB6-AD57-69701241F806}" type="presParOf" srcId="{57729821-5BC6-4F21-9091-645DC7EB5ACE}" destId="{CE8B2282-FDA0-461A-ADA4-25FB5F86DE17}" srcOrd="3" destOrd="0" presId="urn:microsoft.com/office/officeart/2018/5/layout/IconCircleLabelList"/>
    <dgm:cxn modelId="{48058978-A965-43CE-A83F-6041247C8B5D}" type="presParOf" srcId="{0957C618-D25A-43CB-BC4B-A29701E99FCC}" destId="{D123BDDF-D263-4CC0-97FC-1CE8E6FABFD8}" srcOrd="3" destOrd="0" presId="urn:microsoft.com/office/officeart/2018/5/layout/IconCircleLabelList"/>
    <dgm:cxn modelId="{200CEF65-D8C0-4646-A0D1-31CCAEECF018}" type="presParOf" srcId="{0957C618-D25A-43CB-BC4B-A29701E99FCC}" destId="{BE223A69-81B9-49DA-BA98-D3A35E020B5F}" srcOrd="4" destOrd="0" presId="urn:microsoft.com/office/officeart/2018/5/layout/IconCircleLabelList"/>
    <dgm:cxn modelId="{98AB362A-557A-4E61-9516-84BDA838DB36}" type="presParOf" srcId="{BE223A69-81B9-49DA-BA98-D3A35E020B5F}" destId="{540C3F1B-EDA1-4B99-8775-050B2E3F6693}" srcOrd="0" destOrd="0" presId="urn:microsoft.com/office/officeart/2018/5/layout/IconCircleLabelList"/>
    <dgm:cxn modelId="{B8BA714C-A63A-4456-B909-FB1125ACDF8F}" type="presParOf" srcId="{BE223A69-81B9-49DA-BA98-D3A35E020B5F}" destId="{00262F30-3E1E-4548-97C9-967DCC87A59C}" srcOrd="1" destOrd="0" presId="urn:microsoft.com/office/officeart/2018/5/layout/IconCircleLabelList"/>
    <dgm:cxn modelId="{9943073C-AFFE-40D6-BBF3-D2760B4F6924}" type="presParOf" srcId="{BE223A69-81B9-49DA-BA98-D3A35E020B5F}" destId="{418305D1-7312-45D1-96B0-275719E5DABF}" srcOrd="2" destOrd="0" presId="urn:microsoft.com/office/officeart/2018/5/layout/IconCircleLabelList"/>
    <dgm:cxn modelId="{FF728167-497F-474F-9FB0-62890D61E765}" type="presParOf" srcId="{BE223A69-81B9-49DA-BA98-D3A35E020B5F}" destId="{670C4668-C927-4D34-ADF9-19BF28376D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84AE8-5B4B-4E76-BB78-1A34789BB1B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F895FE-E810-4525-8EA4-46E7CDF191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The United States has the largest content directory.</a:t>
          </a:r>
          <a:endParaRPr lang="en-US"/>
        </a:p>
      </dgm:t>
    </dgm:pt>
    <dgm:pt modelId="{14627F34-B246-4AF1-B17B-AF31C151B1F3}" type="parTrans" cxnId="{55B3137C-12CA-4842-A337-0552AB881312}">
      <dgm:prSet/>
      <dgm:spPr/>
      <dgm:t>
        <a:bodyPr/>
        <a:lstStyle/>
        <a:p>
          <a:endParaRPr lang="en-US"/>
        </a:p>
      </dgm:t>
    </dgm:pt>
    <dgm:pt modelId="{CCBA6B0F-6260-4136-911A-4311EE2AE872}" type="sibTrans" cxnId="{55B3137C-12CA-4842-A337-0552AB881312}">
      <dgm:prSet/>
      <dgm:spPr/>
      <dgm:t>
        <a:bodyPr/>
        <a:lstStyle/>
        <a:p>
          <a:endParaRPr lang="en-US"/>
        </a:p>
      </dgm:t>
    </dgm:pt>
    <dgm:pt modelId="{A33C1135-15E8-4031-B77E-4E7E990F109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India dominates in both movies and TV shows.</a:t>
          </a:r>
          <a:endParaRPr lang="en-US"/>
        </a:p>
      </dgm:t>
    </dgm:pt>
    <dgm:pt modelId="{C1879794-B05A-4B4C-929F-70764AF073CD}" type="parTrans" cxnId="{E8882C9F-A704-4DE4-9CED-E6C42A427E8A}">
      <dgm:prSet/>
      <dgm:spPr/>
      <dgm:t>
        <a:bodyPr/>
        <a:lstStyle/>
        <a:p>
          <a:endParaRPr lang="en-US"/>
        </a:p>
      </dgm:t>
    </dgm:pt>
    <dgm:pt modelId="{519C46C9-94B4-4018-8DDD-827D92C7561E}" type="sibTrans" cxnId="{E8882C9F-A704-4DE4-9CED-E6C42A427E8A}">
      <dgm:prSet/>
      <dgm:spPr/>
      <dgm:t>
        <a:bodyPr/>
        <a:lstStyle/>
        <a:p>
          <a:endParaRPr lang="en-US"/>
        </a:p>
      </dgm:t>
    </dgm:pt>
    <dgm:pt modelId="{9E1C46E2-B086-427E-8B70-C7618239DA6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The year 2018 stands out as the biggest year for movie and TV show releases.</a:t>
          </a:r>
          <a:endParaRPr lang="en-US"/>
        </a:p>
      </dgm:t>
    </dgm:pt>
    <dgm:pt modelId="{A1B90F43-8D28-4B49-AF82-AA3A3E8D96DE}" type="parTrans" cxnId="{532DACA4-4385-4DBC-8B38-F2AF05C34707}">
      <dgm:prSet/>
      <dgm:spPr/>
      <dgm:t>
        <a:bodyPr/>
        <a:lstStyle/>
        <a:p>
          <a:endParaRPr lang="en-US"/>
        </a:p>
      </dgm:t>
    </dgm:pt>
    <dgm:pt modelId="{354C65F3-7BB4-4B76-B5D2-D86B42A1E8B4}" type="sibTrans" cxnId="{532DACA4-4385-4DBC-8B38-F2AF05C34707}">
      <dgm:prSet/>
      <dgm:spPr/>
      <dgm:t>
        <a:bodyPr/>
        <a:lstStyle/>
        <a:p>
          <a:endParaRPr lang="en-US"/>
        </a:p>
      </dgm:t>
    </dgm:pt>
    <dgm:pt modelId="{7F464CC6-5449-4DBA-9932-423F9A0D69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The highest achieved content rating is TV-MA.</a:t>
          </a:r>
          <a:endParaRPr lang="en-US"/>
        </a:p>
      </dgm:t>
    </dgm:pt>
    <dgm:pt modelId="{A5F59D4D-17E4-45D4-B4D2-4B58FDAF6534}" type="parTrans" cxnId="{15F3D7BE-5268-419B-A38F-26A509C2D439}">
      <dgm:prSet/>
      <dgm:spPr/>
      <dgm:t>
        <a:bodyPr/>
        <a:lstStyle/>
        <a:p>
          <a:endParaRPr lang="en-US"/>
        </a:p>
      </dgm:t>
    </dgm:pt>
    <dgm:pt modelId="{C72BDEEE-8286-4551-B362-8B521D338CA3}" type="sibTrans" cxnId="{15F3D7BE-5268-419B-A38F-26A509C2D439}">
      <dgm:prSet/>
      <dgm:spPr/>
      <dgm:t>
        <a:bodyPr/>
        <a:lstStyle/>
        <a:p>
          <a:endParaRPr lang="en-US"/>
        </a:p>
      </dgm:t>
    </dgm:pt>
    <dgm:pt modelId="{C13C9088-42EF-48DA-B49F-6C8E6A1AB04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Data Quality</a:t>
          </a:r>
          <a:endParaRPr lang="en-US"/>
        </a:p>
      </dgm:t>
    </dgm:pt>
    <dgm:pt modelId="{645E3EF6-EBAB-4A48-A65B-1D358DC172CE}" type="parTrans" cxnId="{5ECE7B2F-0A57-4F45-9957-FB11A4709FA0}">
      <dgm:prSet/>
      <dgm:spPr/>
      <dgm:t>
        <a:bodyPr/>
        <a:lstStyle/>
        <a:p>
          <a:endParaRPr lang="en-US"/>
        </a:p>
      </dgm:t>
    </dgm:pt>
    <dgm:pt modelId="{9ECDD2C4-6612-4F05-A9B6-90765991E4D8}" type="sibTrans" cxnId="{5ECE7B2F-0A57-4F45-9957-FB11A4709FA0}">
      <dgm:prSet/>
      <dgm:spPr/>
      <dgm:t>
        <a:bodyPr/>
        <a:lstStyle/>
        <a:p>
          <a:endParaRPr lang="en-US"/>
        </a:p>
      </dgm:t>
    </dgm:pt>
    <dgm:pt modelId="{5EDE817E-A976-43ED-A4B7-5F51B4A803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dataset contains some empty values.</a:t>
          </a:r>
          <a:endParaRPr lang="en-US" dirty="0"/>
        </a:p>
      </dgm:t>
    </dgm:pt>
    <dgm:pt modelId="{86868597-68A8-41BE-A6E1-F78D3CE0992D}" type="parTrans" cxnId="{6936AF63-9399-4768-8B03-676DFD3BDD43}">
      <dgm:prSet/>
      <dgm:spPr/>
      <dgm:t>
        <a:bodyPr/>
        <a:lstStyle/>
        <a:p>
          <a:endParaRPr lang="en-US"/>
        </a:p>
      </dgm:t>
    </dgm:pt>
    <dgm:pt modelId="{38BFB494-0A2C-4EE6-8A5B-9C3915D9F562}" type="sibTrans" cxnId="{6936AF63-9399-4768-8B03-676DFD3BDD43}">
      <dgm:prSet/>
      <dgm:spPr/>
      <dgm:t>
        <a:bodyPr/>
        <a:lstStyle/>
        <a:p>
          <a:endParaRPr lang="en-US"/>
        </a:p>
      </dgm:t>
    </dgm:pt>
    <dgm:pt modelId="{126D6E42-3BD6-4C6D-AA9A-B51FCDFD1FD6}" type="pres">
      <dgm:prSet presAssocID="{66E84AE8-5B4B-4E76-BB78-1A34789BB1BD}" presName="root" presStyleCnt="0">
        <dgm:presLayoutVars>
          <dgm:dir/>
          <dgm:resizeHandles val="exact"/>
        </dgm:presLayoutVars>
      </dgm:prSet>
      <dgm:spPr/>
    </dgm:pt>
    <dgm:pt modelId="{C824B1BA-35D3-4378-B5C6-A18DB21E7C27}" type="pres">
      <dgm:prSet presAssocID="{DDF895FE-E810-4525-8EA4-46E7CDF191E5}" presName="compNode" presStyleCnt="0"/>
      <dgm:spPr/>
    </dgm:pt>
    <dgm:pt modelId="{5814FC61-CC2C-416A-991D-383ABC078A3A}" type="pres">
      <dgm:prSet presAssocID="{DDF895FE-E810-4525-8EA4-46E7CDF191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FF94BA8-B2C2-4472-8369-5F626C8A2073}" type="pres">
      <dgm:prSet presAssocID="{DDF895FE-E810-4525-8EA4-46E7CDF191E5}" presName="iconSpace" presStyleCnt="0"/>
      <dgm:spPr/>
    </dgm:pt>
    <dgm:pt modelId="{1F57D5C4-27D4-472F-AEEE-F5521839693A}" type="pres">
      <dgm:prSet presAssocID="{DDF895FE-E810-4525-8EA4-46E7CDF191E5}" presName="parTx" presStyleLbl="revTx" presStyleIdx="0" presStyleCnt="10">
        <dgm:presLayoutVars>
          <dgm:chMax val="0"/>
          <dgm:chPref val="0"/>
        </dgm:presLayoutVars>
      </dgm:prSet>
      <dgm:spPr/>
    </dgm:pt>
    <dgm:pt modelId="{365553FB-3956-4E5D-96F4-31D3E8F6D99C}" type="pres">
      <dgm:prSet presAssocID="{DDF895FE-E810-4525-8EA4-46E7CDF191E5}" presName="txSpace" presStyleCnt="0"/>
      <dgm:spPr/>
    </dgm:pt>
    <dgm:pt modelId="{DFFFB467-2BCF-4B05-931B-5E343139786E}" type="pres">
      <dgm:prSet presAssocID="{DDF895FE-E810-4525-8EA4-46E7CDF191E5}" presName="desTx" presStyleLbl="revTx" presStyleIdx="1" presStyleCnt="10">
        <dgm:presLayoutVars/>
      </dgm:prSet>
      <dgm:spPr/>
    </dgm:pt>
    <dgm:pt modelId="{96B01651-A5E1-47B5-B501-A7A761474382}" type="pres">
      <dgm:prSet presAssocID="{CCBA6B0F-6260-4136-911A-4311EE2AE872}" presName="sibTrans" presStyleCnt="0"/>
      <dgm:spPr/>
    </dgm:pt>
    <dgm:pt modelId="{98CA19B5-7D96-4DB4-9AC2-D13D356DFD8B}" type="pres">
      <dgm:prSet presAssocID="{A33C1135-15E8-4031-B77E-4E7E990F1093}" presName="compNode" presStyleCnt="0"/>
      <dgm:spPr/>
    </dgm:pt>
    <dgm:pt modelId="{A34B6EF2-975D-41B5-AC6E-C91E0B5D5A4E}" type="pres">
      <dgm:prSet presAssocID="{A33C1135-15E8-4031-B77E-4E7E990F10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710B22A5-ECCD-4008-84F5-D95A9141F9DF}" type="pres">
      <dgm:prSet presAssocID="{A33C1135-15E8-4031-B77E-4E7E990F1093}" presName="iconSpace" presStyleCnt="0"/>
      <dgm:spPr/>
    </dgm:pt>
    <dgm:pt modelId="{5988BB99-8B04-4D99-AC05-8F7338D95CCE}" type="pres">
      <dgm:prSet presAssocID="{A33C1135-15E8-4031-B77E-4E7E990F1093}" presName="parTx" presStyleLbl="revTx" presStyleIdx="2" presStyleCnt="10">
        <dgm:presLayoutVars>
          <dgm:chMax val="0"/>
          <dgm:chPref val="0"/>
        </dgm:presLayoutVars>
      </dgm:prSet>
      <dgm:spPr/>
    </dgm:pt>
    <dgm:pt modelId="{062F7135-B3BB-4105-8829-8F81BF0D5267}" type="pres">
      <dgm:prSet presAssocID="{A33C1135-15E8-4031-B77E-4E7E990F1093}" presName="txSpace" presStyleCnt="0"/>
      <dgm:spPr/>
    </dgm:pt>
    <dgm:pt modelId="{F67A14FF-2C8E-4FAE-9CA3-166C35D95C0D}" type="pres">
      <dgm:prSet presAssocID="{A33C1135-15E8-4031-B77E-4E7E990F1093}" presName="desTx" presStyleLbl="revTx" presStyleIdx="3" presStyleCnt="10">
        <dgm:presLayoutVars/>
      </dgm:prSet>
      <dgm:spPr/>
    </dgm:pt>
    <dgm:pt modelId="{F885222E-649C-4AA2-B79E-D94E405DEF05}" type="pres">
      <dgm:prSet presAssocID="{519C46C9-94B4-4018-8DDD-827D92C7561E}" presName="sibTrans" presStyleCnt="0"/>
      <dgm:spPr/>
    </dgm:pt>
    <dgm:pt modelId="{03987BB3-4BF5-4056-9A9B-CE0447618BED}" type="pres">
      <dgm:prSet presAssocID="{9E1C46E2-B086-427E-8B70-C7618239DA62}" presName="compNode" presStyleCnt="0"/>
      <dgm:spPr/>
    </dgm:pt>
    <dgm:pt modelId="{FBF4E0BD-4926-42AA-9C97-41C1CCDFF2CF}" type="pres">
      <dgm:prSet presAssocID="{9E1C46E2-B086-427E-8B70-C7618239DA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04619451-51CD-41C0-84C4-425814AEF93D}" type="pres">
      <dgm:prSet presAssocID="{9E1C46E2-B086-427E-8B70-C7618239DA62}" presName="iconSpace" presStyleCnt="0"/>
      <dgm:spPr/>
    </dgm:pt>
    <dgm:pt modelId="{E449342E-49EC-4A23-AA22-95B44C678A5A}" type="pres">
      <dgm:prSet presAssocID="{9E1C46E2-B086-427E-8B70-C7618239DA62}" presName="parTx" presStyleLbl="revTx" presStyleIdx="4" presStyleCnt="10">
        <dgm:presLayoutVars>
          <dgm:chMax val="0"/>
          <dgm:chPref val="0"/>
        </dgm:presLayoutVars>
      </dgm:prSet>
      <dgm:spPr/>
    </dgm:pt>
    <dgm:pt modelId="{24C155C8-F514-4280-A1CD-BA1CD69576F6}" type="pres">
      <dgm:prSet presAssocID="{9E1C46E2-B086-427E-8B70-C7618239DA62}" presName="txSpace" presStyleCnt="0"/>
      <dgm:spPr/>
    </dgm:pt>
    <dgm:pt modelId="{3C6F7333-9AF2-4E5E-95A0-62093D6B33BC}" type="pres">
      <dgm:prSet presAssocID="{9E1C46E2-B086-427E-8B70-C7618239DA62}" presName="desTx" presStyleLbl="revTx" presStyleIdx="5" presStyleCnt="10">
        <dgm:presLayoutVars/>
      </dgm:prSet>
      <dgm:spPr/>
    </dgm:pt>
    <dgm:pt modelId="{C76F05A6-1AE7-4363-A44B-5141BEA34D2E}" type="pres">
      <dgm:prSet presAssocID="{354C65F3-7BB4-4B76-B5D2-D86B42A1E8B4}" presName="sibTrans" presStyleCnt="0"/>
      <dgm:spPr/>
    </dgm:pt>
    <dgm:pt modelId="{3C17D4BA-141B-453B-B549-61319331111A}" type="pres">
      <dgm:prSet presAssocID="{7F464CC6-5449-4DBA-9932-423F9A0D69BF}" presName="compNode" presStyleCnt="0"/>
      <dgm:spPr/>
    </dgm:pt>
    <dgm:pt modelId="{F95D4319-93A9-48D9-8184-567C7BB66E33}" type="pres">
      <dgm:prSet presAssocID="{7F464CC6-5449-4DBA-9932-423F9A0D69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F6C6151-8E49-421F-B31B-CC08622293EE}" type="pres">
      <dgm:prSet presAssocID="{7F464CC6-5449-4DBA-9932-423F9A0D69BF}" presName="iconSpace" presStyleCnt="0"/>
      <dgm:spPr/>
    </dgm:pt>
    <dgm:pt modelId="{EF9F38D1-49D5-496B-B826-F80C06729CE0}" type="pres">
      <dgm:prSet presAssocID="{7F464CC6-5449-4DBA-9932-423F9A0D69BF}" presName="parTx" presStyleLbl="revTx" presStyleIdx="6" presStyleCnt="10">
        <dgm:presLayoutVars>
          <dgm:chMax val="0"/>
          <dgm:chPref val="0"/>
        </dgm:presLayoutVars>
      </dgm:prSet>
      <dgm:spPr/>
    </dgm:pt>
    <dgm:pt modelId="{C216DA85-D42A-4FFD-92D6-6576ED9FE16B}" type="pres">
      <dgm:prSet presAssocID="{7F464CC6-5449-4DBA-9932-423F9A0D69BF}" presName="txSpace" presStyleCnt="0"/>
      <dgm:spPr/>
    </dgm:pt>
    <dgm:pt modelId="{7CCA9837-03A3-4A15-941E-A72FA510BBB9}" type="pres">
      <dgm:prSet presAssocID="{7F464CC6-5449-4DBA-9932-423F9A0D69BF}" presName="desTx" presStyleLbl="revTx" presStyleIdx="7" presStyleCnt="10">
        <dgm:presLayoutVars/>
      </dgm:prSet>
      <dgm:spPr/>
    </dgm:pt>
    <dgm:pt modelId="{98F4FC84-7C2F-4FA3-8CC8-5731A4FE4B49}" type="pres">
      <dgm:prSet presAssocID="{C72BDEEE-8286-4551-B362-8B521D338CA3}" presName="sibTrans" presStyleCnt="0"/>
      <dgm:spPr/>
    </dgm:pt>
    <dgm:pt modelId="{E1F467DE-5BA6-446B-BC6B-E849D6B9100C}" type="pres">
      <dgm:prSet presAssocID="{C13C9088-42EF-48DA-B49F-6C8E6A1AB04A}" presName="compNode" presStyleCnt="0"/>
      <dgm:spPr/>
    </dgm:pt>
    <dgm:pt modelId="{801B4682-065F-45E5-B1A7-454A88CD08A0}" type="pres">
      <dgm:prSet presAssocID="{C13C9088-42EF-48DA-B49F-6C8E6A1AB04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32E6AB-75A4-4B6F-A804-54C0618D6ACE}" type="pres">
      <dgm:prSet presAssocID="{C13C9088-42EF-48DA-B49F-6C8E6A1AB04A}" presName="iconSpace" presStyleCnt="0"/>
      <dgm:spPr/>
    </dgm:pt>
    <dgm:pt modelId="{C7A07679-3130-45B7-ABD9-21A9B19EAA09}" type="pres">
      <dgm:prSet presAssocID="{C13C9088-42EF-48DA-B49F-6C8E6A1AB04A}" presName="parTx" presStyleLbl="revTx" presStyleIdx="8" presStyleCnt="10">
        <dgm:presLayoutVars>
          <dgm:chMax val="0"/>
          <dgm:chPref val="0"/>
        </dgm:presLayoutVars>
      </dgm:prSet>
      <dgm:spPr/>
    </dgm:pt>
    <dgm:pt modelId="{0113E1FA-A688-4B20-AF93-A222502D626E}" type="pres">
      <dgm:prSet presAssocID="{C13C9088-42EF-48DA-B49F-6C8E6A1AB04A}" presName="txSpace" presStyleCnt="0"/>
      <dgm:spPr/>
    </dgm:pt>
    <dgm:pt modelId="{B5F53158-5937-44F0-8014-6DC0CBD8DDA4}" type="pres">
      <dgm:prSet presAssocID="{C13C9088-42EF-48DA-B49F-6C8E6A1AB04A}" presName="desTx" presStyleLbl="revTx" presStyleIdx="9" presStyleCnt="10" custLinFactNeighborX="5" custLinFactNeighborY="-41666">
        <dgm:presLayoutVars/>
      </dgm:prSet>
      <dgm:spPr/>
    </dgm:pt>
  </dgm:ptLst>
  <dgm:cxnLst>
    <dgm:cxn modelId="{F9288323-93A4-4436-9850-7D44A2214A1E}" type="presOf" srcId="{7F464CC6-5449-4DBA-9932-423F9A0D69BF}" destId="{EF9F38D1-49D5-496B-B826-F80C06729CE0}" srcOrd="0" destOrd="0" presId="urn:microsoft.com/office/officeart/2018/5/layout/CenteredIconLabelDescriptionList"/>
    <dgm:cxn modelId="{5ECE7B2F-0A57-4F45-9957-FB11A4709FA0}" srcId="{66E84AE8-5B4B-4E76-BB78-1A34789BB1BD}" destId="{C13C9088-42EF-48DA-B49F-6C8E6A1AB04A}" srcOrd="4" destOrd="0" parTransId="{645E3EF6-EBAB-4A48-A65B-1D358DC172CE}" sibTransId="{9ECDD2C4-6612-4F05-A9B6-90765991E4D8}"/>
    <dgm:cxn modelId="{8E910736-A487-4B1D-A3C1-8C42156ECF08}" type="presOf" srcId="{9E1C46E2-B086-427E-8B70-C7618239DA62}" destId="{E449342E-49EC-4A23-AA22-95B44C678A5A}" srcOrd="0" destOrd="0" presId="urn:microsoft.com/office/officeart/2018/5/layout/CenteredIconLabelDescriptionList"/>
    <dgm:cxn modelId="{6936AF63-9399-4768-8B03-676DFD3BDD43}" srcId="{C13C9088-42EF-48DA-B49F-6C8E6A1AB04A}" destId="{5EDE817E-A976-43ED-A4B7-5F51B4A803A6}" srcOrd="0" destOrd="0" parTransId="{86868597-68A8-41BE-A6E1-F78D3CE0992D}" sibTransId="{38BFB494-0A2C-4EE6-8A5B-9C3915D9F562}"/>
    <dgm:cxn modelId="{41C5DD4E-E87C-4D32-B1EA-3426EF27B482}" type="presOf" srcId="{DDF895FE-E810-4525-8EA4-46E7CDF191E5}" destId="{1F57D5C4-27D4-472F-AEEE-F5521839693A}" srcOrd="0" destOrd="0" presId="urn:microsoft.com/office/officeart/2018/5/layout/CenteredIconLabelDescriptionList"/>
    <dgm:cxn modelId="{55B3137C-12CA-4842-A337-0552AB881312}" srcId="{66E84AE8-5B4B-4E76-BB78-1A34789BB1BD}" destId="{DDF895FE-E810-4525-8EA4-46E7CDF191E5}" srcOrd="0" destOrd="0" parTransId="{14627F34-B246-4AF1-B17B-AF31C151B1F3}" sibTransId="{CCBA6B0F-6260-4136-911A-4311EE2AE872}"/>
    <dgm:cxn modelId="{6A294D8F-6027-4651-8D8C-11D0F9D4D468}" type="presOf" srcId="{5EDE817E-A976-43ED-A4B7-5F51B4A803A6}" destId="{B5F53158-5937-44F0-8014-6DC0CBD8DDA4}" srcOrd="0" destOrd="0" presId="urn:microsoft.com/office/officeart/2018/5/layout/CenteredIconLabelDescriptionList"/>
    <dgm:cxn modelId="{E8882C9F-A704-4DE4-9CED-E6C42A427E8A}" srcId="{66E84AE8-5B4B-4E76-BB78-1A34789BB1BD}" destId="{A33C1135-15E8-4031-B77E-4E7E990F1093}" srcOrd="1" destOrd="0" parTransId="{C1879794-B05A-4B4C-929F-70764AF073CD}" sibTransId="{519C46C9-94B4-4018-8DDD-827D92C7561E}"/>
    <dgm:cxn modelId="{532DACA4-4385-4DBC-8B38-F2AF05C34707}" srcId="{66E84AE8-5B4B-4E76-BB78-1A34789BB1BD}" destId="{9E1C46E2-B086-427E-8B70-C7618239DA62}" srcOrd="2" destOrd="0" parTransId="{A1B90F43-8D28-4B49-AF82-AA3A3E8D96DE}" sibTransId="{354C65F3-7BB4-4B76-B5D2-D86B42A1E8B4}"/>
    <dgm:cxn modelId="{15F3D7BE-5268-419B-A38F-26A509C2D439}" srcId="{66E84AE8-5B4B-4E76-BB78-1A34789BB1BD}" destId="{7F464CC6-5449-4DBA-9932-423F9A0D69BF}" srcOrd="3" destOrd="0" parTransId="{A5F59D4D-17E4-45D4-B4D2-4B58FDAF6534}" sibTransId="{C72BDEEE-8286-4551-B362-8B521D338CA3}"/>
    <dgm:cxn modelId="{E74357E1-6225-4F43-9253-565A146ED215}" type="presOf" srcId="{C13C9088-42EF-48DA-B49F-6C8E6A1AB04A}" destId="{C7A07679-3130-45B7-ABD9-21A9B19EAA09}" srcOrd="0" destOrd="0" presId="urn:microsoft.com/office/officeart/2018/5/layout/CenteredIconLabelDescriptionList"/>
    <dgm:cxn modelId="{0E16A9E4-42E1-40A3-A776-96DCB42C50D9}" type="presOf" srcId="{A33C1135-15E8-4031-B77E-4E7E990F1093}" destId="{5988BB99-8B04-4D99-AC05-8F7338D95CCE}" srcOrd="0" destOrd="0" presId="urn:microsoft.com/office/officeart/2018/5/layout/CenteredIconLabelDescriptionList"/>
    <dgm:cxn modelId="{984164E5-6B1A-4D00-BD70-61A65E551A33}" type="presOf" srcId="{66E84AE8-5B4B-4E76-BB78-1A34789BB1BD}" destId="{126D6E42-3BD6-4C6D-AA9A-B51FCDFD1FD6}" srcOrd="0" destOrd="0" presId="urn:microsoft.com/office/officeart/2018/5/layout/CenteredIconLabelDescriptionList"/>
    <dgm:cxn modelId="{7D5D225C-006E-4949-9B76-AC805149A07B}" type="presParOf" srcId="{126D6E42-3BD6-4C6D-AA9A-B51FCDFD1FD6}" destId="{C824B1BA-35D3-4378-B5C6-A18DB21E7C27}" srcOrd="0" destOrd="0" presId="urn:microsoft.com/office/officeart/2018/5/layout/CenteredIconLabelDescriptionList"/>
    <dgm:cxn modelId="{5EED4E60-404F-4839-96AF-F40C7F7E58F7}" type="presParOf" srcId="{C824B1BA-35D3-4378-B5C6-A18DB21E7C27}" destId="{5814FC61-CC2C-416A-991D-383ABC078A3A}" srcOrd="0" destOrd="0" presId="urn:microsoft.com/office/officeart/2018/5/layout/CenteredIconLabelDescriptionList"/>
    <dgm:cxn modelId="{FCB85B8B-7BEF-4218-8053-2B82BC3E6543}" type="presParOf" srcId="{C824B1BA-35D3-4378-B5C6-A18DB21E7C27}" destId="{FFF94BA8-B2C2-4472-8369-5F626C8A2073}" srcOrd="1" destOrd="0" presId="urn:microsoft.com/office/officeart/2018/5/layout/CenteredIconLabelDescriptionList"/>
    <dgm:cxn modelId="{F52D3F3C-91C2-40D2-B12B-31C316D7ADFA}" type="presParOf" srcId="{C824B1BA-35D3-4378-B5C6-A18DB21E7C27}" destId="{1F57D5C4-27D4-472F-AEEE-F5521839693A}" srcOrd="2" destOrd="0" presId="urn:microsoft.com/office/officeart/2018/5/layout/CenteredIconLabelDescriptionList"/>
    <dgm:cxn modelId="{050E3A63-8750-49E0-AC51-CBB89E03AB16}" type="presParOf" srcId="{C824B1BA-35D3-4378-B5C6-A18DB21E7C27}" destId="{365553FB-3956-4E5D-96F4-31D3E8F6D99C}" srcOrd="3" destOrd="0" presId="urn:microsoft.com/office/officeart/2018/5/layout/CenteredIconLabelDescriptionList"/>
    <dgm:cxn modelId="{B20FFA59-DC04-45C0-BE91-383C91C4BE64}" type="presParOf" srcId="{C824B1BA-35D3-4378-B5C6-A18DB21E7C27}" destId="{DFFFB467-2BCF-4B05-931B-5E343139786E}" srcOrd="4" destOrd="0" presId="urn:microsoft.com/office/officeart/2018/5/layout/CenteredIconLabelDescriptionList"/>
    <dgm:cxn modelId="{8AA57B0E-4375-4DE0-8D9D-22D8AD304A6C}" type="presParOf" srcId="{126D6E42-3BD6-4C6D-AA9A-B51FCDFD1FD6}" destId="{96B01651-A5E1-47B5-B501-A7A761474382}" srcOrd="1" destOrd="0" presId="urn:microsoft.com/office/officeart/2018/5/layout/CenteredIconLabelDescriptionList"/>
    <dgm:cxn modelId="{3733ED4A-BD3E-437E-B0A2-9850988C7936}" type="presParOf" srcId="{126D6E42-3BD6-4C6D-AA9A-B51FCDFD1FD6}" destId="{98CA19B5-7D96-4DB4-9AC2-D13D356DFD8B}" srcOrd="2" destOrd="0" presId="urn:microsoft.com/office/officeart/2018/5/layout/CenteredIconLabelDescriptionList"/>
    <dgm:cxn modelId="{70F45DD2-20E8-4D41-B83A-52737B88ED18}" type="presParOf" srcId="{98CA19B5-7D96-4DB4-9AC2-D13D356DFD8B}" destId="{A34B6EF2-975D-41B5-AC6E-C91E0B5D5A4E}" srcOrd="0" destOrd="0" presId="urn:microsoft.com/office/officeart/2018/5/layout/CenteredIconLabelDescriptionList"/>
    <dgm:cxn modelId="{C6269B57-6AA8-4CD5-89C3-A69B1163EA10}" type="presParOf" srcId="{98CA19B5-7D96-4DB4-9AC2-D13D356DFD8B}" destId="{710B22A5-ECCD-4008-84F5-D95A9141F9DF}" srcOrd="1" destOrd="0" presId="urn:microsoft.com/office/officeart/2018/5/layout/CenteredIconLabelDescriptionList"/>
    <dgm:cxn modelId="{7345BFB4-9DDC-48AD-8E08-A5DE3E4A7759}" type="presParOf" srcId="{98CA19B5-7D96-4DB4-9AC2-D13D356DFD8B}" destId="{5988BB99-8B04-4D99-AC05-8F7338D95CCE}" srcOrd="2" destOrd="0" presId="urn:microsoft.com/office/officeart/2018/5/layout/CenteredIconLabelDescriptionList"/>
    <dgm:cxn modelId="{AF44D96E-588A-4041-8F96-21130D20E0B4}" type="presParOf" srcId="{98CA19B5-7D96-4DB4-9AC2-D13D356DFD8B}" destId="{062F7135-B3BB-4105-8829-8F81BF0D5267}" srcOrd="3" destOrd="0" presId="urn:microsoft.com/office/officeart/2018/5/layout/CenteredIconLabelDescriptionList"/>
    <dgm:cxn modelId="{51FCEFBB-4307-4BF0-9465-DDDD05B2A9AD}" type="presParOf" srcId="{98CA19B5-7D96-4DB4-9AC2-D13D356DFD8B}" destId="{F67A14FF-2C8E-4FAE-9CA3-166C35D95C0D}" srcOrd="4" destOrd="0" presId="urn:microsoft.com/office/officeart/2018/5/layout/CenteredIconLabelDescriptionList"/>
    <dgm:cxn modelId="{8BCAA92F-5983-46E1-9BE3-AF608A8AE7F8}" type="presParOf" srcId="{126D6E42-3BD6-4C6D-AA9A-B51FCDFD1FD6}" destId="{F885222E-649C-4AA2-B79E-D94E405DEF05}" srcOrd="3" destOrd="0" presId="urn:microsoft.com/office/officeart/2018/5/layout/CenteredIconLabelDescriptionList"/>
    <dgm:cxn modelId="{D919A711-39FE-4232-AB1B-AF27DD922FC3}" type="presParOf" srcId="{126D6E42-3BD6-4C6D-AA9A-B51FCDFD1FD6}" destId="{03987BB3-4BF5-4056-9A9B-CE0447618BED}" srcOrd="4" destOrd="0" presId="urn:microsoft.com/office/officeart/2018/5/layout/CenteredIconLabelDescriptionList"/>
    <dgm:cxn modelId="{00A9F9B5-F7C4-4104-95A7-3ACA89BF6172}" type="presParOf" srcId="{03987BB3-4BF5-4056-9A9B-CE0447618BED}" destId="{FBF4E0BD-4926-42AA-9C97-41C1CCDFF2CF}" srcOrd="0" destOrd="0" presId="urn:microsoft.com/office/officeart/2018/5/layout/CenteredIconLabelDescriptionList"/>
    <dgm:cxn modelId="{FB3414CE-27E4-4C9C-BD24-1C1655C4C577}" type="presParOf" srcId="{03987BB3-4BF5-4056-9A9B-CE0447618BED}" destId="{04619451-51CD-41C0-84C4-425814AEF93D}" srcOrd="1" destOrd="0" presId="urn:microsoft.com/office/officeart/2018/5/layout/CenteredIconLabelDescriptionList"/>
    <dgm:cxn modelId="{47295017-54FD-4EE2-B709-7FA7FDD67784}" type="presParOf" srcId="{03987BB3-4BF5-4056-9A9B-CE0447618BED}" destId="{E449342E-49EC-4A23-AA22-95B44C678A5A}" srcOrd="2" destOrd="0" presId="urn:microsoft.com/office/officeart/2018/5/layout/CenteredIconLabelDescriptionList"/>
    <dgm:cxn modelId="{23D4728D-C318-4D18-AC87-4A0D84198C77}" type="presParOf" srcId="{03987BB3-4BF5-4056-9A9B-CE0447618BED}" destId="{24C155C8-F514-4280-A1CD-BA1CD69576F6}" srcOrd="3" destOrd="0" presId="urn:microsoft.com/office/officeart/2018/5/layout/CenteredIconLabelDescriptionList"/>
    <dgm:cxn modelId="{9BEF5564-6025-4EF4-A251-A8D38D7AEEDF}" type="presParOf" srcId="{03987BB3-4BF5-4056-9A9B-CE0447618BED}" destId="{3C6F7333-9AF2-4E5E-95A0-62093D6B33BC}" srcOrd="4" destOrd="0" presId="urn:microsoft.com/office/officeart/2018/5/layout/CenteredIconLabelDescriptionList"/>
    <dgm:cxn modelId="{804749D6-45DA-43C2-89BA-4262FE16D7C9}" type="presParOf" srcId="{126D6E42-3BD6-4C6D-AA9A-B51FCDFD1FD6}" destId="{C76F05A6-1AE7-4363-A44B-5141BEA34D2E}" srcOrd="5" destOrd="0" presId="urn:microsoft.com/office/officeart/2018/5/layout/CenteredIconLabelDescriptionList"/>
    <dgm:cxn modelId="{6AD43AE8-3019-44B6-8081-79CAB75F69CA}" type="presParOf" srcId="{126D6E42-3BD6-4C6D-AA9A-B51FCDFD1FD6}" destId="{3C17D4BA-141B-453B-B549-61319331111A}" srcOrd="6" destOrd="0" presId="urn:microsoft.com/office/officeart/2018/5/layout/CenteredIconLabelDescriptionList"/>
    <dgm:cxn modelId="{A305F24C-203C-4345-ADE5-5AB84D995289}" type="presParOf" srcId="{3C17D4BA-141B-453B-B549-61319331111A}" destId="{F95D4319-93A9-48D9-8184-567C7BB66E33}" srcOrd="0" destOrd="0" presId="urn:microsoft.com/office/officeart/2018/5/layout/CenteredIconLabelDescriptionList"/>
    <dgm:cxn modelId="{A57BC9D6-3803-47BE-B153-47F5D9C9BEAF}" type="presParOf" srcId="{3C17D4BA-141B-453B-B549-61319331111A}" destId="{DF6C6151-8E49-421F-B31B-CC08622293EE}" srcOrd="1" destOrd="0" presId="urn:microsoft.com/office/officeart/2018/5/layout/CenteredIconLabelDescriptionList"/>
    <dgm:cxn modelId="{DF369A20-6DBE-4DC1-A8E0-E9667674FD9A}" type="presParOf" srcId="{3C17D4BA-141B-453B-B549-61319331111A}" destId="{EF9F38D1-49D5-496B-B826-F80C06729CE0}" srcOrd="2" destOrd="0" presId="urn:microsoft.com/office/officeart/2018/5/layout/CenteredIconLabelDescriptionList"/>
    <dgm:cxn modelId="{D444E805-90B5-42F5-9AE4-853E9DFB3227}" type="presParOf" srcId="{3C17D4BA-141B-453B-B549-61319331111A}" destId="{C216DA85-D42A-4FFD-92D6-6576ED9FE16B}" srcOrd="3" destOrd="0" presId="urn:microsoft.com/office/officeart/2018/5/layout/CenteredIconLabelDescriptionList"/>
    <dgm:cxn modelId="{DD9B7135-4192-4D69-B73F-4EF62C57946A}" type="presParOf" srcId="{3C17D4BA-141B-453B-B549-61319331111A}" destId="{7CCA9837-03A3-4A15-941E-A72FA510BBB9}" srcOrd="4" destOrd="0" presId="urn:microsoft.com/office/officeart/2018/5/layout/CenteredIconLabelDescriptionList"/>
    <dgm:cxn modelId="{42792E29-78A0-42EB-B3D6-62C88FC046B2}" type="presParOf" srcId="{126D6E42-3BD6-4C6D-AA9A-B51FCDFD1FD6}" destId="{98F4FC84-7C2F-4FA3-8CC8-5731A4FE4B49}" srcOrd="7" destOrd="0" presId="urn:microsoft.com/office/officeart/2018/5/layout/CenteredIconLabelDescriptionList"/>
    <dgm:cxn modelId="{E78E1BE0-3844-411F-8215-DE9EEB320E0F}" type="presParOf" srcId="{126D6E42-3BD6-4C6D-AA9A-B51FCDFD1FD6}" destId="{E1F467DE-5BA6-446B-BC6B-E849D6B9100C}" srcOrd="8" destOrd="0" presId="urn:microsoft.com/office/officeart/2018/5/layout/CenteredIconLabelDescriptionList"/>
    <dgm:cxn modelId="{0AFF69C8-C2D7-4DAA-A630-4A1B7FD09540}" type="presParOf" srcId="{E1F467DE-5BA6-446B-BC6B-E849D6B9100C}" destId="{801B4682-065F-45E5-B1A7-454A88CD08A0}" srcOrd="0" destOrd="0" presId="urn:microsoft.com/office/officeart/2018/5/layout/CenteredIconLabelDescriptionList"/>
    <dgm:cxn modelId="{163E8249-BA2F-495E-9698-E294DB42ACB4}" type="presParOf" srcId="{E1F467DE-5BA6-446B-BC6B-E849D6B9100C}" destId="{1F32E6AB-75A4-4B6F-A804-54C0618D6ACE}" srcOrd="1" destOrd="0" presId="urn:microsoft.com/office/officeart/2018/5/layout/CenteredIconLabelDescriptionList"/>
    <dgm:cxn modelId="{DFD6FDDD-BD8C-47EC-AB07-334B2318D232}" type="presParOf" srcId="{E1F467DE-5BA6-446B-BC6B-E849D6B9100C}" destId="{C7A07679-3130-45B7-ABD9-21A9B19EAA09}" srcOrd="2" destOrd="0" presId="urn:microsoft.com/office/officeart/2018/5/layout/CenteredIconLabelDescriptionList"/>
    <dgm:cxn modelId="{0FD8C09F-D9CF-4C0C-B3C5-A6F04A23E809}" type="presParOf" srcId="{E1F467DE-5BA6-446B-BC6B-E849D6B9100C}" destId="{0113E1FA-A688-4B20-AF93-A222502D626E}" srcOrd="3" destOrd="0" presId="urn:microsoft.com/office/officeart/2018/5/layout/CenteredIconLabelDescriptionList"/>
    <dgm:cxn modelId="{AA049893-345B-4170-ADFD-7E614077B90A}" type="presParOf" srcId="{E1F467DE-5BA6-446B-BC6B-E849D6B9100C}" destId="{B5F53158-5937-44F0-8014-6DC0CBD8DDA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42860-4BB8-4CE5-BCA4-CF0C9ADA4B0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B3B45-68E5-4F13-AB98-D6C93A90754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80079-5FC6-435D-8738-4FCCAC96B796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Read Netflix data using pandas</a:t>
          </a:r>
        </a:p>
      </dsp:txBody>
      <dsp:txXfrm>
        <a:off x="75768" y="3053169"/>
        <a:ext cx="3093750" cy="720000"/>
      </dsp:txXfrm>
    </dsp:sp>
    <dsp:sp modelId="{DE0410D8-0F43-436E-9B61-B99904F8313A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40E6D-3068-4F6B-8EA4-630A17E25BF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B2282-FDA0-461A-ADA4-25FB5F86DE1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Show insights in data</a:t>
          </a:r>
        </a:p>
      </dsp:txBody>
      <dsp:txXfrm>
        <a:off x="3710925" y="3053169"/>
        <a:ext cx="3093750" cy="720000"/>
      </dsp:txXfrm>
    </dsp:sp>
    <dsp:sp modelId="{540C3F1B-EDA1-4B99-8775-050B2E3F6693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62F30-3E1E-4548-97C9-967DCC87A59C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C4668-C927-4D34-ADF9-19BF28376D6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 contain 8809 row and 11 column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4FC61-CC2C-416A-991D-383ABC078A3A}">
      <dsp:nvSpPr>
        <dsp:cNvPr id="0" name=""/>
        <dsp:cNvSpPr/>
      </dsp:nvSpPr>
      <dsp:spPr>
        <a:xfrm>
          <a:off x="695241" y="1473669"/>
          <a:ext cx="748617" cy="74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7D5C4-27D4-472F-AEEE-F5521839693A}">
      <dsp:nvSpPr>
        <dsp:cNvPr id="0" name=""/>
        <dsp:cNvSpPr/>
      </dsp:nvSpPr>
      <dsp:spPr>
        <a:xfrm>
          <a:off x="97" y="2325979"/>
          <a:ext cx="2138906" cy="65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The United States has the largest content directory.</a:t>
          </a:r>
          <a:endParaRPr lang="en-US" sz="1400" kern="1200"/>
        </a:p>
      </dsp:txBody>
      <dsp:txXfrm>
        <a:off x="97" y="2325979"/>
        <a:ext cx="2138906" cy="654831"/>
      </dsp:txXfrm>
    </dsp:sp>
    <dsp:sp modelId="{DFFFB467-2BCF-4B05-931B-5E343139786E}">
      <dsp:nvSpPr>
        <dsp:cNvPr id="0" name=""/>
        <dsp:cNvSpPr/>
      </dsp:nvSpPr>
      <dsp:spPr>
        <a:xfrm>
          <a:off x="97" y="3029039"/>
          <a:ext cx="2138906" cy="85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B6EF2-975D-41B5-AC6E-C91E0B5D5A4E}">
      <dsp:nvSpPr>
        <dsp:cNvPr id="0" name=""/>
        <dsp:cNvSpPr/>
      </dsp:nvSpPr>
      <dsp:spPr>
        <a:xfrm>
          <a:off x="3208456" y="1473669"/>
          <a:ext cx="748617" cy="74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BB99-8B04-4D99-AC05-8F7338D95CCE}">
      <dsp:nvSpPr>
        <dsp:cNvPr id="0" name=""/>
        <dsp:cNvSpPr/>
      </dsp:nvSpPr>
      <dsp:spPr>
        <a:xfrm>
          <a:off x="2513312" y="2325979"/>
          <a:ext cx="2138906" cy="65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India dominates in both movies and TV shows.</a:t>
          </a:r>
          <a:endParaRPr lang="en-US" sz="1400" kern="1200"/>
        </a:p>
      </dsp:txBody>
      <dsp:txXfrm>
        <a:off x="2513312" y="2325979"/>
        <a:ext cx="2138906" cy="654831"/>
      </dsp:txXfrm>
    </dsp:sp>
    <dsp:sp modelId="{F67A14FF-2C8E-4FAE-9CA3-166C35D95C0D}">
      <dsp:nvSpPr>
        <dsp:cNvPr id="0" name=""/>
        <dsp:cNvSpPr/>
      </dsp:nvSpPr>
      <dsp:spPr>
        <a:xfrm>
          <a:off x="2513312" y="3029039"/>
          <a:ext cx="2138906" cy="85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4E0BD-4926-42AA-9C97-41C1CCDFF2CF}">
      <dsp:nvSpPr>
        <dsp:cNvPr id="0" name=""/>
        <dsp:cNvSpPr/>
      </dsp:nvSpPr>
      <dsp:spPr>
        <a:xfrm>
          <a:off x="5721671" y="1473669"/>
          <a:ext cx="748617" cy="748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342E-49EC-4A23-AA22-95B44C678A5A}">
      <dsp:nvSpPr>
        <dsp:cNvPr id="0" name=""/>
        <dsp:cNvSpPr/>
      </dsp:nvSpPr>
      <dsp:spPr>
        <a:xfrm>
          <a:off x="5026526" y="2325979"/>
          <a:ext cx="2138906" cy="65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The year 2018 stands out as the biggest year for movie and TV show releases.</a:t>
          </a:r>
          <a:endParaRPr lang="en-US" sz="1400" kern="1200"/>
        </a:p>
      </dsp:txBody>
      <dsp:txXfrm>
        <a:off x="5026526" y="2325979"/>
        <a:ext cx="2138906" cy="654831"/>
      </dsp:txXfrm>
    </dsp:sp>
    <dsp:sp modelId="{3C6F7333-9AF2-4E5E-95A0-62093D6B33BC}">
      <dsp:nvSpPr>
        <dsp:cNvPr id="0" name=""/>
        <dsp:cNvSpPr/>
      </dsp:nvSpPr>
      <dsp:spPr>
        <a:xfrm>
          <a:off x="5026526" y="3029039"/>
          <a:ext cx="2138906" cy="85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D4319-93A9-48D9-8184-567C7BB66E33}">
      <dsp:nvSpPr>
        <dsp:cNvPr id="0" name=""/>
        <dsp:cNvSpPr/>
      </dsp:nvSpPr>
      <dsp:spPr>
        <a:xfrm>
          <a:off x="8234886" y="1473669"/>
          <a:ext cx="748617" cy="748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F38D1-49D5-496B-B826-F80C06729CE0}">
      <dsp:nvSpPr>
        <dsp:cNvPr id="0" name=""/>
        <dsp:cNvSpPr/>
      </dsp:nvSpPr>
      <dsp:spPr>
        <a:xfrm>
          <a:off x="7539741" y="2325979"/>
          <a:ext cx="2138906" cy="65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The highest achieved content rating is TV-MA.</a:t>
          </a:r>
          <a:endParaRPr lang="en-US" sz="1400" kern="1200"/>
        </a:p>
      </dsp:txBody>
      <dsp:txXfrm>
        <a:off x="7539741" y="2325979"/>
        <a:ext cx="2138906" cy="654831"/>
      </dsp:txXfrm>
    </dsp:sp>
    <dsp:sp modelId="{7CCA9837-03A3-4A15-941E-A72FA510BBB9}">
      <dsp:nvSpPr>
        <dsp:cNvPr id="0" name=""/>
        <dsp:cNvSpPr/>
      </dsp:nvSpPr>
      <dsp:spPr>
        <a:xfrm>
          <a:off x="7539741" y="3029039"/>
          <a:ext cx="2138906" cy="85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B4682-065F-45E5-B1A7-454A88CD08A0}">
      <dsp:nvSpPr>
        <dsp:cNvPr id="0" name=""/>
        <dsp:cNvSpPr/>
      </dsp:nvSpPr>
      <dsp:spPr>
        <a:xfrm>
          <a:off x="10748101" y="1473669"/>
          <a:ext cx="748617" cy="7486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07679-3130-45B7-ABD9-21A9B19EAA09}">
      <dsp:nvSpPr>
        <dsp:cNvPr id="0" name=""/>
        <dsp:cNvSpPr/>
      </dsp:nvSpPr>
      <dsp:spPr>
        <a:xfrm>
          <a:off x="10052956" y="2325979"/>
          <a:ext cx="2138906" cy="65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Data Quality</a:t>
          </a:r>
          <a:endParaRPr lang="en-US" sz="1400" kern="1200"/>
        </a:p>
      </dsp:txBody>
      <dsp:txXfrm>
        <a:off x="10052956" y="2325979"/>
        <a:ext cx="2138906" cy="654831"/>
      </dsp:txXfrm>
    </dsp:sp>
    <dsp:sp modelId="{B5F53158-5937-44F0-8014-6DC0CBD8DDA4}">
      <dsp:nvSpPr>
        <dsp:cNvPr id="0" name=""/>
        <dsp:cNvSpPr/>
      </dsp:nvSpPr>
      <dsp:spPr>
        <a:xfrm>
          <a:off x="10053053" y="2672341"/>
          <a:ext cx="2138906" cy="85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dataset contains some empty values.</a:t>
          </a:r>
          <a:endParaRPr lang="en-US" sz="1100" kern="1200" dirty="0"/>
        </a:p>
      </dsp:txBody>
      <dsp:txXfrm>
        <a:off x="10053053" y="2672341"/>
        <a:ext cx="2138906" cy="856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919aab4-518c-4715-824c-9267df916caf/ReportSection?experience=power-bi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232D0C97-07E2-AC60-ED71-CE6D7C1FB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981" b="60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2EC74-9E76-4667-FC92-A7502D75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Netflix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96877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05D5515-D28A-A418-0E04-CCA87B0A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153" y="643467"/>
            <a:ext cx="467969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12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D9BA6-4AC2-A835-2ED1-D22E4EC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Visualization using PowerBi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olour-coded on electronic circuit board">
            <a:extLst>
              <a:ext uri="{FF2B5EF4-FFF2-40B4-BE49-F238E27FC236}">
                <a16:creationId xmlns:a16="http://schemas.microsoft.com/office/drawing/2014/main" id="{EF184DDF-5732-2194-7915-00219819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0" r="492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776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solidFill>
                <a:schemeClr val="tx1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group of people standing next to a computer">
            <a:extLst>
              <a:ext uri="{FF2B5EF4-FFF2-40B4-BE49-F238E27FC236}">
                <a16:creationId xmlns:a16="http://schemas.microsoft.com/office/drawing/2014/main" id="{D56FA866-E56F-894D-92EB-3B7A6141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410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CF8AB-F7CD-6A68-92A7-293CA8D291D1}"/>
              </a:ext>
            </a:extLst>
          </p:cNvPr>
          <p:cNvSpPr txBox="1"/>
          <p:nvPr/>
        </p:nvSpPr>
        <p:spPr>
          <a:xfrm>
            <a:off x="287752" y="4574559"/>
            <a:ext cx="816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: https://github.com/ahmedgamal23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FE29D-08C2-EE58-FD3C-FE4CE0C08CBE}"/>
              </a:ext>
            </a:extLst>
          </p:cNvPr>
          <p:cNvSpPr txBox="1"/>
          <p:nvPr/>
        </p:nvSpPr>
        <p:spPr>
          <a:xfrm>
            <a:off x="287752" y="5423876"/>
            <a:ext cx="80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LinkedIn: https://www.linkedin.com/in/ahmed-gamal-667a061a3/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0138B7-E03E-9D72-EBE5-DA1CFB048885}"/>
              </a:ext>
            </a:extLst>
          </p:cNvPr>
          <p:cNvSpPr txBox="1"/>
          <p:nvPr/>
        </p:nvSpPr>
        <p:spPr>
          <a:xfrm>
            <a:off x="287752" y="4979927"/>
            <a:ext cx="662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Link in power bi: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 Data Analysis Visualization - Power BI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21B430-FC61-ABC4-847E-B760110B80DD}"/>
              </a:ext>
            </a:extLst>
          </p:cNvPr>
          <p:cNvSpPr txBox="1"/>
          <p:nvPr/>
        </p:nvSpPr>
        <p:spPr>
          <a:xfrm>
            <a:off x="4402139" y="2917196"/>
            <a:ext cx="3387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427B97-B027-E2FD-F1F2-AFFE832C7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0BE34E-5DEE-3C1C-1014-699D8F802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557414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6790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lose-up of folded paper&#10;&#10;Description automatically generated">
            <a:extLst>
              <a:ext uri="{FF2B5EF4-FFF2-40B4-BE49-F238E27FC236}">
                <a16:creationId xmlns:a16="http://schemas.microsoft.com/office/drawing/2014/main" id="{837BF0D5-9447-C770-1B15-96D0322EB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92" b="145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4D584-AFAA-4995-DD80-24D1A05E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 about Netflix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4CD6D-EE73-4962-8055-64B5D06EE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333431"/>
              </p:ext>
            </p:extLst>
          </p:nvPr>
        </p:nvGraphicFramePr>
        <p:xfrm>
          <a:off x="20" y="1499192"/>
          <a:ext cx="12191960" cy="5358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572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80" y="643467"/>
            <a:ext cx="9901640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5691" y="643468"/>
            <a:ext cx="922066" cy="388299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594133" y="2416998"/>
            <a:ext cx="3317158" cy="3317158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77D9-2ADF-A384-9FD4-4CE8B829BCF8}"/>
              </a:ext>
            </a:extLst>
          </p:cNvPr>
          <p:cNvSpPr>
            <a:spLocks/>
          </p:cNvSpPr>
          <p:nvPr/>
        </p:nvSpPr>
        <p:spPr>
          <a:xfrm>
            <a:off x="1823612" y="2126505"/>
            <a:ext cx="8542300" cy="353479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Calibri Light (Headings)"/>
                <a:ea typeface="+mn-ea"/>
                <a:cs typeface="Segoe UI Semibold" panose="020B0702040204020203" pitchFamily="34" charset="0"/>
              </a:rPr>
              <a:t>Import Libraries </a:t>
            </a:r>
          </a:p>
          <a:p>
            <a:pPr marL="370332" lvl="1" defTabSz="74066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Calibri Light (Headings)"/>
                <a:ea typeface="+mn-ea"/>
                <a:cs typeface="Segoe UI Semibold" panose="020B0702040204020203" pitchFamily="34" charset="0"/>
              </a:rPr>
              <a:t>Pandas</a:t>
            </a:r>
            <a:r>
              <a:rPr lang="en-US" sz="2000" kern="1200" dirty="0">
                <a:solidFill>
                  <a:schemeClr val="tx1"/>
                </a:solidFill>
                <a:latin typeface="Calibri Light (Headings)"/>
                <a:ea typeface="+mn-ea"/>
                <a:cs typeface="Segoe UI Semibold" panose="020B0702040204020203" pitchFamily="34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highlight>
                  <a:srgbClr val="FFFFFF"/>
                </a:highlight>
                <a:latin typeface="Calibri Light (Headings)"/>
                <a:ea typeface="+mn-ea"/>
                <a:cs typeface="Segoe UI Semibold" panose="020B0702040204020203" pitchFamily="34" charset="0"/>
              </a:rPr>
              <a:t>is primarily used for organizing data into rows and columns, making it easy to clean, analyze, and manipulate data.</a:t>
            </a:r>
            <a:endParaRPr lang="en-US" sz="2000" kern="1200" dirty="0">
              <a:solidFill>
                <a:schemeClr val="tx1"/>
              </a:solidFill>
              <a:latin typeface="Calibri Light (Headings)"/>
              <a:ea typeface="+mn-ea"/>
              <a:cs typeface="Segoe UI Semibold" panose="020B0702040204020203" pitchFamily="34" charset="0"/>
            </a:endParaRPr>
          </a:p>
          <a:p>
            <a:pPr marL="370332" lvl="1" defTabSz="740664">
              <a:spcAft>
                <a:spcPts val="600"/>
              </a:spcAft>
            </a:pPr>
            <a:r>
              <a:rPr lang="en-US" sz="2000" b="1" kern="1200" dirty="0" err="1">
                <a:solidFill>
                  <a:schemeClr val="tx1"/>
                </a:solidFill>
                <a:latin typeface="Calibri Light (Headings)"/>
                <a:ea typeface="+mn-ea"/>
                <a:cs typeface="Segoe UI Semibold" panose="020B0702040204020203" pitchFamily="34" charset="0"/>
              </a:rPr>
              <a:t>Numpy</a:t>
            </a:r>
            <a:r>
              <a:rPr lang="en-US" sz="2000" kern="1200" dirty="0">
                <a:solidFill>
                  <a:schemeClr val="tx1"/>
                </a:solidFill>
                <a:latin typeface="Calibri Light (Headings)"/>
                <a:ea typeface="+mn-ea"/>
                <a:cs typeface="Segoe UI Semibold" panose="020B0702040204020203" pitchFamily="34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highlight>
                  <a:srgbClr val="FFFFFF"/>
                </a:highlight>
                <a:latin typeface="Calibri Light (Headings)"/>
                <a:ea typeface="+mn-ea"/>
                <a:cs typeface="Segoe UI Semibold" panose="020B0702040204020203" pitchFamily="34" charset="0"/>
              </a:rPr>
              <a:t>is an open-source Python library that facilitates efficient numerical operations on large quantities of data.</a:t>
            </a:r>
            <a:r>
              <a:rPr lang="en-US" sz="2000" kern="1200" dirty="0">
                <a:solidFill>
                  <a:schemeClr val="tx1"/>
                </a:solidFill>
                <a:latin typeface="Calibri Light (Headings)"/>
                <a:ea typeface="+mn-ea"/>
                <a:cs typeface="Segoe UI Semibold" panose="020B0702040204020203" pitchFamily="34" charset="0"/>
              </a:rPr>
              <a:t> </a:t>
            </a:r>
          </a:p>
          <a:p>
            <a:pPr marL="370332" lvl="1" defTabSz="74066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Calibri Light (Headings)"/>
                <a:ea typeface="+mn-ea"/>
                <a:cs typeface="Segoe UI Semibold" panose="020B0702040204020203" pitchFamily="34" charset="0"/>
              </a:rPr>
              <a:t>Matplotlib</a:t>
            </a:r>
            <a:r>
              <a:rPr lang="en-US" sz="2000" kern="1200" dirty="0">
                <a:solidFill>
                  <a:schemeClr val="tx1"/>
                </a:solidFill>
                <a:latin typeface="Calibri Light (Headings)"/>
                <a:ea typeface="+mn-ea"/>
                <a:cs typeface="Segoe UI Semibold" panose="020B0702040204020203" pitchFamily="34" charset="0"/>
              </a:rPr>
              <a:t> used to visualize data.</a:t>
            </a:r>
            <a:endParaRPr lang="en-US" sz="2000" dirty="0">
              <a:latin typeface="Calibri Light (Headings)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F9AB-D567-8376-3F34-1A3595686B38}"/>
              </a:ext>
            </a:extLst>
          </p:cNvPr>
          <p:cNvSpPr>
            <a:spLocks/>
          </p:cNvSpPr>
          <p:nvPr/>
        </p:nvSpPr>
        <p:spPr>
          <a:xfrm>
            <a:off x="2848548" y="457714"/>
            <a:ext cx="4148144" cy="18698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Netflix type is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 6132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 Show 2677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192D0-A732-A4F3-7B6A-0D585F4D2B63}"/>
              </a:ext>
            </a:extLst>
          </p:cNvPr>
          <p:cNvSpPr txBox="1"/>
          <p:nvPr/>
        </p:nvSpPr>
        <p:spPr>
          <a:xfrm>
            <a:off x="7400391" y="457714"/>
            <a:ext cx="3787866" cy="621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Netflix rating is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TV-MA       3208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TV-14       2160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TV-PG        863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           799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PG-13        490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TV-Y7        334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TV-Y         307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           287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TV-G         220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NR            80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            41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TV-Y7-FV       6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NC-17          3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             3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74 min         1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84 min         1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66 min         1</a:t>
            </a:r>
          </a:p>
          <a:p>
            <a:pPr marL="411480" lvl="1" defTabSz="822960">
              <a:spcAft>
                <a:spcPts val="600"/>
              </a:spcAft>
            </a:pPr>
            <a:r>
              <a:rPr lang="sv-SE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             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2ED89-4010-1F69-CFAB-623474B8E36D}"/>
              </a:ext>
            </a:extLst>
          </p:cNvPr>
          <p:cNvSpPr txBox="1"/>
          <p:nvPr/>
        </p:nvSpPr>
        <p:spPr>
          <a:xfrm>
            <a:off x="2848548" y="3429000"/>
            <a:ext cx="414814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Netflix director top four is 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Rajiv </a:t>
            </a:r>
            <a:r>
              <a:rPr lang="en-US" sz="16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Chilaka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19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RaÃºl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Campos, Jan Suter   18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Marcus </a:t>
            </a:r>
            <a:r>
              <a:rPr lang="en-US" sz="16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Raboy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16</a:t>
            </a:r>
          </a:p>
          <a:p>
            <a:pPr marL="411480" lvl="1" defTabSz="822960">
              <a:spcAft>
                <a:spcPts val="600"/>
              </a:spcAft>
            </a:pPr>
            <a:r>
              <a:rPr lang="en-US" sz="16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Suhas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Kadav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-coded on electronic circuit board">
            <a:extLst>
              <a:ext uri="{FF2B5EF4-FFF2-40B4-BE49-F238E27FC236}">
                <a16:creationId xmlns:a16="http://schemas.microsoft.com/office/drawing/2014/main" id="{5E879559-C4D8-CEFA-9EE9-34D708547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159" r="-1" b="9913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857F8-6A3E-397F-079D-ADC8D611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Visualization using Matplotlib</a:t>
            </a:r>
          </a:p>
        </p:txBody>
      </p:sp>
      <p:sp>
        <p:nvSpPr>
          <p:cNvPr id="2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C3D3FA4A-2C75-682E-12F3-06842EEC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1917"/>
            <a:ext cx="5291666" cy="4974165"/>
          </a:xfrm>
          <a:prstGeom prst="rect">
            <a:avLst/>
          </a:prstGeom>
        </p:spPr>
      </p:pic>
      <p:pic>
        <p:nvPicPr>
          <p:cNvPr id="7" name="Picture 6" descr="A graph on a computer screen&#10;&#10;Description automatically generated">
            <a:extLst>
              <a:ext uri="{FF2B5EF4-FFF2-40B4-BE49-F238E27FC236}">
                <a16:creationId xmlns:a16="http://schemas.microsoft.com/office/drawing/2014/main" id="{D7CFAC4E-B4EF-AF05-A340-CDC9BEFC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955146"/>
            <a:ext cx="5291667" cy="49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0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CF593EE9-D938-715C-9B68-2E985FC0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" y="543399"/>
            <a:ext cx="5775767" cy="5771201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3563A51-371D-C7F9-3EE9-045A2E74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86" y="780680"/>
            <a:ext cx="5999473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8A4F71EE-3931-22F7-3A45-83412417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49313"/>
            <a:ext cx="5291666" cy="5159373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69114E9-48E5-CEC1-C193-40A2D5E9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166812"/>
            <a:ext cx="5291667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25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7e992fc-7e1e-418b-a8f0-cd112e25306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919aab4-518c-4715-824c-9267df916caf/ReportSection?bookmarkGuid=250105f6-3bc0-4133-9145-9be72e905558&amp;bookmarkUsage=1&amp;ctid=6845d6ca-1ec5-4c0e-9e9d-34130ce0a0b8&amp;fromEntryPoint=export&quot;"/>
    <we:property name="reportState" value="&quot;CONNECTED&quot;"/>
    <we:property name="artifactViewState" value="&quot;live&quot;"/>
    <we:property name="reportEmbeddedTime" value="&quot;2024-04-22T21:09:05.235Z&quot;"/>
    <we:property name="creatorSessionId" value="&quot;ae25a7c2-1dd3-4df4-b25a-c2feb8f1c5c2&quot;"/>
    <we:property name="creatorUserId" value="&quot;100320008D04045A&quot;"/>
    <we:property name="creatorTenantId" value="&quot;6845d6ca-1ec5-4c0e-9e9d-34130ce0a0b8&quot;"/>
    <we:property name="pageDisplayName" value="&quot;Page 1&quot;"/>
    <we:property name="pageName" value="&quot;ReportSection&quot;"/>
    <we:property name="reportName" value="&quot;Netflix Data Analysis Visualization&quot;"/>
    <we:property name="isVisualContainerHeaderHidden" value="false"/>
    <we:property name="isFiltersActionButtonVisible" value="false"/>
    <we:property name="initialStateBookmark" value="&quot;H4sIAAAAAAAAA81XTW/bOBD9KwvtoRejoL5oqbfETS9t0iBZ9LIIgiE5dNjSokBRWXsD//eSlNxdJ2kMeJ11T5KG1Js3b4YjzUMiVNdqWF3AApN3yakx3xZgv/2WJZOkGW2fP388P7n6eHtxcn7mzaZ1yjRd8u4hcWDn6L6orgcdELzxz5tJAlpfwjw8SdAdTpIWbWca0OpvHDb7JWd7XE8SXLbaWAiQ1w4cBth7v90/e9/p29x7BO7UPV4jd4P1Cltj3eZ5knTDXaS0vRbAosOZaRyoxgMHW84qyeqcMyKzjGVUUsmDvVPNXI8U/3n3j1UbdOjuwF99/OyrRw8467UPYFrmVcUzQgCx5hUj07zeieVw6ZhZPkVjWUnSGjknUBCS80JQEd6WSruRPFudLVvrlfb6D2gzr9vcWMW9p6ioxa4bw58Z3S/i3dmW/dr0luMVyrjUOOVWHukCndRqmQQql9b4vEUzN33j7Cqa78xfM4veo+dF1jfe8mKkC2i3o9yk08N//VfexhhWMa4Dk76J0pKKijJPJWVFNZVySgiF40sbSr+Z76MsiHtoOIprrTjacdMjqY0VaE8HUd8ruzkV2eQR5cOGEgSfJFwUlIo8rViJlFWiLCt+fL1/XsqTHyRORmWfMDiZzy3OYdNaXkFDEZNkbLR/6JsxYeVLdF9ds+hnjwplYGd3YN2+VXlMudc3R2tUVVaAzGQ+ZZxQOQVSlOnOg/PTmj1H6HqL/5Hj7xul9voIcLBi3yJ4Bf5Df8q44EVd5rkkacGIb1O03l/mw3RQ1D5avF0h2F+1Qz3h+GKX2lka2v+U/eJN4uWI/8dG8YjI0C1qXnIGKaFIoaIkpRWVx//M+lW91zeji38zW8WQLNCPGeFGgIMYRjt4UjisGxGXMUb5kHxSPvIB+wvoPsC+OYVO8Tfh8I/H/9mcxe3d4TK2kWFIFcMKKEKaYskzyWldV+WxG7uf325/9MbbOPIdpMHH0aioioxOUYqMTVOBeZEXO0cjiNk47Z2Ls90WZER9rjBM77oWOF5Cg88UiBcOGoFiR5GEkTSJPjwjxfSuotrsH/K7/g4s7jUsTQ8AAA==&quot;"/>
    <we:property name="bookmark" value="&quot;H4sIAAAAAAAAA81XTW/bOBD9KwvtoRejoL5oqbfETS9t0iBZ9LIIgiE5dNjSokBRWXsD//eSlNxdJ2kMeJ11T5KG1Js3b4YjzUMiVNdqWF3AApN3yakx3xZgv/2WJZOkGW2fP388P7n6eHtxcn7mzaZ1yjRd8u4hcWDn6L6orgcdELzxz5tJAlpfwjw8SdAdTpIWbWca0OpvHDb7JWd7XE8SXLbaWAiQ1w4cBth7v90/e9/p29x7BO7UPV4jd4P1Cltj3eZ5knTDXaS0vRbAosOZaRyoxgMHW84qyeqcMyKzjGVUUsmDvVPNXI8U/3n3j1UbdOjuwF99/OyrRw8467UPYFrmVcUzQgCx5hUj07zeieVw6ZhZPkVjWUnSGjknUBCS80JQEd6WSruRPFudLVvrlfb6D2gzr9vcWMW9p6ioxa4bw58Z3S/i3dmW/dr0luMVyrjUOOVWHukCndRqmQQql9b4vEUzN33j7Cqa78xfM4veo+dF1jfe8mKkC2i3o9yk08N//VfexhhWMa4Dk76J0pKKijJPJWVFNZVySgiF40sbSr+Z76MsiHtoOIprrTjacdMjqY0VaE8HUd8ruzkV2eQR5cOGEgSfJFwUlIo8rViJlFWiLCt+fL1/XsqTHyRORmWfMDiZzy3OYdNaXkFDEZNkbLR/6JsxYeVLdF9ds+hnjwplYGd3YN2+VXlMudc3R2tUVVaAzGQ+ZZxQOQVSlOnOg/PTmj1H6HqL/5Hj7xul9voIcLBi3yJ4Bf5Df8q44EVd5rkkacGIb1O03l/mw3RQ1D5avF0h2F+1Qz3h+GKX2lka2v+U/eJN4uWI/8dG8YjI0C1qXnIGKaFIoaIkpRWVx//M+lW91zeji38zW8WQLNCPGeFGgIMYRjt4UjisGxGXMUb5kHxSPvIB+wvoPsC+OYVO8Tfh8I/H/9mcxe3d4TK2kWFIFcMKKEKaYskzyWldV+WxG7uf325/9MbbOPIdpMHH0aioioxOUYqMTVOBeZEXO0cjiNk47Z2Ls90WZER9rjBM77oWOF5Cg88UiBcOGoFiR5GEkTSJPjwjxfSuotrsH/K7/g4s7jUsTQ8AAA==&quot;"/>
    <we:property name="datasetId" value="&quot;b43ce54a-5f0a-428b-b387-3043770c8fa4&quot;"/>
    <we:property name="embedUrl" value="&quot;/reportEmbed?reportId=4919aab4-518c-4715-824c-9267df916caf&amp;config=eyJjbHVzdGVyVXJsIjoiaHR0cHM6Ly9XQUJJLU5PUlRILUVVUk9QRS1yZWRpcmVjdC5hbmFseXNpcy53aW5kb3dzLm5ldCIsImVtYmVkRmVhdHVyZXMiOnsidXNhZ2VNZXRyaWNzVk5leHQiOnRydWV9fQ%3D%3D&amp;disableSensitivityBanner=true&quot;"/>
    <we:property name="backgroundColor" value="&quot;#000000&quot;"/>
    <we:property name="design" value="{&quot;border&quot;:{&quot;isActive&quot;:true,&quot;color&quot;:&quot;#808080&quot;,&quot;width&quot;:1,&quot;transparency&quot;:0,&quot;dash&quot;:&quot;solid&quot;}}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240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Segoe UI Light</vt:lpstr>
      <vt:lpstr>Office Theme</vt:lpstr>
      <vt:lpstr>Netflix Data Analysis</vt:lpstr>
      <vt:lpstr>PowerPoint Presentation</vt:lpstr>
      <vt:lpstr>Insights about Netflix data</vt:lpstr>
      <vt:lpstr>PowerPoint Presentation</vt:lpstr>
      <vt:lpstr>PowerPoint Presentation</vt:lpstr>
      <vt:lpstr>Visualization using Matplotlib</vt:lpstr>
      <vt:lpstr>PowerPoint Presentation</vt:lpstr>
      <vt:lpstr>PowerPoint Presentation</vt:lpstr>
      <vt:lpstr>PowerPoint Presentation</vt:lpstr>
      <vt:lpstr>PowerPoint Presentation</vt:lpstr>
      <vt:lpstr>Visualization using PowerBi</vt:lpstr>
      <vt:lpstr>Microsoft Power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Ahmed Gamal</cp:lastModifiedBy>
  <cp:revision>5</cp:revision>
  <dcterms:created xsi:type="dcterms:W3CDTF">2018-06-07T21:39:02Z</dcterms:created>
  <dcterms:modified xsi:type="dcterms:W3CDTF">2024-04-22T22:26:54Z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