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014" y="905607"/>
            <a:ext cx="10993549" cy="1475013"/>
          </a:xfrm>
        </p:spPr>
        <p:txBody>
          <a:bodyPr>
            <a:normAutofit/>
          </a:bodyPr>
          <a:lstStyle/>
          <a:p>
            <a:r>
              <a:rPr lang="en-US" sz="6600" dirty="0"/>
              <a:t>Welcome to group 32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A63B-3C86-4B49-BC70-43F179BF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EEC6F-12ED-4283-8082-B785A732AD3A}"/>
              </a:ext>
            </a:extLst>
          </p:cNvPr>
          <p:cNvSpPr txBox="1"/>
          <p:nvPr/>
        </p:nvSpPr>
        <p:spPr>
          <a:xfrm>
            <a:off x="867843" y="1717990"/>
            <a:ext cx="77636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Ahmed Gamal : designing  , DMA &amp; modules Composition</a:t>
            </a:r>
          </a:p>
          <a:p>
            <a:r>
              <a:rPr lang="en-US" sz="2400" dirty="0"/>
              <a:t>Omar Hany : designing , processor &amp; modules Composition</a:t>
            </a:r>
          </a:p>
          <a:p>
            <a:r>
              <a:rPr lang="en-US" sz="2400" dirty="0" err="1"/>
              <a:t>Eslam</a:t>
            </a:r>
            <a:r>
              <a:rPr lang="en-US" sz="2400" dirty="0"/>
              <a:t> </a:t>
            </a:r>
            <a:r>
              <a:rPr lang="en-US" sz="2400" dirty="0" err="1"/>
              <a:t>Asfour</a:t>
            </a:r>
            <a:r>
              <a:rPr lang="en-US" sz="2400" dirty="0"/>
              <a:t> : designing &amp; processor</a:t>
            </a:r>
          </a:p>
          <a:p>
            <a:r>
              <a:rPr lang="en-US" sz="2400" dirty="0"/>
              <a:t>Ahmed Khaled : DMA , slides</a:t>
            </a:r>
          </a:p>
          <a:p>
            <a:r>
              <a:rPr lang="en-US" sz="2400" dirty="0"/>
              <a:t>Dalia </a:t>
            </a:r>
            <a:r>
              <a:rPr lang="en-US" sz="2400" dirty="0" err="1"/>
              <a:t>ayman</a:t>
            </a:r>
            <a:r>
              <a:rPr lang="en-US" sz="2400" dirty="0"/>
              <a:t> : bus controller unit </a:t>
            </a:r>
          </a:p>
          <a:p>
            <a:r>
              <a:rPr lang="en-US" sz="2400" dirty="0" err="1"/>
              <a:t>Alaa</a:t>
            </a:r>
            <a:r>
              <a:rPr lang="en-US" sz="2400" dirty="0"/>
              <a:t> Mohamed : bus controller unit</a:t>
            </a:r>
          </a:p>
          <a:p>
            <a:r>
              <a:rPr lang="en-US" sz="2400" dirty="0" err="1"/>
              <a:t>Rasha</a:t>
            </a:r>
            <a:r>
              <a:rPr lang="en-US" sz="2400" dirty="0"/>
              <a:t> Mahmoud : memory, testing </a:t>
            </a:r>
          </a:p>
          <a:p>
            <a:r>
              <a:rPr lang="en-US" sz="2400" dirty="0" err="1"/>
              <a:t>Doaa</a:t>
            </a:r>
            <a:r>
              <a:rPr lang="en-US" sz="2400" dirty="0"/>
              <a:t> </a:t>
            </a:r>
            <a:r>
              <a:rPr lang="en-US" sz="2400" dirty="0" err="1"/>
              <a:t>yehia</a:t>
            </a:r>
            <a:r>
              <a:rPr lang="en-US" sz="2400" dirty="0"/>
              <a:t> : memory , test cases </a:t>
            </a:r>
          </a:p>
          <a:p>
            <a:r>
              <a:rPr lang="en-US" sz="2400" dirty="0"/>
              <a:t>Sara </a:t>
            </a:r>
            <a:r>
              <a:rPr lang="en-US" sz="2400" dirty="0" err="1"/>
              <a:t>rafat</a:t>
            </a:r>
            <a:r>
              <a:rPr lang="en-US" sz="2400" dirty="0"/>
              <a:t> : bus buffers ,test cases</a:t>
            </a:r>
          </a:p>
        </p:txBody>
      </p:sp>
    </p:spTree>
    <p:extLst>
      <p:ext uri="{BB962C8B-B14F-4D97-AF65-F5344CB8AC3E}">
        <p14:creationId xmlns:p14="http://schemas.microsoft.com/office/powerpoint/2010/main" val="258882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9DA4B6-DD8D-49C2-A2E0-698BBA55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002215"/>
            <a:ext cx="11029616" cy="3950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</a:t>
            </a:r>
          </a:p>
        </p:txBody>
      </p:sp>
      <p:pic>
        <p:nvPicPr>
          <p:cNvPr id="11" name="Picture Placeholder 10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15A4BB82-B1EA-45DC-BB44-44F59BE5AC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1" b="19451"/>
          <a:stretch>
            <a:fillRect/>
          </a:stretch>
        </p:blipFill>
        <p:spPr>
          <a:xfrm>
            <a:off x="447675" y="641350"/>
            <a:ext cx="11290300" cy="5173663"/>
          </a:xfrm>
        </p:spPr>
      </p:pic>
    </p:spTree>
    <p:extLst>
      <p:ext uri="{BB962C8B-B14F-4D97-AF65-F5344CB8AC3E}">
        <p14:creationId xmlns:p14="http://schemas.microsoft.com/office/powerpoint/2010/main" val="7944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23" y="0"/>
            <a:ext cx="11029616" cy="1188720"/>
          </a:xfrm>
        </p:spPr>
        <p:txBody>
          <a:bodyPr/>
          <a:lstStyle/>
          <a:p>
            <a:r>
              <a:rPr lang="en-US" dirty="0"/>
              <a:t>The best processor in the market right now:</a:t>
            </a:r>
          </a:p>
        </p:txBody>
      </p:sp>
      <p:pic>
        <p:nvPicPr>
          <p:cNvPr id="6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7E339E0A-B1E2-4E0D-824C-A0A0186C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28" y="2127736"/>
            <a:ext cx="7161081" cy="4028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65373F-2C66-4C5D-BF50-7F06443435FA}"/>
              </a:ext>
            </a:extLst>
          </p:cNvPr>
          <p:cNvSpPr txBox="1"/>
          <p:nvPr/>
        </p:nvSpPr>
        <p:spPr>
          <a:xfrm>
            <a:off x="895350" y="1188720"/>
            <a:ext cx="1040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 own the power between your hands , 4.9GHz turbo mode and 3.6GHz standard clock speed.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69DA-34F2-4C06-A882-9714C991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Supported functions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8BC2-83BE-4DB1-BDFF-068672129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56" y="2384122"/>
            <a:ext cx="11029615" cy="363448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 two registers data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Add register data and constant number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store register data in the memory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Load data from the memory to register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 the DMA send data to the memory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make the DMA copy part of the memory to another address in the memory (choose the number of words need to copy)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Display data on output device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Take input and store it in the memory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1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2F21-0985-46BA-A552-379D20EA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1019954"/>
            <a:ext cx="3031852" cy="172241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3200" b="1" dirty="0" err="1"/>
              <a:t>Dma</a:t>
            </a:r>
            <a:r>
              <a:rPr lang="en-US" sz="3200" b="1" dirty="0"/>
              <a:t> design :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772FC9C-70C5-4C4F-9CD1-C54C0C6DE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28" y="1613404"/>
            <a:ext cx="6650991" cy="3791066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3EE953B-33FC-497A-948C-7829EEAFF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/>
          <a:lstStyle/>
          <a:p>
            <a:r>
              <a:rPr lang="en-US" dirty="0"/>
              <a:t>The DMA is Responsible for </a:t>
            </a:r>
            <a:r>
              <a:rPr lang="ar-EG" dirty="0"/>
              <a:t> </a:t>
            </a:r>
            <a:r>
              <a:rPr lang="en-US" dirty="0"/>
              <a:t>sending and receiving data from processor to memory 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  <a:r>
              <a:rPr lang="en-US" dirty="0"/>
              <a:t> from memory to memory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from I/O devices to memory . Under supervision of the processor</a:t>
            </a:r>
          </a:p>
        </p:txBody>
      </p:sp>
    </p:spTree>
    <p:extLst>
      <p:ext uri="{BB962C8B-B14F-4D97-AF65-F5344CB8AC3E}">
        <p14:creationId xmlns:p14="http://schemas.microsoft.com/office/powerpoint/2010/main" val="80526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729C-5961-4B92-A53D-3D7CB264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</a:t>
            </a:r>
            <a:br>
              <a:rPr lang="en-US" dirty="0"/>
            </a:br>
            <a:r>
              <a:rPr lang="en-US" dirty="0"/>
              <a:t>		design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9E06E-4BDE-44AA-98BC-CD79AE0AA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Processor is responsible for making Digital operations</a:t>
            </a:r>
            <a:r>
              <a:rPr lang="ar-EG" dirty="0"/>
              <a:t> </a:t>
            </a:r>
            <a:r>
              <a:rPr lang="en-US" dirty="0"/>
              <a:t> , sending instructions to the DMA to work and it could also use the memory directly without using DMA . 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FFD7D3AE-9ECB-4B12-8BB4-6A097F337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769" y="1179513"/>
            <a:ext cx="4659312" cy="4659312"/>
          </a:xfrm>
        </p:spPr>
      </p:pic>
    </p:spTree>
    <p:extLst>
      <p:ext uri="{BB962C8B-B14F-4D97-AF65-F5344CB8AC3E}">
        <p14:creationId xmlns:p14="http://schemas.microsoft.com/office/powerpoint/2010/main" val="245743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73A0C-C89D-4D3F-9D02-FAF0C27B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use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444C6-5F8F-412C-8C13-86B890EC652C}"/>
              </a:ext>
            </a:extLst>
          </p:cNvPr>
          <p:cNvSpPr txBox="1"/>
          <p:nvPr/>
        </p:nvSpPr>
        <p:spPr>
          <a:xfrm>
            <a:off x="586490" y="1674674"/>
            <a:ext cx="7669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Add : use to add two registers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Addi</a:t>
            </a:r>
            <a:r>
              <a:rPr lang="en-US" dirty="0"/>
              <a:t>: use to add register and 16bit constant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Lw</a:t>
            </a:r>
            <a:r>
              <a:rPr lang="en-US" dirty="0"/>
              <a:t>: use to get data from memory to a register (processor)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Sw</a:t>
            </a:r>
            <a:r>
              <a:rPr lang="en-US" dirty="0"/>
              <a:t>: use to send data from a register to memory (processor)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Send: use to send data from a register to memory(DMA)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Copy: use to copy part of the memory to another part of the memory(DMA)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Sw</a:t>
            </a:r>
            <a:r>
              <a:rPr lang="en-US" dirty="0"/>
              <a:t> $ra : use to display on the output device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4F31-F4C0-42E5-970E-453852FA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The full circuit design :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1A2F50-9A1E-4E79-B7C6-2250FB9D9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575" y="852487"/>
            <a:ext cx="51530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0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1F88-9AA8-480E-AE2C-AAE55A50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design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154F0-3C7E-4AF9-A63D-D9194FD5C1E7}"/>
              </a:ext>
            </a:extLst>
          </p:cNvPr>
          <p:cNvSpPr txBox="1"/>
          <p:nvPr/>
        </p:nvSpPr>
        <p:spPr>
          <a:xfrm>
            <a:off x="586490" y="1717990"/>
            <a:ext cx="11311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    We use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32-bit data bus to send and receive data and addresses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32_bit control bus to send and receive control signals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bus controller to organize the control signals and the data traffic between modules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Static random-access memory as the main memory to</a:t>
            </a:r>
            <a:r>
              <a:rPr lang="ar-EG" dirty="0"/>
              <a:t> </a:t>
            </a:r>
            <a:r>
              <a:rPr lang="en-US" dirty="0"/>
              <a:t>ensure speed </a:t>
            </a:r>
          </a:p>
        </p:txBody>
      </p:sp>
    </p:spTree>
    <p:extLst>
      <p:ext uri="{BB962C8B-B14F-4D97-AF65-F5344CB8AC3E}">
        <p14:creationId xmlns:p14="http://schemas.microsoft.com/office/powerpoint/2010/main" val="127857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8AF9-60CB-4594-85B0-37A5FF03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33E25-36D8-45C3-8F4E-8AB3B82A1811}"/>
              </a:ext>
            </a:extLst>
          </p:cNvPr>
          <p:cNvSpPr txBox="1"/>
          <p:nvPr/>
        </p:nvSpPr>
        <p:spPr>
          <a:xfrm>
            <a:off x="2679192" y="2651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C0D35B-B328-4B26-BBCA-9666135DF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4" y="1779428"/>
            <a:ext cx="10900305" cy="40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5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Franklin Gothic Book</vt:lpstr>
      <vt:lpstr>Franklin Gothic Demi</vt:lpstr>
      <vt:lpstr>Wingdings</vt:lpstr>
      <vt:lpstr>Wingdings 2</vt:lpstr>
      <vt:lpstr>DividendVTI</vt:lpstr>
      <vt:lpstr>Welcome to group 32 </vt:lpstr>
      <vt:lpstr>The best processor in the market right now:</vt:lpstr>
      <vt:lpstr>Supported functions :</vt:lpstr>
      <vt:lpstr>Dma design :</vt:lpstr>
      <vt:lpstr>Processor    design :</vt:lpstr>
      <vt:lpstr>Instructions use :</vt:lpstr>
      <vt:lpstr>The full circuit design :</vt:lpstr>
      <vt:lpstr>The design :</vt:lpstr>
      <vt:lpstr>Test case:</vt:lpstr>
      <vt:lpstr>Contributions 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2019-12-20T17:05:34Z</dcterms:created>
  <dcterms:modified xsi:type="dcterms:W3CDTF">2019-12-20T18:46:47Z</dcterms:modified>
</cp:coreProperties>
</file>