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63" r:id="rId4"/>
    <p:sldId id="262" r:id="rId5"/>
    <p:sldId id="259" r:id="rId6"/>
    <p:sldId id="261" r:id="rId7"/>
    <p:sldId id="266" r:id="rId8"/>
    <p:sldId id="267" r:id="rId9"/>
    <p:sldId id="269" r:id="rId10"/>
    <p:sldId id="260" r:id="rId11"/>
    <p:sldId id="265" r:id="rId12"/>
    <p:sldId id="270" r:id="rId13"/>
    <p:sldId id="277" r:id="rId14"/>
    <p:sldId id="268" r:id="rId15"/>
    <p:sldId id="276" r:id="rId16"/>
    <p:sldId id="275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1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7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30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6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751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2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8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EC9B-FEC8-4769-9C84-ABC3A9EBE19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2DA7F1-7D00-462A-8962-23490EB9F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264228"/>
            <a:ext cx="6199878" cy="1002836"/>
          </a:xfrm>
        </p:spPr>
        <p:txBody>
          <a:bodyPr/>
          <a:lstStyle/>
          <a:p>
            <a:r>
              <a:rPr lang="en-US" sz="4000" b="1" dirty="0" smtClean="0"/>
              <a:t>Emotion Detection In Text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7635" y="4268549"/>
            <a:ext cx="3579222" cy="85209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Neural Networks Project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8- Compiling </a:t>
            </a:r>
            <a:r>
              <a:rPr lang="en-US" sz="2400" dirty="0"/>
              <a:t>the model: The model is compiled with the loss function, optimizer, and metrics.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0" y="3497917"/>
            <a:ext cx="10281398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9- </a:t>
            </a:r>
            <a:r>
              <a:rPr lang="en-US" sz="2400" dirty="0"/>
              <a:t>Training the model: The model is trained on the training data with early stopping applied to prevent overfitting.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702983"/>
            <a:ext cx="9587254" cy="2568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10- </a:t>
            </a:r>
            <a:r>
              <a:rPr lang="en-US" sz="2400" dirty="0"/>
              <a:t>Evaluating the model: The model is evaluated on the training and testing data, and the accuracy is calculated.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0564"/>
            <a:ext cx="8963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11- </a:t>
            </a:r>
            <a:r>
              <a:rPr lang="en-US" sz="2400" dirty="0"/>
              <a:t>Visualizing the training and validation accuracy: The training and validation accuracy for each epoch are plotted.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96751"/>
            <a:ext cx="4887686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860" y="3411530"/>
            <a:ext cx="3840237" cy="22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12- </a:t>
            </a:r>
            <a:r>
              <a:rPr lang="en-US" sz="2400" dirty="0"/>
              <a:t>Confusion matrix: The confusion matrix is generated to evaluate the performance of the model.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09554"/>
            <a:ext cx="5585461" cy="2436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903" y="3509554"/>
            <a:ext cx="4052343" cy="24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13- </a:t>
            </a:r>
            <a:r>
              <a:rPr lang="en-US" sz="2400" dirty="0"/>
              <a:t>Examples for testing the model: Several examples are provided to test the model's prediction for different input texts.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94513"/>
            <a:ext cx="2731632" cy="2390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793" y="3494513"/>
            <a:ext cx="2825744" cy="2390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365" y="3494513"/>
            <a:ext cx="2705236" cy="24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13- Examples for testing the model: Several examples are provided to test the model's prediction for different input texts.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3692434"/>
            <a:ext cx="2832220" cy="2242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105" y="3687739"/>
            <a:ext cx="2804786" cy="2251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565" y="3687739"/>
            <a:ext cx="2783286" cy="22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13- Examples for testing the model: Several examples are provided to test the model's prediction for different input texts.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98064"/>
            <a:ext cx="3168559" cy="2227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653" y="3598064"/>
            <a:ext cx="3089501" cy="2227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915" y="3598064"/>
            <a:ext cx="2964286" cy="22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14- </a:t>
            </a:r>
            <a:r>
              <a:rPr lang="en-US" sz="2400" dirty="0"/>
              <a:t>Saving the model: The trained neural network model is saved as "my_model.h5".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38512"/>
            <a:ext cx="8610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project idea is to develop a model for emotion detection from text using neural networks. It uses </a:t>
            </a:r>
            <a:r>
              <a:rPr lang="en-US" sz="2400" dirty="0" err="1"/>
              <a:t>TensorFlow</a:t>
            </a:r>
            <a:r>
              <a:rPr lang="en-US" sz="2400" dirty="0"/>
              <a:t> and Keras libraries for building and training the neural network model.</a:t>
            </a:r>
            <a:r>
              <a:rPr lang="en-US" dirty="0"/>
              <a:t> </a:t>
            </a:r>
            <a:r>
              <a:rPr lang="en-US" sz="2400" dirty="0" smtClean="0"/>
              <a:t>The </a:t>
            </a:r>
            <a:r>
              <a:rPr lang="en-US" sz="2400" dirty="0"/>
              <a:t>project aims to classify texts and understand the associated emotions, such as happiness, sadness, anger, fear, and disgust.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492792" cy="13141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1- Importing </a:t>
            </a:r>
            <a:r>
              <a:rPr lang="en-US" sz="2400" dirty="0"/>
              <a:t>necessary libraries: </a:t>
            </a:r>
            <a:r>
              <a:rPr lang="en-US" sz="2400" dirty="0" err="1"/>
              <a:t>TensorFlow</a:t>
            </a:r>
            <a:r>
              <a:rPr lang="en-US" sz="2400" dirty="0"/>
              <a:t>, Keras, pandas, NLTK, re, sklearn, numpy, </a:t>
            </a:r>
            <a:r>
              <a:rPr lang="en-US" sz="2400" dirty="0" err="1"/>
              <a:t>matplotlib</a:t>
            </a:r>
            <a:r>
              <a:rPr lang="en-US" sz="2400" dirty="0"/>
              <a:t>, </a:t>
            </a:r>
            <a:r>
              <a:rPr lang="en-US" sz="2400" dirty="0" err="1"/>
              <a:t>seaborn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3100250"/>
            <a:ext cx="7942218" cy="3757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05989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85554"/>
            <a:ext cx="8596668" cy="4055808"/>
          </a:xfrm>
        </p:spPr>
        <p:txBody>
          <a:bodyPr/>
          <a:lstStyle/>
          <a:p>
            <a:r>
              <a:rPr lang="en-US" sz="2400" dirty="0" smtClean="0"/>
              <a:t>2-</a:t>
            </a:r>
            <a:r>
              <a:rPr lang="en-US" dirty="0" smtClean="0"/>
              <a:t> </a:t>
            </a:r>
            <a:r>
              <a:rPr lang="en-US" sz="2400" dirty="0" smtClean="0"/>
              <a:t>Reading </a:t>
            </a:r>
            <a:r>
              <a:rPr lang="en-US" sz="2400" dirty="0"/>
              <a:t>the dataset: The code reads three text files - train.txt, val.txt, and test.txt - which contain the training, validation, and test data respectively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3309257"/>
            <a:ext cx="9030789" cy="3002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3- Preprocessing </a:t>
            </a:r>
            <a:r>
              <a:rPr lang="en-US" sz="2400" dirty="0"/>
              <a:t>the data: The text data is preprocessed by removing special characters, converting text to lowercase, splitting into words, applying stemming, and removing stop words.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50942"/>
            <a:ext cx="9309933" cy="2858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4- </a:t>
            </a:r>
            <a:r>
              <a:rPr lang="en-US" sz="2400" dirty="0"/>
              <a:t>Encoding labels: The emotion labels are encoded using label encoding to convert them into numerical values.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9" y="3272117"/>
            <a:ext cx="8606398" cy="145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5- </a:t>
            </a:r>
            <a:r>
              <a:rPr lang="en-US" sz="2400" dirty="0"/>
              <a:t>Creating the Bag of Words model: The text data is converted into a matrix of token counts using the CountVectorizer from sklearn.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91485"/>
            <a:ext cx="9022478" cy="2361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6- </a:t>
            </a:r>
            <a:r>
              <a:rPr lang="en-US" sz="2400" dirty="0"/>
              <a:t>Splitting the data: The data is split into training and testing sets.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4" y="3426686"/>
            <a:ext cx="9876201" cy="831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is implemented through the following steps: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/>
          <a:lstStyle/>
          <a:p>
            <a:r>
              <a:rPr lang="en-US" sz="2400" dirty="0" smtClean="0"/>
              <a:t>7- </a:t>
            </a:r>
            <a:r>
              <a:rPr lang="en-US" sz="2400" dirty="0"/>
              <a:t>Building the neural network model: The code defines a sequential model using Keras and adds dense layers with dropout regularization.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37" y="166552"/>
            <a:ext cx="1854925" cy="1932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98187"/>
            <a:ext cx="9706664" cy="28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530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Emotion Detection In Text</vt:lpstr>
      <vt:lpstr>Project Idea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  <vt:lpstr>The project is implemented through the following steps: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In Text</dc:title>
  <dc:creator>Ahmed Elnemr</dc:creator>
  <cp:lastModifiedBy>Ahmed Elnemr</cp:lastModifiedBy>
  <cp:revision>8</cp:revision>
  <dcterms:created xsi:type="dcterms:W3CDTF">2024-05-10T13:12:47Z</dcterms:created>
  <dcterms:modified xsi:type="dcterms:W3CDTF">2024-05-10T14:23:12Z</dcterms:modified>
</cp:coreProperties>
</file>