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Bobby Jones Soft" charset="1" panose="00000000000000000000"/>
      <p:regular r:id="rId17"/>
    </p:embeddedFont>
    <p:embeddedFont>
      <p:font typeface="Agrandir" charset="1" panose="00000500000000000000"/>
      <p:regular r:id="rId18"/>
    </p:embeddedFont>
    <p:embeddedFont>
      <p:font typeface="Raleway Semi-Bold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jpe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jpe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jpe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svg" Type="http://schemas.openxmlformats.org/officeDocument/2006/relationships/image"/><Relationship Id="rId2" Target="../media/image1.jpe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Relationship Id="rId7" Target="../media/image20.png" Type="http://schemas.openxmlformats.org/officeDocument/2006/relationships/image"/><Relationship Id="rId8" Target="../media/image21.sv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2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6.jpeg" Type="http://schemas.openxmlformats.org/officeDocument/2006/relationships/image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Relationship Id="rId9" Target="../media/image2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7.png" Type="http://schemas.openxmlformats.org/officeDocument/2006/relationships/image"/><Relationship Id="rId4" Target="../media/image28.svg" Type="http://schemas.openxmlformats.org/officeDocument/2006/relationships/image"/><Relationship Id="rId5" Target="../media/image29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Relationship Id="rId5" Target="../media/image32.png" Type="http://schemas.openxmlformats.org/officeDocument/2006/relationships/image"/><Relationship Id="rId6" Target="../media/image33.svg" Type="http://schemas.openxmlformats.org/officeDocument/2006/relationships/image"/><Relationship Id="rId7" Target="../media/image34.jpeg" Type="http://schemas.openxmlformats.org/officeDocument/2006/relationships/image"/><Relationship Id="rId8" Target="../media/image35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27.png" Type="http://schemas.openxmlformats.org/officeDocument/2006/relationships/image"/><Relationship Id="rId8" Target="../media/image28.svg" Type="http://schemas.openxmlformats.org/officeDocument/2006/relationships/image"/><Relationship Id="rId9" Target="../media/image36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Relationship Id="rId7" Target="../media/image37.jpeg" Type="http://schemas.openxmlformats.org/officeDocument/2006/relationships/image"/><Relationship Id="rId8" Target="../media/image38.png" Type="http://schemas.openxmlformats.org/officeDocument/2006/relationships/image"/><Relationship Id="rId9" Target="../media/image3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8444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00615">
            <a:off x="7457134" y="7032500"/>
            <a:ext cx="5009577" cy="1578017"/>
          </a:xfrm>
          <a:custGeom>
            <a:avLst/>
            <a:gdLst/>
            <a:ahLst/>
            <a:cxnLst/>
            <a:rect r="r" b="b" t="t" l="l"/>
            <a:pathLst>
              <a:path h="1578017" w="5009577">
                <a:moveTo>
                  <a:pt x="0" y="0"/>
                </a:moveTo>
                <a:lnTo>
                  <a:pt x="5009576" y="0"/>
                </a:lnTo>
                <a:lnTo>
                  <a:pt x="5009576" y="1578017"/>
                </a:lnTo>
                <a:lnTo>
                  <a:pt x="0" y="15780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93418" y="3530659"/>
            <a:ext cx="12152413" cy="2643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24"/>
              </a:lnSpc>
            </a:pPr>
            <a:r>
              <a:rPr lang="en-US" sz="8424" spc="42">
                <a:solidFill>
                  <a:srgbClr val="FF3131"/>
                </a:solidFill>
                <a:latin typeface="Bobby Jones Soft"/>
                <a:ea typeface="Bobby Jones Soft"/>
                <a:cs typeface="Bobby Jones Soft"/>
                <a:sym typeface="Bobby Jones Soft"/>
              </a:rPr>
              <a:t> The journey of order in Italian Restaurant</a:t>
            </a:r>
          </a:p>
          <a:p>
            <a:pPr algn="ctr" marL="0" indent="0" lvl="1">
              <a:lnSpc>
                <a:spcPts val="3968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6875829">
            <a:off x="14796788" y="2163237"/>
            <a:ext cx="1813808" cy="1652214"/>
          </a:xfrm>
          <a:custGeom>
            <a:avLst/>
            <a:gdLst/>
            <a:ahLst/>
            <a:cxnLst/>
            <a:rect r="r" b="b" t="t" l="l"/>
            <a:pathLst>
              <a:path h="1652214" w="1813808">
                <a:moveTo>
                  <a:pt x="0" y="0"/>
                </a:moveTo>
                <a:lnTo>
                  <a:pt x="1813807" y="0"/>
                </a:lnTo>
                <a:lnTo>
                  <a:pt x="1813807" y="1652214"/>
                </a:lnTo>
                <a:lnTo>
                  <a:pt x="0" y="16522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799708">
            <a:off x="1878818" y="6792016"/>
            <a:ext cx="1829200" cy="1666235"/>
          </a:xfrm>
          <a:custGeom>
            <a:avLst/>
            <a:gdLst/>
            <a:ahLst/>
            <a:cxnLst/>
            <a:rect r="r" b="b" t="t" l="l"/>
            <a:pathLst>
              <a:path h="1666235" w="1829200">
                <a:moveTo>
                  <a:pt x="0" y="0"/>
                </a:moveTo>
                <a:lnTo>
                  <a:pt x="1829200" y="0"/>
                </a:lnTo>
                <a:lnTo>
                  <a:pt x="1829200" y="1666235"/>
                </a:lnTo>
                <a:lnTo>
                  <a:pt x="0" y="16662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12161" y="596086"/>
            <a:ext cx="1455328" cy="1827467"/>
          </a:xfrm>
          <a:custGeom>
            <a:avLst/>
            <a:gdLst/>
            <a:ahLst/>
            <a:cxnLst/>
            <a:rect r="r" b="b" t="t" l="l"/>
            <a:pathLst>
              <a:path h="1827467" w="1455328">
                <a:moveTo>
                  <a:pt x="0" y="0"/>
                </a:moveTo>
                <a:lnTo>
                  <a:pt x="1455328" y="0"/>
                </a:lnTo>
                <a:lnTo>
                  <a:pt x="1455328" y="1827467"/>
                </a:lnTo>
                <a:lnTo>
                  <a:pt x="0" y="182746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141893" y="8965633"/>
            <a:ext cx="2620560" cy="1788532"/>
          </a:xfrm>
          <a:custGeom>
            <a:avLst/>
            <a:gdLst/>
            <a:ahLst/>
            <a:cxnLst/>
            <a:rect r="r" b="b" t="t" l="l"/>
            <a:pathLst>
              <a:path h="1788532" w="2620560">
                <a:moveTo>
                  <a:pt x="0" y="0"/>
                </a:moveTo>
                <a:lnTo>
                  <a:pt x="2620559" y="0"/>
                </a:lnTo>
                <a:lnTo>
                  <a:pt x="2620559" y="1788532"/>
                </a:lnTo>
                <a:lnTo>
                  <a:pt x="0" y="178853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220779" y="8965633"/>
            <a:ext cx="2825289" cy="693480"/>
          </a:xfrm>
          <a:custGeom>
            <a:avLst/>
            <a:gdLst/>
            <a:ahLst/>
            <a:cxnLst/>
            <a:rect r="r" b="b" t="t" l="l"/>
            <a:pathLst>
              <a:path h="693480" w="2825289">
                <a:moveTo>
                  <a:pt x="0" y="0"/>
                </a:moveTo>
                <a:lnTo>
                  <a:pt x="2825289" y="0"/>
                </a:lnTo>
                <a:lnTo>
                  <a:pt x="2825289" y="693480"/>
                </a:lnTo>
                <a:lnTo>
                  <a:pt x="0" y="69348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029503" y="5910442"/>
            <a:ext cx="732949" cy="2057400"/>
          </a:xfrm>
          <a:custGeom>
            <a:avLst/>
            <a:gdLst/>
            <a:ahLst/>
            <a:cxnLst/>
            <a:rect r="r" b="b" t="t" l="l"/>
            <a:pathLst>
              <a:path h="2057400" w="732949">
                <a:moveTo>
                  <a:pt x="0" y="0"/>
                </a:moveTo>
                <a:lnTo>
                  <a:pt x="732949" y="0"/>
                </a:lnTo>
                <a:lnTo>
                  <a:pt x="732949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335083">
            <a:off x="4943687" y="911106"/>
            <a:ext cx="1738552" cy="1197428"/>
          </a:xfrm>
          <a:custGeom>
            <a:avLst/>
            <a:gdLst/>
            <a:ahLst/>
            <a:cxnLst/>
            <a:rect r="r" b="b" t="t" l="l"/>
            <a:pathLst>
              <a:path h="1197428" w="1738552">
                <a:moveTo>
                  <a:pt x="0" y="0"/>
                </a:moveTo>
                <a:lnTo>
                  <a:pt x="1738552" y="0"/>
                </a:lnTo>
                <a:lnTo>
                  <a:pt x="1738552" y="1197428"/>
                </a:lnTo>
                <a:lnTo>
                  <a:pt x="0" y="119742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7029503" y="-778297"/>
            <a:ext cx="1917264" cy="2748766"/>
          </a:xfrm>
          <a:custGeom>
            <a:avLst/>
            <a:gdLst/>
            <a:ahLst/>
            <a:cxnLst/>
            <a:rect r="r" b="b" t="t" l="l"/>
            <a:pathLst>
              <a:path h="2748766" w="1917264">
                <a:moveTo>
                  <a:pt x="0" y="0"/>
                </a:moveTo>
                <a:lnTo>
                  <a:pt x="1917264" y="0"/>
                </a:lnTo>
                <a:lnTo>
                  <a:pt x="1917264" y="2748766"/>
                </a:lnTo>
                <a:lnTo>
                  <a:pt x="0" y="2748766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18992" y="3853113"/>
            <a:ext cx="1219415" cy="2580773"/>
          </a:xfrm>
          <a:custGeom>
            <a:avLst/>
            <a:gdLst/>
            <a:ahLst/>
            <a:cxnLst/>
            <a:rect r="r" b="b" t="t" l="l"/>
            <a:pathLst>
              <a:path h="2580773" w="1219415">
                <a:moveTo>
                  <a:pt x="0" y="0"/>
                </a:moveTo>
                <a:lnTo>
                  <a:pt x="1219416" y="0"/>
                </a:lnTo>
                <a:lnTo>
                  <a:pt x="1219416" y="2580774"/>
                </a:lnTo>
                <a:lnTo>
                  <a:pt x="0" y="258077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305049" y="-2835697"/>
            <a:ext cx="4499284" cy="4114800"/>
          </a:xfrm>
          <a:custGeom>
            <a:avLst/>
            <a:gdLst/>
            <a:ahLst/>
            <a:cxnLst/>
            <a:rect r="r" b="b" t="t" l="l"/>
            <a:pathLst>
              <a:path h="4114800" w="4499284">
                <a:moveTo>
                  <a:pt x="0" y="0"/>
                </a:moveTo>
                <a:lnTo>
                  <a:pt x="4499284" y="0"/>
                </a:lnTo>
                <a:lnTo>
                  <a:pt x="44992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8444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072463" y="-2019300"/>
            <a:ext cx="4499284" cy="4114800"/>
          </a:xfrm>
          <a:custGeom>
            <a:avLst/>
            <a:gdLst/>
            <a:ahLst/>
            <a:cxnLst/>
            <a:rect r="r" b="b" t="t" l="l"/>
            <a:pathLst>
              <a:path h="4114800" w="4499284">
                <a:moveTo>
                  <a:pt x="0" y="0"/>
                </a:moveTo>
                <a:lnTo>
                  <a:pt x="4499285" y="0"/>
                </a:lnTo>
                <a:lnTo>
                  <a:pt x="449928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326594" y="8004557"/>
            <a:ext cx="3022891" cy="3092471"/>
          </a:xfrm>
          <a:custGeom>
            <a:avLst/>
            <a:gdLst/>
            <a:ahLst/>
            <a:cxnLst/>
            <a:rect r="r" b="b" t="t" l="l"/>
            <a:pathLst>
              <a:path h="3092471" w="3022891">
                <a:moveTo>
                  <a:pt x="0" y="0"/>
                </a:moveTo>
                <a:lnTo>
                  <a:pt x="3022891" y="0"/>
                </a:lnTo>
                <a:lnTo>
                  <a:pt x="3022891" y="3092471"/>
                </a:lnTo>
                <a:lnTo>
                  <a:pt x="0" y="30924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21912" y="555625"/>
            <a:ext cx="14390370" cy="1079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  <a:spcBef>
                <a:spcPct val="0"/>
              </a:spcBef>
            </a:pPr>
            <a:r>
              <a:rPr lang="en-US" sz="8000" spc="40">
                <a:solidFill>
                  <a:srgbClr val="FFFFFF"/>
                </a:solidFill>
                <a:latin typeface="Bobby Jones Soft"/>
                <a:ea typeface="Bobby Jones Soft"/>
                <a:cs typeface="Bobby Jones Soft"/>
                <a:sym typeface="Bobby Jones Soft"/>
              </a:rPr>
              <a:t>the final place for order in RDS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1912" y="2284725"/>
            <a:ext cx="13862731" cy="1826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00"/>
              </a:lnSpc>
              <a:spcBef>
                <a:spcPct val="0"/>
              </a:spcBef>
            </a:pPr>
            <a:r>
              <a:rPr lang="en-US" sz="4400" spc="22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This EC2 instance then processes the data and sends it to an RDS instance for storage, which is located on the same private subnet within VPC 2.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1912" y="4768216"/>
            <a:ext cx="12742046" cy="2209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00"/>
              </a:lnSpc>
              <a:spcBef>
                <a:spcPct val="0"/>
              </a:spcBef>
            </a:pPr>
            <a:r>
              <a:rPr lang="en-US" sz="4100" spc="20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The Italian restaurant's order management system uses AWS KMS to encrypt sensitive customer and order data stored in RDS, ensuring data security at rest.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8444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00615">
            <a:off x="6318849" y="7077919"/>
            <a:ext cx="5650302" cy="1779845"/>
          </a:xfrm>
          <a:custGeom>
            <a:avLst/>
            <a:gdLst/>
            <a:ahLst/>
            <a:cxnLst/>
            <a:rect r="r" b="b" t="t" l="l"/>
            <a:pathLst>
              <a:path h="1779845" w="5650302">
                <a:moveTo>
                  <a:pt x="0" y="0"/>
                </a:moveTo>
                <a:lnTo>
                  <a:pt x="5650302" y="0"/>
                </a:lnTo>
                <a:lnTo>
                  <a:pt x="5650302" y="1779845"/>
                </a:lnTo>
                <a:lnTo>
                  <a:pt x="0" y="17798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654476" y="3378845"/>
            <a:ext cx="6979047" cy="4005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4959"/>
              </a:lnSpc>
            </a:pPr>
            <a:r>
              <a:rPr lang="en-US" sz="16999" spc="84">
                <a:solidFill>
                  <a:srgbClr val="FFFFFF"/>
                </a:solidFill>
                <a:latin typeface="Bobby Jones Soft"/>
                <a:ea typeface="Bobby Jones Soft"/>
                <a:cs typeface="Bobby Jones Soft"/>
                <a:sym typeface="Bobby Jones Soft"/>
              </a:rPr>
              <a:t>thank you!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6875829">
            <a:off x="12290109" y="2511446"/>
            <a:ext cx="1813808" cy="1652214"/>
          </a:xfrm>
          <a:custGeom>
            <a:avLst/>
            <a:gdLst/>
            <a:ahLst/>
            <a:cxnLst/>
            <a:rect r="r" b="b" t="t" l="l"/>
            <a:pathLst>
              <a:path h="1652214" w="1813808">
                <a:moveTo>
                  <a:pt x="0" y="0"/>
                </a:moveTo>
                <a:lnTo>
                  <a:pt x="1813808" y="0"/>
                </a:lnTo>
                <a:lnTo>
                  <a:pt x="1813808" y="1652214"/>
                </a:lnTo>
                <a:lnTo>
                  <a:pt x="0" y="16522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799708">
            <a:off x="4332944" y="5844266"/>
            <a:ext cx="1829200" cy="1666235"/>
          </a:xfrm>
          <a:custGeom>
            <a:avLst/>
            <a:gdLst/>
            <a:ahLst/>
            <a:cxnLst/>
            <a:rect r="r" b="b" t="t" l="l"/>
            <a:pathLst>
              <a:path h="1666235" w="1829200">
                <a:moveTo>
                  <a:pt x="0" y="0"/>
                </a:moveTo>
                <a:lnTo>
                  <a:pt x="1829200" y="0"/>
                </a:lnTo>
                <a:lnTo>
                  <a:pt x="1829200" y="1666235"/>
                </a:lnTo>
                <a:lnTo>
                  <a:pt x="0" y="16662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12161" y="596086"/>
            <a:ext cx="1455328" cy="1827467"/>
          </a:xfrm>
          <a:custGeom>
            <a:avLst/>
            <a:gdLst/>
            <a:ahLst/>
            <a:cxnLst/>
            <a:rect r="r" b="b" t="t" l="l"/>
            <a:pathLst>
              <a:path h="1827467" w="1455328">
                <a:moveTo>
                  <a:pt x="0" y="0"/>
                </a:moveTo>
                <a:lnTo>
                  <a:pt x="1455328" y="0"/>
                </a:lnTo>
                <a:lnTo>
                  <a:pt x="1455328" y="1827467"/>
                </a:lnTo>
                <a:lnTo>
                  <a:pt x="0" y="182746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141893" y="8965633"/>
            <a:ext cx="2620560" cy="1788532"/>
          </a:xfrm>
          <a:custGeom>
            <a:avLst/>
            <a:gdLst/>
            <a:ahLst/>
            <a:cxnLst/>
            <a:rect r="r" b="b" t="t" l="l"/>
            <a:pathLst>
              <a:path h="1788532" w="2620560">
                <a:moveTo>
                  <a:pt x="0" y="0"/>
                </a:moveTo>
                <a:lnTo>
                  <a:pt x="2620559" y="0"/>
                </a:lnTo>
                <a:lnTo>
                  <a:pt x="2620559" y="1788532"/>
                </a:lnTo>
                <a:lnTo>
                  <a:pt x="0" y="178853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220779" y="8965633"/>
            <a:ext cx="2825289" cy="693480"/>
          </a:xfrm>
          <a:custGeom>
            <a:avLst/>
            <a:gdLst/>
            <a:ahLst/>
            <a:cxnLst/>
            <a:rect r="r" b="b" t="t" l="l"/>
            <a:pathLst>
              <a:path h="693480" w="2825289">
                <a:moveTo>
                  <a:pt x="0" y="0"/>
                </a:moveTo>
                <a:lnTo>
                  <a:pt x="2825289" y="0"/>
                </a:lnTo>
                <a:lnTo>
                  <a:pt x="2825289" y="693480"/>
                </a:lnTo>
                <a:lnTo>
                  <a:pt x="0" y="69348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029503" y="5910442"/>
            <a:ext cx="732949" cy="2057400"/>
          </a:xfrm>
          <a:custGeom>
            <a:avLst/>
            <a:gdLst/>
            <a:ahLst/>
            <a:cxnLst/>
            <a:rect r="r" b="b" t="t" l="l"/>
            <a:pathLst>
              <a:path h="2057400" w="732949">
                <a:moveTo>
                  <a:pt x="0" y="0"/>
                </a:moveTo>
                <a:lnTo>
                  <a:pt x="732949" y="0"/>
                </a:lnTo>
                <a:lnTo>
                  <a:pt x="732949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752188">
            <a:off x="5085599" y="1479878"/>
            <a:ext cx="2001340" cy="1378423"/>
          </a:xfrm>
          <a:custGeom>
            <a:avLst/>
            <a:gdLst/>
            <a:ahLst/>
            <a:cxnLst/>
            <a:rect r="r" b="b" t="t" l="l"/>
            <a:pathLst>
              <a:path h="1378423" w="2001340">
                <a:moveTo>
                  <a:pt x="0" y="0"/>
                </a:moveTo>
                <a:lnTo>
                  <a:pt x="2001340" y="0"/>
                </a:lnTo>
                <a:lnTo>
                  <a:pt x="2001340" y="1378423"/>
                </a:lnTo>
                <a:lnTo>
                  <a:pt x="0" y="1378423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7029503" y="-778297"/>
            <a:ext cx="1917264" cy="2748766"/>
          </a:xfrm>
          <a:custGeom>
            <a:avLst/>
            <a:gdLst/>
            <a:ahLst/>
            <a:cxnLst/>
            <a:rect r="r" b="b" t="t" l="l"/>
            <a:pathLst>
              <a:path h="2748766" w="1917264">
                <a:moveTo>
                  <a:pt x="0" y="0"/>
                </a:moveTo>
                <a:lnTo>
                  <a:pt x="1917264" y="0"/>
                </a:lnTo>
                <a:lnTo>
                  <a:pt x="1917264" y="2748766"/>
                </a:lnTo>
                <a:lnTo>
                  <a:pt x="0" y="2748766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18992" y="3853113"/>
            <a:ext cx="1219415" cy="2580773"/>
          </a:xfrm>
          <a:custGeom>
            <a:avLst/>
            <a:gdLst/>
            <a:ahLst/>
            <a:cxnLst/>
            <a:rect r="r" b="b" t="t" l="l"/>
            <a:pathLst>
              <a:path h="2580773" w="1219415">
                <a:moveTo>
                  <a:pt x="0" y="0"/>
                </a:moveTo>
                <a:lnTo>
                  <a:pt x="1219416" y="0"/>
                </a:lnTo>
                <a:lnTo>
                  <a:pt x="1219416" y="2580774"/>
                </a:lnTo>
                <a:lnTo>
                  <a:pt x="0" y="258077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305049" y="-2835697"/>
            <a:ext cx="4499284" cy="4114800"/>
          </a:xfrm>
          <a:custGeom>
            <a:avLst/>
            <a:gdLst/>
            <a:ahLst/>
            <a:cxnLst/>
            <a:rect r="r" b="b" t="t" l="l"/>
            <a:pathLst>
              <a:path h="4114800" w="4499284">
                <a:moveTo>
                  <a:pt x="0" y="0"/>
                </a:moveTo>
                <a:lnTo>
                  <a:pt x="4499284" y="0"/>
                </a:lnTo>
                <a:lnTo>
                  <a:pt x="44992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8444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00615">
            <a:off x="6174250" y="8523365"/>
            <a:ext cx="5009577" cy="1578017"/>
          </a:xfrm>
          <a:custGeom>
            <a:avLst/>
            <a:gdLst/>
            <a:ahLst/>
            <a:cxnLst/>
            <a:rect r="r" b="b" t="t" l="l"/>
            <a:pathLst>
              <a:path h="1578017" w="5009577">
                <a:moveTo>
                  <a:pt x="0" y="0"/>
                </a:moveTo>
                <a:lnTo>
                  <a:pt x="5009576" y="0"/>
                </a:lnTo>
                <a:lnTo>
                  <a:pt x="5009576" y="1578016"/>
                </a:lnTo>
                <a:lnTo>
                  <a:pt x="0" y="15780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864955" y="2161534"/>
            <a:ext cx="9851508" cy="1874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3800"/>
              </a:lnSpc>
            </a:pPr>
            <a:r>
              <a:rPr lang="en-US" sz="13800" spc="69">
                <a:solidFill>
                  <a:srgbClr val="FFFFFF"/>
                </a:solidFill>
                <a:latin typeface="Bobby Jones Soft"/>
                <a:ea typeface="Bobby Jones Soft"/>
                <a:cs typeface="Bobby Jones Soft"/>
                <a:sym typeface="Bobby Jones Soft"/>
              </a:rPr>
              <a:t>Group 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6875829">
            <a:off x="13897429" y="5607780"/>
            <a:ext cx="1813808" cy="1652214"/>
          </a:xfrm>
          <a:custGeom>
            <a:avLst/>
            <a:gdLst/>
            <a:ahLst/>
            <a:cxnLst/>
            <a:rect r="r" b="b" t="t" l="l"/>
            <a:pathLst>
              <a:path h="1652214" w="1813808">
                <a:moveTo>
                  <a:pt x="0" y="0"/>
                </a:moveTo>
                <a:lnTo>
                  <a:pt x="1813808" y="0"/>
                </a:lnTo>
                <a:lnTo>
                  <a:pt x="1813808" y="1652213"/>
                </a:lnTo>
                <a:lnTo>
                  <a:pt x="0" y="165221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799708">
            <a:off x="2107899" y="5811371"/>
            <a:ext cx="1829200" cy="1666235"/>
          </a:xfrm>
          <a:custGeom>
            <a:avLst/>
            <a:gdLst/>
            <a:ahLst/>
            <a:cxnLst/>
            <a:rect r="r" b="b" t="t" l="l"/>
            <a:pathLst>
              <a:path h="1666235" w="1829200">
                <a:moveTo>
                  <a:pt x="0" y="0"/>
                </a:moveTo>
                <a:lnTo>
                  <a:pt x="1829201" y="0"/>
                </a:lnTo>
                <a:lnTo>
                  <a:pt x="1829201" y="1666236"/>
                </a:lnTo>
                <a:lnTo>
                  <a:pt x="0" y="16662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12161" y="596086"/>
            <a:ext cx="1455328" cy="1827467"/>
          </a:xfrm>
          <a:custGeom>
            <a:avLst/>
            <a:gdLst/>
            <a:ahLst/>
            <a:cxnLst/>
            <a:rect r="r" b="b" t="t" l="l"/>
            <a:pathLst>
              <a:path h="1827467" w="1455328">
                <a:moveTo>
                  <a:pt x="0" y="0"/>
                </a:moveTo>
                <a:lnTo>
                  <a:pt x="1455328" y="0"/>
                </a:lnTo>
                <a:lnTo>
                  <a:pt x="1455328" y="1827467"/>
                </a:lnTo>
                <a:lnTo>
                  <a:pt x="0" y="182746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141893" y="8965633"/>
            <a:ext cx="2620560" cy="1788532"/>
          </a:xfrm>
          <a:custGeom>
            <a:avLst/>
            <a:gdLst/>
            <a:ahLst/>
            <a:cxnLst/>
            <a:rect r="r" b="b" t="t" l="l"/>
            <a:pathLst>
              <a:path h="1788532" w="2620560">
                <a:moveTo>
                  <a:pt x="0" y="0"/>
                </a:moveTo>
                <a:lnTo>
                  <a:pt x="2620559" y="0"/>
                </a:lnTo>
                <a:lnTo>
                  <a:pt x="2620559" y="1788532"/>
                </a:lnTo>
                <a:lnTo>
                  <a:pt x="0" y="178853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220779" y="8965633"/>
            <a:ext cx="2825289" cy="693480"/>
          </a:xfrm>
          <a:custGeom>
            <a:avLst/>
            <a:gdLst/>
            <a:ahLst/>
            <a:cxnLst/>
            <a:rect r="r" b="b" t="t" l="l"/>
            <a:pathLst>
              <a:path h="693480" w="2825289">
                <a:moveTo>
                  <a:pt x="0" y="0"/>
                </a:moveTo>
                <a:lnTo>
                  <a:pt x="2825289" y="0"/>
                </a:lnTo>
                <a:lnTo>
                  <a:pt x="2825289" y="693480"/>
                </a:lnTo>
                <a:lnTo>
                  <a:pt x="0" y="69348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029503" y="5910442"/>
            <a:ext cx="732949" cy="2057400"/>
          </a:xfrm>
          <a:custGeom>
            <a:avLst/>
            <a:gdLst/>
            <a:ahLst/>
            <a:cxnLst/>
            <a:rect r="r" b="b" t="t" l="l"/>
            <a:pathLst>
              <a:path h="2057400" w="732949">
                <a:moveTo>
                  <a:pt x="0" y="0"/>
                </a:moveTo>
                <a:lnTo>
                  <a:pt x="732949" y="0"/>
                </a:lnTo>
                <a:lnTo>
                  <a:pt x="732949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335083">
            <a:off x="5216993" y="-2628"/>
            <a:ext cx="1738552" cy="1197428"/>
          </a:xfrm>
          <a:custGeom>
            <a:avLst/>
            <a:gdLst/>
            <a:ahLst/>
            <a:cxnLst/>
            <a:rect r="r" b="b" t="t" l="l"/>
            <a:pathLst>
              <a:path h="1197428" w="1738552">
                <a:moveTo>
                  <a:pt x="0" y="0"/>
                </a:moveTo>
                <a:lnTo>
                  <a:pt x="1738552" y="0"/>
                </a:lnTo>
                <a:lnTo>
                  <a:pt x="1738552" y="1197428"/>
                </a:lnTo>
                <a:lnTo>
                  <a:pt x="0" y="119742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7029503" y="-778297"/>
            <a:ext cx="1917264" cy="2748766"/>
          </a:xfrm>
          <a:custGeom>
            <a:avLst/>
            <a:gdLst/>
            <a:ahLst/>
            <a:cxnLst/>
            <a:rect r="r" b="b" t="t" l="l"/>
            <a:pathLst>
              <a:path h="2748766" w="1917264">
                <a:moveTo>
                  <a:pt x="0" y="0"/>
                </a:moveTo>
                <a:lnTo>
                  <a:pt x="1917264" y="0"/>
                </a:lnTo>
                <a:lnTo>
                  <a:pt x="1917264" y="2748766"/>
                </a:lnTo>
                <a:lnTo>
                  <a:pt x="0" y="2748766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18992" y="3853113"/>
            <a:ext cx="1219415" cy="2580773"/>
          </a:xfrm>
          <a:custGeom>
            <a:avLst/>
            <a:gdLst/>
            <a:ahLst/>
            <a:cxnLst/>
            <a:rect r="r" b="b" t="t" l="l"/>
            <a:pathLst>
              <a:path h="2580773" w="1219415">
                <a:moveTo>
                  <a:pt x="0" y="0"/>
                </a:moveTo>
                <a:lnTo>
                  <a:pt x="1219416" y="0"/>
                </a:lnTo>
                <a:lnTo>
                  <a:pt x="1219416" y="2580774"/>
                </a:lnTo>
                <a:lnTo>
                  <a:pt x="0" y="258077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305049" y="-2835697"/>
            <a:ext cx="4499284" cy="4114800"/>
          </a:xfrm>
          <a:custGeom>
            <a:avLst/>
            <a:gdLst/>
            <a:ahLst/>
            <a:cxnLst/>
            <a:rect r="r" b="b" t="t" l="l"/>
            <a:pathLst>
              <a:path h="4114800" w="4499284">
                <a:moveTo>
                  <a:pt x="0" y="0"/>
                </a:moveTo>
                <a:lnTo>
                  <a:pt x="4499284" y="0"/>
                </a:lnTo>
                <a:lnTo>
                  <a:pt x="44992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267187" y="4989433"/>
            <a:ext cx="9449276" cy="3178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273851" indent="-636926" lvl="1">
              <a:lnSpc>
                <a:spcPts val="5900"/>
              </a:lnSpc>
              <a:buFont typeface="Arial"/>
              <a:buChar char="•"/>
            </a:pPr>
            <a:r>
              <a:rPr lang="en-US" sz="5900" spc="29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seif eldeen abd elfatah</a:t>
            </a:r>
          </a:p>
          <a:p>
            <a:pPr algn="l" marL="1273851" indent="-636926" lvl="1">
              <a:lnSpc>
                <a:spcPts val="5900"/>
              </a:lnSpc>
              <a:buFont typeface="Arial"/>
              <a:buChar char="•"/>
            </a:pPr>
            <a:r>
              <a:rPr lang="en-US" sz="5900" spc="29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Ahmed Emad</a:t>
            </a:r>
          </a:p>
          <a:p>
            <a:pPr algn="l" marL="1273851" indent="-636926" lvl="1">
              <a:lnSpc>
                <a:spcPts val="5900"/>
              </a:lnSpc>
              <a:buFont typeface="Arial"/>
              <a:buChar char="•"/>
            </a:pPr>
            <a:r>
              <a:rPr lang="en-US" sz="5900" spc="29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Ahmed Gamal </a:t>
            </a:r>
          </a:p>
          <a:p>
            <a:pPr algn="l" marL="1273851" indent="-636926" lvl="1">
              <a:lnSpc>
                <a:spcPts val="5900"/>
              </a:lnSpc>
              <a:buFont typeface="Arial"/>
              <a:buChar char="•"/>
            </a:pPr>
            <a:r>
              <a:rPr lang="en-US" sz="5900" spc="29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Asmaa Shokri Gouda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8444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029503" y="-778297"/>
            <a:ext cx="1917264" cy="2748766"/>
          </a:xfrm>
          <a:custGeom>
            <a:avLst/>
            <a:gdLst/>
            <a:ahLst/>
            <a:cxnLst/>
            <a:rect r="r" b="b" t="t" l="l"/>
            <a:pathLst>
              <a:path h="2748766" w="1917264">
                <a:moveTo>
                  <a:pt x="0" y="0"/>
                </a:moveTo>
                <a:lnTo>
                  <a:pt x="1917264" y="0"/>
                </a:lnTo>
                <a:lnTo>
                  <a:pt x="1917264" y="2748766"/>
                </a:lnTo>
                <a:lnTo>
                  <a:pt x="0" y="27487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3853113"/>
            <a:ext cx="1219415" cy="2580773"/>
          </a:xfrm>
          <a:custGeom>
            <a:avLst/>
            <a:gdLst/>
            <a:ahLst/>
            <a:cxnLst/>
            <a:rect r="r" b="b" t="t" l="l"/>
            <a:pathLst>
              <a:path h="2580773" w="1219415">
                <a:moveTo>
                  <a:pt x="0" y="0"/>
                </a:moveTo>
                <a:lnTo>
                  <a:pt x="1219415" y="0"/>
                </a:lnTo>
                <a:lnTo>
                  <a:pt x="1219415" y="2580774"/>
                </a:lnTo>
                <a:lnTo>
                  <a:pt x="0" y="25807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305049" y="-2835697"/>
            <a:ext cx="4499284" cy="4114800"/>
          </a:xfrm>
          <a:custGeom>
            <a:avLst/>
            <a:gdLst/>
            <a:ahLst/>
            <a:cxnLst/>
            <a:rect r="r" b="b" t="t" l="l"/>
            <a:pathLst>
              <a:path h="4114800" w="4499284">
                <a:moveTo>
                  <a:pt x="0" y="0"/>
                </a:moveTo>
                <a:lnTo>
                  <a:pt x="4499284" y="0"/>
                </a:lnTo>
                <a:lnTo>
                  <a:pt x="44992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650124" y="4086232"/>
            <a:ext cx="2233766" cy="2800960"/>
          </a:xfrm>
          <a:custGeom>
            <a:avLst/>
            <a:gdLst/>
            <a:ahLst/>
            <a:cxnLst/>
            <a:rect r="r" b="b" t="t" l="l"/>
            <a:pathLst>
              <a:path h="2800960" w="2233766">
                <a:moveTo>
                  <a:pt x="0" y="0"/>
                </a:moveTo>
                <a:lnTo>
                  <a:pt x="2233766" y="0"/>
                </a:lnTo>
                <a:lnTo>
                  <a:pt x="2233766" y="2800960"/>
                </a:lnTo>
                <a:lnTo>
                  <a:pt x="0" y="280096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0" y="199603"/>
            <a:ext cx="4470991" cy="1079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8000"/>
              </a:lnSpc>
            </a:pPr>
            <a:r>
              <a:rPr lang="en-US" sz="8000" spc="40">
                <a:solidFill>
                  <a:srgbClr val="FFFFFF"/>
                </a:solidFill>
                <a:latin typeface="Bobby Jones Soft"/>
                <a:ea typeface="Bobby Jones Soft"/>
                <a:cs typeface="Bobby Jones Soft"/>
                <a:sym typeface="Bobby Jones Soft"/>
              </a:rPr>
              <a:t>scenario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117600"/>
            <a:ext cx="15620892" cy="9169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1. Network Setup:</a:t>
            </a:r>
          </a:p>
          <a:p>
            <a:pPr algn="just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 - There are two VPCs:</a:t>
            </a:r>
          </a:p>
          <a:p>
            <a:pPr algn="just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   - VPC 1: This contains a Public Subnet with an EC2 instance that collects web application traffic it     express to order management.</a:t>
            </a:r>
          </a:p>
          <a:p>
            <a:pPr algn="just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   - VPC 2: This has a Private Subnet with another EC2 instance dedicated to processing and storing  traffic data in an RDS database express to prepare management.</a:t>
            </a:r>
          </a:p>
          <a:p>
            <a:pPr algn="just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 - Both VPCs are connected through a VPC Peering Connection.</a:t>
            </a:r>
          </a:p>
          <a:p>
            <a:pPr algn="just">
              <a:lnSpc>
                <a:spcPts val="2800"/>
              </a:lnSpc>
            </a:pPr>
          </a:p>
          <a:p>
            <a:pPr algn="just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2. Traffic Collection and Storage:</a:t>
            </a:r>
          </a:p>
          <a:p>
            <a:pPr algn="just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 - In VPC 1, the EC2 instance in the public subnet captures traffic data from the web application.</a:t>
            </a:r>
          </a:p>
          <a:p>
            <a:pPr algn="just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 - This EC2 instance then uploads the collected traffic data to Amazon S3, which is located in the same region as VPC 1.</a:t>
            </a:r>
          </a:p>
          <a:p>
            <a:pPr algn="just">
              <a:lnSpc>
                <a:spcPts val="2800"/>
              </a:lnSpc>
            </a:pPr>
          </a:p>
          <a:p>
            <a:pPr algn="just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3. Data Processing with Lambda and SQS:</a:t>
            </a:r>
          </a:p>
          <a:p>
            <a:pPr algn="just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 - Amazon S3 acts as the source for an AWS Lambda function. When new data is uploaded, it triggers the Lambda function.</a:t>
            </a:r>
          </a:p>
          <a:p>
            <a:pPr algn="just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 - The Lambda function retrieves the data from the S3 bucket and sends it to an Amazon SQS queue.</a:t>
            </a:r>
          </a:p>
          <a:p>
            <a:pPr algn="just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 - The SQS queue is set up to be accessed by the EC2 instance located in VPC 2's private subnet.</a:t>
            </a:r>
          </a:p>
          <a:p>
            <a:pPr algn="just">
              <a:lnSpc>
                <a:spcPts val="2800"/>
              </a:lnSpc>
            </a:pPr>
          </a:p>
          <a:p>
            <a:pPr algn="just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4. Traffic Data Handling in VPC 2:</a:t>
            </a:r>
          </a:p>
          <a:p>
            <a:pPr algn="just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 - Through the VPC Peering Connection, the EC2 instance in VPC 2’s private subnet receives the traffic data from the SQS queue.</a:t>
            </a:r>
          </a:p>
          <a:p>
            <a:pPr algn="just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 - This EC2 instance then processes the data and sends it to an RDS instance for storage, which is located on the same private subnet within VPC 2.</a:t>
            </a:r>
          </a:p>
          <a:p>
            <a:pPr algn="just">
              <a:lnSpc>
                <a:spcPts val="2800"/>
              </a:lnSpc>
            </a:pPr>
          </a:p>
          <a:p>
            <a:pPr algn="just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5. Final Storage:</a:t>
            </a:r>
          </a:p>
          <a:p>
            <a:pPr algn="just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 - The RDS database in VPC 2 securely stores the traffic data, where it can be accessed and analyzed later and there are three levels in security on (subnet ) and (instance) and (data Monitoring)</a:t>
            </a:r>
          </a:p>
          <a:p>
            <a:pPr algn="just">
              <a:lnSpc>
                <a:spcPts val="28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8444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663406">
            <a:off x="493489" y="155598"/>
            <a:ext cx="1738552" cy="1197428"/>
          </a:xfrm>
          <a:custGeom>
            <a:avLst/>
            <a:gdLst/>
            <a:ahLst/>
            <a:cxnLst/>
            <a:rect r="r" b="b" t="t" l="l"/>
            <a:pathLst>
              <a:path h="1197428" w="1738552">
                <a:moveTo>
                  <a:pt x="0" y="0"/>
                </a:moveTo>
                <a:lnTo>
                  <a:pt x="1738552" y="0"/>
                </a:lnTo>
                <a:lnTo>
                  <a:pt x="1738552" y="1197427"/>
                </a:lnTo>
                <a:lnTo>
                  <a:pt x="0" y="11974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02090" y="1635125"/>
            <a:ext cx="17283820" cy="7749677"/>
          </a:xfrm>
          <a:custGeom>
            <a:avLst/>
            <a:gdLst/>
            <a:ahLst/>
            <a:cxnLst/>
            <a:rect r="r" b="b" t="t" l="l"/>
            <a:pathLst>
              <a:path h="7749677" w="17283820">
                <a:moveTo>
                  <a:pt x="0" y="0"/>
                </a:moveTo>
                <a:lnTo>
                  <a:pt x="17283820" y="0"/>
                </a:lnTo>
                <a:lnTo>
                  <a:pt x="17283820" y="7749678"/>
                </a:lnTo>
                <a:lnTo>
                  <a:pt x="0" y="77496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355700" y="555625"/>
            <a:ext cx="2971800" cy="1079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  <a:spcBef>
                <a:spcPct val="0"/>
              </a:spcBef>
            </a:pPr>
            <a:r>
              <a:rPr lang="en-US" sz="8000" spc="40">
                <a:solidFill>
                  <a:srgbClr val="FFFFFF"/>
                </a:solidFill>
                <a:latin typeface="Bobby Jones Soft"/>
                <a:ea typeface="Bobby Jones Soft"/>
                <a:cs typeface="Bobby Jones Soft"/>
                <a:sym typeface="Bobby Jones Soft"/>
              </a:rPr>
              <a:t>design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8444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6875829">
            <a:off x="15926639" y="953253"/>
            <a:ext cx="1242670" cy="1131960"/>
          </a:xfrm>
          <a:custGeom>
            <a:avLst/>
            <a:gdLst/>
            <a:ahLst/>
            <a:cxnLst/>
            <a:rect r="r" b="b" t="t" l="l"/>
            <a:pathLst>
              <a:path h="1131960" w="1242670">
                <a:moveTo>
                  <a:pt x="0" y="0"/>
                </a:moveTo>
                <a:lnTo>
                  <a:pt x="1242670" y="0"/>
                </a:lnTo>
                <a:lnTo>
                  <a:pt x="1242670" y="1131960"/>
                </a:lnTo>
                <a:lnTo>
                  <a:pt x="0" y="11319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3799708">
            <a:off x="760892" y="1274061"/>
            <a:ext cx="1253216" cy="1141566"/>
          </a:xfrm>
          <a:custGeom>
            <a:avLst/>
            <a:gdLst/>
            <a:ahLst/>
            <a:cxnLst/>
            <a:rect r="r" b="b" t="t" l="l"/>
            <a:pathLst>
              <a:path h="1141566" w="1253216">
                <a:moveTo>
                  <a:pt x="0" y="0"/>
                </a:moveTo>
                <a:lnTo>
                  <a:pt x="1253216" y="0"/>
                </a:lnTo>
                <a:lnTo>
                  <a:pt x="1253216" y="1141566"/>
                </a:lnTo>
                <a:lnTo>
                  <a:pt x="0" y="1141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96183" y="4996708"/>
            <a:ext cx="1455328" cy="1827467"/>
          </a:xfrm>
          <a:custGeom>
            <a:avLst/>
            <a:gdLst/>
            <a:ahLst/>
            <a:cxnLst/>
            <a:rect r="r" b="b" t="t" l="l"/>
            <a:pathLst>
              <a:path h="1827467" w="1455328">
                <a:moveTo>
                  <a:pt x="0" y="0"/>
                </a:moveTo>
                <a:lnTo>
                  <a:pt x="1455328" y="0"/>
                </a:lnTo>
                <a:lnTo>
                  <a:pt x="1455328" y="1827467"/>
                </a:lnTo>
                <a:lnTo>
                  <a:pt x="0" y="18274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924187" y="2319767"/>
            <a:ext cx="732949" cy="2057400"/>
          </a:xfrm>
          <a:custGeom>
            <a:avLst/>
            <a:gdLst/>
            <a:ahLst/>
            <a:cxnLst/>
            <a:rect r="r" b="b" t="t" l="l"/>
            <a:pathLst>
              <a:path h="2057400" w="732949">
                <a:moveTo>
                  <a:pt x="0" y="0"/>
                </a:moveTo>
                <a:lnTo>
                  <a:pt x="732949" y="0"/>
                </a:lnTo>
                <a:lnTo>
                  <a:pt x="732949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625670" y="1519233"/>
            <a:ext cx="13036660" cy="6533585"/>
          </a:xfrm>
          <a:custGeom>
            <a:avLst/>
            <a:gdLst/>
            <a:ahLst/>
            <a:cxnLst/>
            <a:rect r="r" b="b" t="t" l="l"/>
            <a:pathLst>
              <a:path h="6533585" w="13036660">
                <a:moveTo>
                  <a:pt x="0" y="0"/>
                </a:moveTo>
                <a:lnTo>
                  <a:pt x="13036660" y="0"/>
                </a:lnTo>
                <a:lnTo>
                  <a:pt x="13036660" y="6533585"/>
                </a:lnTo>
                <a:lnTo>
                  <a:pt x="0" y="653358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1190" r="-1134" b="-29772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608549" y="8259122"/>
            <a:ext cx="13070902" cy="1541350"/>
          </a:xfrm>
          <a:custGeom>
            <a:avLst/>
            <a:gdLst/>
            <a:ahLst/>
            <a:cxnLst/>
            <a:rect r="r" b="b" t="t" l="l"/>
            <a:pathLst>
              <a:path h="1541350" w="13070902">
                <a:moveTo>
                  <a:pt x="0" y="0"/>
                </a:moveTo>
                <a:lnTo>
                  <a:pt x="13070902" y="0"/>
                </a:lnTo>
                <a:lnTo>
                  <a:pt x="13070902" y="1541350"/>
                </a:lnTo>
                <a:lnTo>
                  <a:pt x="0" y="154135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-167794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126353" y="500054"/>
            <a:ext cx="11705403" cy="1019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7500"/>
              </a:lnSpc>
            </a:pPr>
            <a:r>
              <a:rPr lang="en-US" sz="7500" spc="37">
                <a:solidFill>
                  <a:srgbClr val="FFFFFF"/>
                </a:solidFill>
                <a:latin typeface="Bobby Jones Soft"/>
                <a:ea typeface="Bobby Jones Soft"/>
                <a:cs typeface="Bobby Jones Soft"/>
                <a:sym typeface="Bobby Jones Soft"/>
              </a:rPr>
              <a:t>WEb APP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8444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018436" y="88890"/>
            <a:ext cx="3022891" cy="3092471"/>
          </a:xfrm>
          <a:custGeom>
            <a:avLst/>
            <a:gdLst/>
            <a:ahLst/>
            <a:cxnLst/>
            <a:rect r="r" b="b" t="t" l="l"/>
            <a:pathLst>
              <a:path h="3092471" w="3022891">
                <a:moveTo>
                  <a:pt x="0" y="0"/>
                </a:moveTo>
                <a:lnTo>
                  <a:pt x="3022891" y="0"/>
                </a:lnTo>
                <a:lnTo>
                  <a:pt x="3022891" y="3092471"/>
                </a:lnTo>
                <a:lnTo>
                  <a:pt x="0" y="30924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103182" y="1865740"/>
            <a:ext cx="14081637" cy="7731532"/>
          </a:xfrm>
          <a:custGeom>
            <a:avLst/>
            <a:gdLst/>
            <a:ahLst/>
            <a:cxnLst/>
            <a:rect r="r" b="b" t="t" l="l"/>
            <a:pathLst>
              <a:path h="7731532" w="14081637">
                <a:moveTo>
                  <a:pt x="0" y="0"/>
                </a:moveTo>
                <a:lnTo>
                  <a:pt x="14081636" y="0"/>
                </a:lnTo>
                <a:lnTo>
                  <a:pt x="14081636" y="7731532"/>
                </a:lnTo>
                <a:lnTo>
                  <a:pt x="0" y="773153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230231" y="555625"/>
            <a:ext cx="9827539" cy="1079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  <a:spcBef>
                <a:spcPct val="0"/>
              </a:spcBef>
            </a:pPr>
            <a:r>
              <a:rPr lang="en-US" sz="8000" spc="40">
                <a:solidFill>
                  <a:srgbClr val="FFFFFF"/>
                </a:solidFill>
                <a:latin typeface="Bobby Jones Soft"/>
                <a:ea typeface="Bobby Jones Soft"/>
                <a:cs typeface="Bobby Jones Soft"/>
                <a:sym typeface="Bobby Jones Soft"/>
              </a:rPr>
              <a:t>Running the APP in EC2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8444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5284128" y="-580557"/>
            <a:ext cx="3950344" cy="2582537"/>
          </a:xfrm>
          <a:custGeom>
            <a:avLst/>
            <a:gdLst/>
            <a:ahLst/>
            <a:cxnLst/>
            <a:rect r="r" b="b" t="t" l="l"/>
            <a:pathLst>
              <a:path h="2582537" w="3950344">
                <a:moveTo>
                  <a:pt x="0" y="0"/>
                </a:moveTo>
                <a:lnTo>
                  <a:pt x="3950344" y="0"/>
                </a:lnTo>
                <a:lnTo>
                  <a:pt x="3950344" y="2582537"/>
                </a:lnTo>
                <a:lnTo>
                  <a:pt x="0" y="25825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40353" y="8941800"/>
            <a:ext cx="4964703" cy="633000"/>
          </a:xfrm>
          <a:custGeom>
            <a:avLst/>
            <a:gdLst/>
            <a:ahLst/>
            <a:cxnLst/>
            <a:rect r="r" b="b" t="t" l="l"/>
            <a:pathLst>
              <a:path h="633000" w="4964703">
                <a:moveTo>
                  <a:pt x="0" y="0"/>
                </a:moveTo>
                <a:lnTo>
                  <a:pt x="4964704" y="0"/>
                </a:lnTo>
                <a:lnTo>
                  <a:pt x="4964704" y="633000"/>
                </a:lnTo>
                <a:lnTo>
                  <a:pt x="0" y="6330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649473" y="1635125"/>
            <a:ext cx="6553656" cy="6995623"/>
          </a:xfrm>
          <a:custGeom>
            <a:avLst/>
            <a:gdLst/>
            <a:ahLst/>
            <a:cxnLst/>
            <a:rect r="r" b="b" t="t" l="l"/>
            <a:pathLst>
              <a:path h="6995623" w="6553656">
                <a:moveTo>
                  <a:pt x="0" y="0"/>
                </a:moveTo>
                <a:lnTo>
                  <a:pt x="6553656" y="0"/>
                </a:lnTo>
                <a:lnTo>
                  <a:pt x="6553656" y="6995624"/>
                </a:lnTo>
                <a:lnTo>
                  <a:pt x="0" y="699562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178434" b="-46645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101960" y="1635125"/>
            <a:ext cx="9542253" cy="6995623"/>
          </a:xfrm>
          <a:custGeom>
            <a:avLst/>
            <a:gdLst/>
            <a:ahLst/>
            <a:cxnLst/>
            <a:rect r="r" b="b" t="t" l="l"/>
            <a:pathLst>
              <a:path h="6995623" w="9542253">
                <a:moveTo>
                  <a:pt x="0" y="0"/>
                </a:moveTo>
                <a:lnTo>
                  <a:pt x="9542253" y="0"/>
                </a:lnTo>
                <a:lnTo>
                  <a:pt x="9542253" y="6995624"/>
                </a:lnTo>
                <a:lnTo>
                  <a:pt x="0" y="699562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45037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557950" y="555625"/>
            <a:ext cx="10237408" cy="1079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  <a:spcBef>
                <a:spcPct val="0"/>
              </a:spcBef>
            </a:pPr>
            <a:r>
              <a:rPr lang="en-US" sz="8000" spc="40">
                <a:solidFill>
                  <a:srgbClr val="FFFFFF"/>
                </a:solidFill>
                <a:latin typeface="Bobby Jones Soft"/>
                <a:ea typeface="Bobby Jones Soft"/>
                <a:cs typeface="Bobby Jones Soft"/>
                <a:sym typeface="Bobby Jones Soft"/>
              </a:rPr>
              <a:t>order in s3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8444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83975" y="681960"/>
            <a:ext cx="2825289" cy="693480"/>
          </a:xfrm>
          <a:custGeom>
            <a:avLst/>
            <a:gdLst/>
            <a:ahLst/>
            <a:cxnLst/>
            <a:rect r="r" b="b" t="t" l="l"/>
            <a:pathLst>
              <a:path h="693480" w="2825289">
                <a:moveTo>
                  <a:pt x="0" y="0"/>
                </a:moveTo>
                <a:lnTo>
                  <a:pt x="2825288" y="0"/>
                </a:lnTo>
                <a:lnTo>
                  <a:pt x="2825288" y="693480"/>
                </a:lnTo>
                <a:lnTo>
                  <a:pt x="0" y="693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029503" y="-778297"/>
            <a:ext cx="1917264" cy="2748766"/>
          </a:xfrm>
          <a:custGeom>
            <a:avLst/>
            <a:gdLst/>
            <a:ahLst/>
            <a:cxnLst/>
            <a:rect r="r" b="b" t="t" l="l"/>
            <a:pathLst>
              <a:path h="2748766" w="1917264">
                <a:moveTo>
                  <a:pt x="0" y="0"/>
                </a:moveTo>
                <a:lnTo>
                  <a:pt x="1917264" y="0"/>
                </a:lnTo>
                <a:lnTo>
                  <a:pt x="1917264" y="2748766"/>
                </a:lnTo>
                <a:lnTo>
                  <a:pt x="0" y="27487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583975" y="8112877"/>
            <a:ext cx="3022891" cy="3092471"/>
          </a:xfrm>
          <a:custGeom>
            <a:avLst/>
            <a:gdLst/>
            <a:ahLst/>
            <a:cxnLst/>
            <a:rect r="r" b="b" t="t" l="l"/>
            <a:pathLst>
              <a:path h="3092471" w="3022891">
                <a:moveTo>
                  <a:pt x="0" y="0"/>
                </a:moveTo>
                <a:lnTo>
                  <a:pt x="3022890" y="0"/>
                </a:lnTo>
                <a:lnTo>
                  <a:pt x="3022890" y="3092472"/>
                </a:lnTo>
                <a:lnTo>
                  <a:pt x="0" y="309247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71912" y="2931000"/>
            <a:ext cx="16744176" cy="4425001"/>
          </a:xfrm>
          <a:custGeom>
            <a:avLst/>
            <a:gdLst/>
            <a:ahLst/>
            <a:cxnLst/>
            <a:rect r="r" b="b" t="t" l="l"/>
            <a:pathLst>
              <a:path h="4425001" w="16744176">
                <a:moveTo>
                  <a:pt x="0" y="0"/>
                </a:moveTo>
                <a:lnTo>
                  <a:pt x="16744176" y="0"/>
                </a:lnTo>
                <a:lnTo>
                  <a:pt x="16744176" y="4425000"/>
                </a:lnTo>
                <a:lnTo>
                  <a:pt x="0" y="442500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1843" t="0" r="-1843" b="-44986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920624" y="729436"/>
            <a:ext cx="7424857" cy="1079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  <a:spcBef>
                <a:spcPct val="0"/>
              </a:spcBef>
            </a:pPr>
            <a:r>
              <a:rPr lang="en-US" sz="8000" spc="40">
                <a:solidFill>
                  <a:srgbClr val="FFFFFF"/>
                </a:solidFill>
                <a:latin typeface="Bobby Jones Soft"/>
                <a:ea typeface="Bobby Jones Soft"/>
                <a:cs typeface="Bobby Jones Soft"/>
                <a:sym typeface="Bobby Jones Soft"/>
              </a:rPr>
              <a:t>lambda function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8444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072463" y="-2019300"/>
            <a:ext cx="4499284" cy="4114800"/>
          </a:xfrm>
          <a:custGeom>
            <a:avLst/>
            <a:gdLst/>
            <a:ahLst/>
            <a:cxnLst/>
            <a:rect r="r" b="b" t="t" l="l"/>
            <a:pathLst>
              <a:path h="4114800" w="4499284">
                <a:moveTo>
                  <a:pt x="0" y="0"/>
                </a:moveTo>
                <a:lnTo>
                  <a:pt x="4499285" y="0"/>
                </a:lnTo>
                <a:lnTo>
                  <a:pt x="449928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326594" y="8004557"/>
            <a:ext cx="3022891" cy="3092471"/>
          </a:xfrm>
          <a:custGeom>
            <a:avLst/>
            <a:gdLst/>
            <a:ahLst/>
            <a:cxnLst/>
            <a:rect r="r" b="b" t="t" l="l"/>
            <a:pathLst>
              <a:path h="3092471" w="3022891">
                <a:moveTo>
                  <a:pt x="0" y="0"/>
                </a:moveTo>
                <a:lnTo>
                  <a:pt x="3022891" y="0"/>
                </a:lnTo>
                <a:lnTo>
                  <a:pt x="3022891" y="3092471"/>
                </a:lnTo>
                <a:lnTo>
                  <a:pt x="0" y="30924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6000">
            <a:off x="610003" y="1411794"/>
            <a:ext cx="16870737" cy="7741509"/>
          </a:xfrm>
          <a:custGeom>
            <a:avLst/>
            <a:gdLst/>
            <a:ahLst/>
            <a:cxnLst/>
            <a:rect r="r" b="b" t="t" l="l"/>
            <a:pathLst>
              <a:path h="7741509" w="16870737">
                <a:moveTo>
                  <a:pt x="0" y="29421"/>
                </a:moveTo>
                <a:lnTo>
                  <a:pt x="16857277" y="0"/>
                </a:lnTo>
                <a:lnTo>
                  <a:pt x="16870737" y="7712087"/>
                </a:lnTo>
                <a:lnTo>
                  <a:pt x="13461" y="7741509"/>
                </a:lnTo>
                <a:lnTo>
                  <a:pt x="0" y="29421"/>
                </a:lnTo>
                <a:close/>
              </a:path>
            </a:pathLst>
          </a:custGeom>
          <a:blipFill>
            <a:blip r:embed="rId7"/>
            <a:stretch>
              <a:fillRect l="0" t="0" r="-196" b="-2694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412558" y="4846320"/>
            <a:ext cx="1228725" cy="208597"/>
            <a:chOff x="0" y="0"/>
            <a:chExt cx="1638300" cy="27813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49530" y="49530"/>
              <a:ext cx="1537970" cy="217170"/>
            </a:xfrm>
            <a:custGeom>
              <a:avLst/>
              <a:gdLst/>
              <a:ahLst/>
              <a:cxnLst/>
              <a:rect r="r" b="b" t="t" l="l"/>
              <a:pathLst>
                <a:path h="217170" w="1537970">
                  <a:moveTo>
                    <a:pt x="78740" y="10160"/>
                  </a:moveTo>
                  <a:cubicBezTo>
                    <a:pt x="1490980" y="11430"/>
                    <a:pt x="1507490" y="21590"/>
                    <a:pt x="1522730" y="39370"/>
                  </a:cubicBezTo>
                  <a:cubicBezTo>
                    <a:pt x="1534160" y="53340"/>
                    <a:pt x="1537970" y="74930"/>
                    <a:pt x="1536700" y="92710"/>
                  </a:cubicBezTo>
                  <a:cubicBezTo>
                    <a:pt x="1536700" y="110490"/>
                    <a:pt x="1530350" y="132080"/>
                    <a:pt x="1516380" y="144780"/>
                  </a:cubicBezTo>
                  <a:cubicBezTo>
                    <a:pt x="1499870" y="161290"/>
                    <a:pt x="1464310" y="177800"/>
                    <a:pt x="1440180" y="175260"/>
                  </a:cubicBezTo>
                  <a:cubicBezTo>
                    <a:pt x="1416050" y="172720"/>
                    <a:pt x="1384300" y="148590"/>
                    <a:pt x="1371600" y="129540"/>
                  </a:cubicBezTo>
                  <a:cubicBezTo>
                    <a:pt x="1361440" y="114300"/>
                    <a:pt x="1360170" y="91440"/>
                    <a:pt x="1362710" y="73660"/>
                  </a:cubicBezTo>
                  <a:cubicBezTo>
                    <a:pt x="1366520" y="57150"/>
                    <a:pt x="1374140" y="36830"/>
                    <a:pt x="1389380" y="24130"/>
                  </a:cubicBezTo>
                  <a:cubicBezTo>
                    <a:pt x="1407160" y="10160"/>
                    <a:pt x="1446530" y="0"/>
                    <a:pt x="1468120" y="2540"/>
                  </a:cubicBezTo>
                  <a:cubicBezTo>
                    <a:pt x="1487170" y="5080"/>
                    <a:pt x="1504950" y="17780"/>
                    <a:pt x="1516380" y="31750"/>
                  </a:cubicBezTo>
                  <a:cubicBezTo>
                    <a:pt x="1527810" y="45720"/>
                    <a:pt x="1536700" y="66040"/>
                    <a:pt x="1536700" y="83820"/>
                  </a:cubicBezTo>
                  <a:cubicBezTo>
                    <a:pt x="1537970" y="101600"/>
                    <a:pt x="1534160" y="123190"/>
                    <a:pt x="1522730" y="137160"/>
                  </a:cubicBezTo>
                  <a:cubicBezTo>
                    <a:pt x="1507490" y="154940"/>
                    <a:pt x="1490980" y="166370"/>
                    <a:pt x="1449070" y="176530"/>
                  </a:cubicBezTo>
                  <a:cubicBezTo>
                    <a:pt x="1280160" y="217170"/>
                    <a:pt x="227330" y="194310"/>
                    <a:pt x="78740" y="166370"/>
                  </a:cubicBezTo>
                  <a:cubicBezTo>
                    <a:pt x="48260" y="161290"/>
                    <a:pt x="39370" y="160020"/>
                    <a:pt x="26670" y="147320"/>
                  </a:cubicBezTo>
                  <a:cubicBezTo>
                    <a:pt x="11430" y="132080"/>
                    <a:pt x="0" y="99060"/>
                    <a:pt x="1270" y="78740"/>
                  </a:cubicBezTo>
                  <a:cubicBezTo>
                    <a:pt x="1270" y="60960"/>
                    <a:pt x="13970" y="40640"/>
                    <a:pt x="26670" y="29210"/>
                  </a:cubicBezTo>
                  <a:cubicBezTo>
                    <a:pt x="39370" y="17780"/>
                    <a:pt x="78740" y="10160"/>
                    <a:pt x="78740" y="1016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8" id="8"/>
          <p:cNvSpPr/>
          <p:nvPr/>
        </p:nvSpPr>
        <p:spPr>
          <a:xfrm flipH="false" flipV="false" rot="3743891">
            <a:off x="1423944" y="2143927"/>
            <a:ext cx="4354812" cy="1678582"/>
          </a:xfrm>
          <a:custGeom>
            <a:avLst/>
            <a:gdLst/>
            <a:ahLst/>
            <a:cxnLst/>
            <a:rect r="r" b="b" t="t" l="l"/>
            <a:pathLst>
              <a:path h="1678582" w="4354812">
                <a:moveTo>
                  <a:pt x="0" y="0"/>
                </a:moveTo>
                <a:lnTo>
                  <a:pt x="4354812" y="0"/>
                </a:lnTo>
                <a:lnTo>
                  <a:pt x="4354812" y="1678583"/>
                </a:lnTo>
                <a:lnTo>
                  <a:pt x="0" y="1678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5088549" y="337354"/>
            <a:ext cx="10405706" cy="1079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  <a:spcBef>
                <a:spcPct val="0"/>
              </a:spcBef>
            </a:pPr>
            <a:r>
              <a:rPr lang="en-US" sz="8000" spc="40">
                <a:solidFill>
                  <a:srgbClr val="FFFFFF"/>
                </a:solidFill>
                <a:latin typeface="Bobby Jones Soft"/>
                <a:ea typeface="Bobby Jones Soft"/>
                <a:cs typeface="Bobby Jones Soft"/>
                <a:sym typeface="Bobby Jones Soft"/>
              </a:rPr>
              <a:t>order in lambda to SQS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64560" y="702862"/>
            <a:ext cx="2629110" cy="253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1"/>
              </a:lnSpc>
              <a:spcBef>
                <a:spcPct val="0"/>
              </a:spcBef>
            </a:pPr>
            <a:r>
              <a:rPr lang="en-US" sz="1921" spc="9">
                <a:solidFill>
                  <a:srgbClr val="FFFFFF"/>
                </a:solidFill>
                <a:latin typeface="Bobby Jones Soft"/>
                <a:ea typeface="Bobby Jones Soft"/>
                <a:cs typeface="Bobby Jones Soft"/>
                <a:sym typeface="Bobby Jones Soft"/>
              </a:rPr>
              <a:t>order details in web app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DAGTrHBlO-I</dc:identifier>
  <dcterms:modified xsi:type="dcterms:W3CDTF">2011-08-01T06:04:30Z</dcterms:modified>
  <cp:revision>1</cp:revision>
  <dc:title>Black Doodle Group Project Presentation</dc:title>
</cp:coreProperties>
</file>