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7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1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3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E49F-22CB-4651-B4EB-865B121E0BF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8E04-F4B4-469A-A649-F8359DD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CST-Js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1-Date </a:t>
            </a:r>
          </a:p>
          <a:p>
            <a:pPr algn="l"/>
            <a:r>
              <a:rPr lang="en-US" dirty="0" smtClean="0"/>
              <a:t>2-Boolean </a:t>
            </a:r>
          </a:p>
          <a:p>
            <a:pPr algn="l"/>
            <a:r>
              <a:rPr lang="en-US" dirty="0" smtClean="0"/>
              <a:t>3-Math</a:t>
            </a:r>
          </a:p>
          <a:p>
            <a:pPr algn="l"/>
            <a:r>
              <a:rPr lang="en-US" dirty="0" smtClean="0"/>
              <a:t>4- Browser Object Model ( BOM )</a:t>
            </a:r>
          </a:p>
          <a:p>
            <a:pPr algn="l"/>
            <a:r>
              <a:rPr lang="en-US" dirty="0" smtClean="0"/>
              <a:t>DOM ( events ) :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userinout</a:t>
            </a:r>
            <a:r>
              <a:rPr lang="en-US" dirty="0" smtClean="0"/>
              <a:t>=</a:t>
            </a:r>
            <a:r>
              <a:rPr lang="en-US" dirty="0" err="1" smtClean="0"/>
              <a:t>Location.href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'http://localhost:50605/</a:t>
            </a:r>
            <a:r>
              <a:rPr lang="en-US" dirty="0" err="1" smtClean="0"/>
              <a:t>server.html?</a:t>
            </a:r>
            <a:r>
              <a:rPr lang="en-US" dirty="0" err="1" smtClean="0">
                <a:solidFill>
                  <a:srgbClr val="FF0000"/>
                </a:solidFill>
              </a:rPr>
              <a:t>username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nasr&amp;userpass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iti</a:t>
            </a:r>
            <a:r>
              <a:rPr lang="en-US" dirty="0" smtClean="0"/>
              <a:t>‘</a:t>
            </a:r>
          </a:p>
          <a:p>
            <a:pPr marL="0" indent="0">
              <a:buNone/>
            </a:pPr>
            <a:r>
              <a:rPr lang="en-US" dirty="0" err="1" smtClean="0"/>
              <a:t>Userinput.substring</a:t>
            </a:r>
            <a:r>
              <a:rPr lang="en-US" dirty="0" smtClean="0"/>
              <a:t>(</a:t>
            </a:r>
            <a:r>
              <a:rPr lang="en-US" dirty="0" err="1" smtClean="0"/>
              <a:t>userinut.indeOf</a:t>
            </a:r>
            <a:r>
              <a:rPr lang="en-US" dirty="0" smtClean="0"/>
              <a:t>(‘?’)+1) =&gt; “</a:t>
            </a:r>
            <a:r>
              <a:rPr lang="en-US" dirty="0" smtClean="0">
                <a:solidFill>
                  <a:srgbClr val="FF0000"/>
                </a:solidFill>
              </a:rPr>
              <a:t>username=</a:t>
            </a:r>
            <a:r>
              <a:rPr lang="en-US" dirty="0" err="1" smtClean="0">
                <a:solidFill>
                  <a:srgbClr val="FF0000"/>
                </a:solidFill>
              </a:rPr>
              <a:t>nasr&amp;userpass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iti</a:t>
            </a:r>
            <a:r>
              <a:rPr lang="en-US" dirty="0" smtClean="0">
                <a:solidFill>
                  <a:srgbClr val="FF0000"/>
                </a:solidFill>
              </a:rPr>
              <a:t>” .split(“&amp;”)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[“username=</a:t>
            </a:r>
            <a:r>
              <a:rPr lang="en-US" dirty="0" err="1" smtClean="0">
                <a:solidFill>
                  <a:srgbClr val="FF0000"/>
                </a:solidFill>
              </a:rPr>
              <a:t>nasr</a:t>
            </a:r>
            <a:r>
              <a:rPr lang="en-US" dirty="0" smtClean="0">
                <a:solidFill>
                  <a:srgbClr val="FF0000"/>
                </a:solidFill>
              </a:rPr>
              <a:t>”,”</a:t>
            </a:r>
            <a:r>
              <a:rPr lang="en-US" dirty="0" err="1" smtClean="0">
                <a:solidFill>
                  <a:srgbClr val="FF0000"/>
                </a:solidFill>
              </a:rPr>
              <a:t>userpass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iti</a:t>
            </a:r>
            <a:r>
              <a:rPr lang="en-US" dirty="0" smtClean="0">
                <a:solidFill>
                  <a:srgbClr val="FF0000"/>
                </a:solidFill>
              </a:rPr>
              <a:t>”]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[0].split(“=”)=&gt; [“username”,”</a:t>
            </a:r>
            <a:r>
              <a:rPr lang="en-US" dirty="0" err="1" smtClean="0">
                <a:solidFill>
                  <a:srgbClr val="FF0000"/>
                </a:solidFill>
              </a:rPr>
              <a:t>nasr</a:t>
            </a:r>
            <a:r>
              <a:rPr lang="en-US" dirty="0" smtClean="0">
                <a:solidFill>
                  <a:srgbClr val="FF0000"/>
                </a:solidFill>
              </a:rPr>
              <a:t>”]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7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: go () , back () , forward() ,length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3223" y="3043646"/>
            <a:ext cx="2913017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Home.html</a:t>
            </a:r>
          </a:p>
          <a:p>
            <a:pPr algn="ctr"/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8171" y="4036423"/>
            <a:ext cx="185492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Length:1</a:t>
            </a:r>
          </a:p>
          <a:p>
            <a:r>
              <a:rPr lang="en-US" dirty="0" smtClean="0"/>
              <a:t>Number of steps 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23806" y="3461657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53051" y="2886893"/>
            <a:ext cx="2651760" cy="94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Pageone.html</a:t>
            </a:r>
          </a:p>
          <a:p>
            <a:pPr algn="ctr"/>
            <a:r>
              <a:rPr lang="en-US" dirty="0" smtClean="0"/>
              <a:t>Back |Forward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04811" y="3287486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234056" y="2712722"/>
            <a:ext cx="2651760" cy="94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Pagetwo.html</a:t>
            </a:r>
          </a:p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8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today = new Date(); : Date and time</a:t>
            </a:r>
          </a:p>
          <a:p>
            <a:pPr marL="0" indent="0">
              <a:buNone/>
            </a:pP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 smtClean="0"/>
              <a:t>Set</a:t>
            </a:r>
          </a:p>
          <a:p>
            <a:pPr marL="0" indent="0">
              <a:buNone/>
            </a:pPr>
            <a:r>
              <a:rPr lang="en-US" dirty="0" smtClean="0"/>
              <a:t>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6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0269" cy="4351338"/>
          </a:xfrm>
          <a:ln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rue , false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test = true;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test2= new Boolean();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Truthy</a:t>
            </a:r>
            <a:r>
              <a:rPr lang="en-US" dirty="0" smtClean="0"/>
              <a:t> statements , </a:t>
            </a:r>
            <a:r>
              <a:rPr lang="en-US" dirty="0" err="1" smtClean="0"/>
              <a:t>falsy</a:t>
            </a:r>
            <a:r>
              <a:rPr lang="en-US" dirty="0" smtClean="0"/>
              <a:t> statements in </a:t>
            </a:r>
            <a:r>
              <a:rPr lang="en-US" dirty="0" err="1" smtClean="0"/>
              <a:t>js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Falsy</a:t>
            </a:r>
            <a:r>
              <a:rPr lang="en-US" dirty="0" smtClean="0"/>
              <a:t> Statements </a:t>
            </a:r>
          </a:p>
          <a:p>
            <a:pPr>
              <a:buFontTx/>
              <a:buChar char="-"/>
            </a:pPr>
            <a:r>
              <a:rPr lang="en-US" dirty="0" smtClean="0"/>
              <a:t>Null</a:t>
            </a:r>
          </a:p>
          <a:p>
            <a:pPr>
              <a:buFontTx/>
              <a:buChar char="-"/>
            </a:pPr>
            <a:r>
              <a:rPr lang="en-US" dirty="0" smtClean="0"/>
              <a:t>Undefined</a:t>
            </a:r>
          </a:p>
          <a:p>
            <a:pPr>
              <a:buFontTx/>
              <a:buChar char="-"/>
            </a:pPr>
            <a:r>
              <a:rPr lang="en-US" dirty="0" smtClean="0"/>
              <a:t>“”</a:t>
            </a:r>
          </a:p>
          <a:p>
            <a:pPr>
              <a:buFontTx/>
              <a:buChar char="-"/>
            </a:pPr>
            <a:r>
              <a:rPr lang="en-US" dirty="0" smtClean="0"/>
              <a:t>False</a:t>
            </a:r>
          </a:p>
          <a:p>
            <a:pPr>
              <a:buFontTx/>
              <a:buChar char="-"/>
            </a:pPr>
            <a:r>
              <a:rPr lang="en-US" dirty="0" err="1" smtClean="0"/>
              <a:t>NaN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0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0" y="1433739"/>
            <a:ext cx="5447212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&amp;&amp; || ( short circuit and </a:t>
            </a:r>
            <a:r>
              <a:rPr lang="en-US" dirty="0" err="1" smtClean="0"/>
              <a:t>and</a:t>
            </a:r>
            <a:r>
              <a:rPr lang="en-US" dirty="0" smtClean="0"/>
              <a:t> or )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x=1;</a:t>
            </a:r>
            <a:endParaRPr lang="en-US" dirty="0"/>
          </a:p>
          <a:p>
            <a:r>
              <a:rPr lang="en-US" dirty="0" smtClean="0"/>
              <a:t>If(x&gt;5 || x&lt;20)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c.l</a:t>
            </a:r>
            <a:r>
              <a:rPr lang="en-US" dirty="0" smtClean="0"/>
              <a:t>(true);</a:t>
            </a:r>
          </a:p>
          <a:p>
            <a:r>
              <a:rPr lang="en-US" dirty="0" smtClean="0"/>
              <a:t>}else{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c.l</a:t>
            </a:r>
            <a:r>
              <a:rPr lang="en-US" dirty="0" smtClean="0"/>
              <a:t>(false);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test = 1&lt;5 || 10</a:t>
            </a:r>
          </a:p>
          <a:p>
            <a:endParaRPr lang="en-US" dirty="0"/>
          </a:p>
          <a:p>
            <a:r>
              <a:rPr lang="en-US" dirty="0" smtClean="0"/>
              <a:t>Object =&gt; call </a:t>
            </a:r>
            <a:r>
              <a:rPr lang="en-US" dirty="0" err="1" smtClean="0"/>
              <a:t>tostring</a:t>
            </a:r>
            <a:r>
              <a:rPr lang="en-US" dirty="0" smtClean="0"/>
              <a:t> of this object “[object Object]”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Round(4.123) =&gt; 4 | round(4,567) =&gt; 5</a:t>
            </a:r>
          </a:p>
          <a:p>
            <a:pPr>
              <a:buFontTx/>
              <a:buChar char="-"/>
            </a:pPr>
            <a:r>
              <a:rPr lang="en-US" dirty="0" smtClean="0"/>
              <a:t>Ceil : </a:t>
            </a:r>
            <a:r>
              <a:rPr lang="en-US" dirty="0" smtClean="0"/>
              <a:t>(4.567) =&gt; 5 | (4.123) =&gt; 5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Floor:</a:t>
            </a:r>
            <a:r>
              <a:rPr lang="en-US" dirty="0" smtClean="0"/>
              <a:t> (4.567) =&gt; 4 | (4.123) =&gt; 4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Pow</a:t>
            </a:r>
          </a:p>
          <a:p>
            <a:pPr>
              <a:buFontTx/>
              <a:buChar char="-"/>
            </a:pPr>
            <a:r>
              <a:rPr lang="en-US" dirty="0" err="1" smtClean="0"/>
              <a:t>Sqr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Random number : </a:t>
            </a:r>
          </a:p>
          <a:p>
            <a:pPr marL="0" indent="0">
              <a:buNone/>
            </a:pPr>
            <a:r>
              <a:rPr lang="en-US" dirty="0" smtClean="0"/>
              <a:t>Number it’s value between 0 and 1 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2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: Browser Object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7097" y="1567543"/>
            <a:ext cx="9953897" cy="5159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1" y="2409145"/>
            <a:ext cx="9601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9977" y="1802674"/>
            <a:ext cx="7798526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 :</a:t>
            </a:r>
          </a:p>
          <a:p>
            <a:r>
              <a:rPr lang="en-US" dirty="0"/>
              <a:t>	</a:t>
            </a:r>
            <a:r>
              <a:rPr lang="en-US" dirty="0" smtClean="0"/>
              <a:t>property has one value : closed , opener</a:t>
            </a:r>
          </a:p>
          <a:p>
            <a:r>
              <a:rPr lang="en-US" dirty="0"/>
              <a:t>	</a:t>
            </a:r>
            <a:r>
              <a:rPr lang="en-US" dirty="0" smtClean="0"/>
              <a:t>property : object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document :{  }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navigator :{}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location :{}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history :{}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9977" y="4593771"/>
            <a:ext cx="7798526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Methods:</a:t>
            </a:r>
          </a:p>
          <a:p>
            <a:r>
              <a:rPr lang="en-US" dirty="0"/>
              <a:t>a</a:t>
            </a:r>
            <a:r>
              <a:rPr lang="en-US" dirty="0" smtClean="0"/>
              <a:t>lert</a:t>
            </a:r>
          </a:p>
          <a:p>
            <a:r>
              <a:rPr lang="en-US" dirty="0"/>
              <a:t>c</a:t>
            </a:r>
            <a:r>
              <a:rPr lang="en-US" dirty="0" smtClean="0"/>
              <a:t>onfirm</a:t>
            </a:r>
          </a:p>
          <a:p>
            <a:r>
              <a:rPr lang="en-US" dirty="0" smtClean="0"/>
              <a:t>Prompt</a:t>
            </a:r>
          </a:p>
          <a:p>
            <a:r>
              <a:rPr lang="en-US" dirty="0" err="1" smtClean="0"/>
              <a:t>Setinterval</a:t>
            </a:r>
            <a:endParaRPr lang="en-US" dirty="0" smtClean="0"/>
          </a:p>
          <a:p>
            <a:r>
              <a:rPr lang="en-US" dirty="0" err="1" smtClean="0"/>
              <a:t>setTimeOut</a:t>
            </a:r>
            <a:endParaRPr lang="en-US" dirty="0" smtClean="0"/>
          </a:p>
          <a:p>
            <a:r>
              <a:rPr lang="en-US" dirty="0" err="1" smtClean="0"/>
              <a:t>clearInterval</a:t>
            </a:r>
            <a:endParaRPr lang="en-US" dirty="0" smtClean="0"/>
          </a:p>
          <a:p>
            <a:r>
              <a:rPr lang="en-US" dirty="0" err="1" smtClean="0"/>
              <a:t>clearTimeOut</a:t>
            </a:r>
            <a:endParaRPr lang="en-US" dirty="0" smtClean="0"/>
          </a:p>
          <a:p>
            <a:r>
              <a:rPr lang="en-US" dirty="0" err="1" smtClean="0"/>
              <a:t>scrollTo</a:t>
            </a:r>
            <a:endParaRPr lang="en-US" dirty="0" smtClean="0"/>
          </a:p>
          <a:p>
            <a:r>
              <a:rPr lang="en-US" dirty="0" err="1" smtClean="0"/>
              <a:t>scrollBy</a:t>
            </a:r>
            <a:endParaRPr lang="en-US" dirty="0" smtClean="0"/>
          </a:p>
          <a:p>
            <a:r>
              <a:rPr lang="en-US" dirty="0" err="1" smtClean="0"/>
              <a:t>moveTo</a:t>
            </a:r>
            <a:endParaRPr lang="en-US" dirty="0" smtClean="0"/>
          </a:p>
          <a:p>
            <a:r>
              <a:rPr lang="en-US" dirty="0" err="1" smtClean="0"/>
              <a:t>moveBy</a:t>
            </a:r>
            <a:endParaRPr lang="en-US" dirty="0" smtClean="0"/>
          </a:p>
          <a:p>
            <a:r>
              <a:rPr lang="en-US" dirty="0" err="1" smtClean="0"/>
              <a:t>resizeTo</a:t>
            </a:r>
            <a:endParaRPr lang="en-US" dirty="0" smtClean="0"/>
          </a:p>
          <a:p>
            <a:r>
              <a:rPr lang="en-US" dirty="0" err="1" smtClean="0"/>
              <a:t>resizeBy</a:t>
            </a:r>
            <a:endParaRPr lang="en-US" dirty="0" smtClean="0"/>
          </a:p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136469" y="3618411"/>
            <a:ext cx="180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lert()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indow.alert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2869" y="2409145"/>
            <a:ext cx="40102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w</a:t>
            </a:r>
            <a:r>
              <a:rPr lang="en-US" b="1" dirty="0" err="1" smtClean="0"/>
              <a:t>idnow.</a:t>
            </a:r>
            <a:r>
              <a:rPr lang="en-US" dirty="0" err="1" smtClean="0"/>
              <a:t>document.write</a:t>
            </a:r>
            <a:r>
              <a:rPr lang="en-US" dirty="0" smtClean="0"/>
              <a:t>(“HI”);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134291" y="2778477"/>
            <a:ext cx="2170612" cy="38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914400" y="2952206"/>
            <a:ext cx="1752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7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moveTo</a:t>
            </a:r>
            <a:r>
              <a:rPr lang="en-US" dirty="0" smtClean="0"/>
              <a:t> vs </a:t>
            </a:r>
            <a:r>
              <a:rPr lang="en-US" dirty="0" err="1" smtClean="0"/>
              <a:t>MoveBy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36726" y="4826725"/>
            <a:ext cx="3968931" cy="74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Box: With Click Move to x:100, y = 200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264331" y="1690688"/>
            <a:ext cx="26126" cy="49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10743" y="4519749"/>
            <a:ext cx="9130937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84869" y="2468880"/>
            <a:ext cx="3968931" cy="74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Box: With Click Move by x:50, y =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setInterval</a:t>
            </a:r>
            <a:r>
              <a:rPr lang="en-US" dirty="0" smtClean="0"/>
              <a:t>(“</a:t>
            </a:r>
            <a:r>
              <a:rPr lang="en-US" dirty="0" err="1" smtClean="0"/>
              <a:t>code”,time</a:t>
            </a:r>
            <a:r>
              <a:rPr lang="en-US" dirty="0" smtClean="0"/>
              <a:t> in </a:t>
            </a:r>
            <a:r>
              <a:rPr lang="en-US" dirty="0" err="1" smtClean="0"/>
              <a:t>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setInterval</a:t>
            </a:r>
            <a:r>
              <a:rPr lang="en-US" dirty="0" smtClean="0"/>
              <a:t>(“alert(‘hi’)”,2000);</a:t>
            </a:r>
          </a:p>
          <a:p>
            <a:pPr marL="0" indent="0">
              <a:buNone/>
            </a:pPr>
            <a:r>
              <a:rPr lang="en-US" dirty="0" smtClean="0"/>
              <a:t>It means : every 2 seconds will alert you with hi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setTimeOut</a:t>
            </a:r>
            <a:r>
              <a:rPr lang="en-US" dirty="0" smtClean="0"/>
              <a:t>(“code”,</a:t>
            </a:r>
            <a:r>
              <a:rPr lang="en-US" dirty="0" err="1" smtClean="0"/>
              <a:t>timeinms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setTimeout</a:t>
            </a:r>
            <a:r>
              <a:rPr lang="en-US" dirty="0" smtClean="0"/>
              <a:t>(“alert(‘hi’)”,2000);</a:t>
            </a:r>
          </a:p>
          <a:p>
            <a:pPr marL="0" indent="0">
              <a:buNone/>
            </a:pPr>
            <a:r>
              <a:rPr lang="en-US" dirty="0" smtClean="0"/>
              <a:t>It means : after 2 seconds will alert you with hi just one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,close , opener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07177"/>
            <a:ext cx="4308566" cy="3331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Parent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1863" y="3827417"/>
            <a:ext cx="2364377" cy="66620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child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45429" y="3069771"/>
            <a:ext cx="3291840" cy="1084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63840" y="2116183"/>
            <a:ext cx="3489960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Childwidow.html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8834" y="3827417"/>
            <a:ext cx="33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Open(“</a:t>
            </a:r>
            <a:r>
              <a:rPr lang="en-US" dirty="0" err="1" smtClean="0"/>
              <a:t>URL”,””,”width</a:t>
            </a:r>
            <a:r>
              <a:rPr lang="en-US" dirty="0" smtClean="0"/>
              <a:t>=,height=”);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3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Show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8697" y="1449977"/>
            <a:ext cx="6844937" cy="28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3178" y="4611189"/>
            <a:ext cx="156754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0321" y="4611189"/>
            <a:ext cx="156754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0836" y="4611189"/>
            <a:ext cx="156754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64585" y="4611189"/>
            <a:ext cx="156754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1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331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CST-Js</vt:lpstr>
      <vt:lpstr>Date</vt:lpstr>
      <vt:lpstr>Boolean</vt:lpstr>
      <vt:lpstr>Math</vt:lpstr>
      <vt:lpstr>BOM : Browser Object Model</vt:lpstr>
      <vt:lpstr>moveTo vs MoveBy</vt:lpstr>
      <vt:lpstr>Timers</vt:lpstr>
      <vt:lpstr>Open ,close , opener methods</vt:lpstr>
      <vt:lpstr>Slide Show</vt:lpstr>
      <vt:lpstr>location</vt:lpstr>
      <vt:lpstr>History : go () , back () , forward() ,length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CST-Js</dc:title>
  <dc:creator>NasrKassem</dc:creator>
  <cp:lastModifiedBy>NasrKassem</cp:lastModifiedBy>
  <cp:revision>14</cp:revision>
  <dcterms:created xsi:type="dcterms:W3CDTF">2021-12-08T10:39:33Z</dcterms:created>
  <dcterms:modified xsi:type="dcterms:W3CDTF">2021-12-08T13:21:59Z</dcterms:modified>
</cp:coreProperties>
</file>