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2154-C505-4634-AA68-4DB8923E12F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D16B-BA5B-4686-AA31-96BEA135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2154-C505-4634-AA68-4DB8923E12F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D16B-BA5B-4686-AA31-96BEA135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1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2154-C505-4634-AA68-4DB8923E12F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D16B-BA5B-4686-AA31-96BEA135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0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2154-C505-4634-AA68-4DB8923E12F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D16B-BA5B-4686-AA31-96BEA135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2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2154-C505-4634-AA68-4DB8923E12F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D16B-BA5B-4686-AA31-96BEA135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2154-C505-4634-AA68-4DB8923E12F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D16B-BA5B-4686-AA31-96BEA135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2154-C505-4634-AA68-4DB8923E12F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D16B-BA5B-4686-AA31-96BEA135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3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2154-C505-4634-AA68-4DB8923E12F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D16B-BA5B-4686-AA31-96BEA135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1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2154-C505-4634-AA68-4DB8923E12F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D16B-BA5B-4686-AA31-96BEA135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2154-C505-4634-AA68-4DB8923E12F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D16B-BA5B-4686-AA31-96BEA135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3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2154-C505-4634-AA68-4DB8923E12F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D16B-BA5B-4686-AA31-96BEA135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52154-C505-4634-AA68-4DB8923E12F3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9D16B-BA5B-4686-AA31-96BEA135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HTML5.0 and CSS3.0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: linear | radial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2046" y="1690688"/>
            <a:ext cx="5917474" cy="3508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>
            <a:off x="4630783" y="1690688"/>
            <a:ext cx="32657" cy="127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362994" y="2886416"/>
            <a:ext cx="8709" cy="111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84914" y="4082142"/>
            <a:ext cx="32657" cy="9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43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Overfloow</a:t>
            </a:r>
            <a:r>
              <a:rPr lang="en-US" dirty="0" smtClean="0"/>
              <a:t> handling and resize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9794" y="1690688"/>
            <a:ext cx="6910252" cy="2463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Columns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422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Dkjfhakjsdh</a:t>
            </a:r>
            <a:r>
              <a:rPr lang="en-US" dirty="0" smtClean="0"/>
              <a:t> </a:t>
            </a:r>
            <a:r>
              <a:rPr lang="en-US" dirty="0" err="1" smtClean="0"/>
              <a:t>ksajdfhkj</a:t>
            </a:r>
            <a:r>
              <a:rPr lang="en-US" dirty="0" smtClean="0"/>
              <a:t> </a:t>
            </a:r>
            <a:r>
              <a:rPr lang="en-US" dirty="0" err="1" smtClean="0"/>
              <a:t>hadsfkjas</a:t>
            </a:r>
            <a:r>
              <a:rPr lang="en-US" dirty="0" smtClean="0"/>
              <a:t> </a:t>
            </a:r>
            <a:r>
              <a:rPr lang="en-US" dirty="0" err="1" smtClean="0"/>
              <a:t>kjashdkf</a:t>
            </a:r>
            <a:r>
              <a:rPr lang="en-US" dirty="0" smtClean="0"/>
              <a:t> </a:t>
            </a:r>
            <a:r>
              <a:rPr lang="en-US" dirty="0" err="1" smtClean="0"/>
              <a:t>sadkjfh</a:t>
            </a:r>
            <a:r>
              <a:rPr lang="en-US" dirty="0" smtClean="0"/>
              <a:t> </a:t>
            </a:r>
            <a:r>
              <a:rPr lang="en-US" dirty="0" err="1" smtClean="0"/>
              <a:t>kjhask</a:t>
            </a:r>
            <a:r>
              <a:rPr lang="en-US" dirty="0" smtClean="0"/>
              <a:t> </a:t>
            </a:r>
            <a:r>
              <a:rPr lang="en-US" dirty="0" err="1" smtClean="0"/>
              <a:t>jfk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39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:  2d  | 3d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5612" y="2573383"/>
            <a:ext cx="2899954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853543" y="1423851"/>
            <a:ext cx="39188" cy="3814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28800" y="3670663"/>
            <a:ext cx="6426926" cy="2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6571" y="1423851"/>
            <a:ext cx="2899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Rotate</a:t>
            </a:r>
          </a:p>
          <a:p>
            <a:r>
              <a:rPr lang="en-US" dirty="0" smtClean="0"/>
              <a:t>Scale</a:t>
            </a:r>
          </a:p>
          <a:p>
            <a:r>
              <a:rPr lang="en-US" dirty="0" smtClean="0"/>
              <a:t>Skew</a:t>
            </a:r>
          </a:p>
          <a:p>
            <a:r>
              <a:rPr lang="en-US" dirty="0" smtClean="0"/>
              <a:t>translate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3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91: version 1 </a:t>
            </a:r>
          </a:p>
          <a:p>
            <a:pPr marL="0" indent="0">
              <a:buNone/>
            </a:pPr>
            <a:r>
              <a:rPr lang="en-US" dirty="0" smtClean="0"/>
              <a:t>95: version 2</a:t>
            </a:r>
          </a:p>
          <a:p>
            <a:pPr marL="0" indent="0">
              <a:buNone/>
            </a:pPr>
            <a:r>
              <a:rPr lang="en-US" dirty="0" smtClean="0"/>
              <a:t>97: version 3</a:t>
            </a:r>
          </a:p>
          <a:p>
            <a:pPr marL="0" indent="0">
              <a:buNone/>
            </a:pPr>
            <a:r>
              <a:rPr lang="en-US" dirty="0" smtClean="0"/>
              <a:t>99: version 4.01 (most popular) :  predefined tags : </a:t>
            </a:r>
            <a:r>
              <a:rPr lang="en-US" dirty="0" err="1" smtClean="0"/>
              <a:t>css</a:t>
            </a:r>
            <a:r>
              <a:rPr lang="en-US" dirty="0" smtClean="0"/>
              <a:t> 2.0</a:t>
            </a:r>
          </a:p>
          <a:p>
            <a:pPr marL="0" indent="0">
              <a:buNone/>
            </a:pPr>
            <a:r>
              <a:rPr lang="en-US" dirty="0" smtClean="0"/>
              <a:t>--------------------------</a:t>
            </a:r>
          </a:p>
          <a:p>
            <a:pPr marL="0" indent="0">
              <a:buNone/>
            </a:pPr>
            <a:r>
              <a:rPr lang="en-US" dirty="0" smtClean="0"/>
              <a:t>XML: version 1.0 : user defined tags : semantic tags ( tag name describe it’s functionality ) </a:t>
            </a:r>
          </a:p>
          <a:p>
            <a:pPr marL="0" indent="0">
              <a:buNone/>
            </a:pPr>
            <a:r>
              <a:rPr lang="en-US" dirty="0" smtClean="0"/>
              <a:t>WHATWG :  </a:t>
            </a:r>
          </a:p>
          <a:p>
            <a:pPr marL="0" indent="0">
              <a:buNone/>
            </a:pPr>
            <a:r>
              <a:rPr lang="en-US" dirty="0" smtClean="0"/>
              <a:t>------------------------------</a:t>
            </a:r>
          </a:p>
          <a:p>
            <a:pPr marL="0" indent="0">
              <a:buNone/>
            </a:pPr>
            <a:r>
              <a:rPr lang="en-US" dirty="0" smtClean="0"/>
              <a:t>2005 : 2008 :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WHATWG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05785"/>
            <a:ext cx="3106783" cy="2968444"/>
          </a:xfrm>
          <a:solidFill>
            <a:schemeClr val="bg1">
              <a:lumMod val="85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1- semantic tags</a:t>
            </a:r>
          </a:p>
          <a:p>
            <a:pPr marL="0" indent="0">
              <a:buNone/>
            </a:pPr>
            <a:r>
              <a:rPr lang="en-US" dirty="0" smtClean="0"/>
              <a:t>A- section</a:t>
            </a:r>
          </a:p>
          <a:p>
            <a:pPr>
              <a:buFontTx/>
              <a:buChar char="-"/>
            </a:pPr>
            <a:r>
              <a:rPr lang="en-US" dirty="0" err="1" smtClean="0"/>
              <a:t>Nav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Footer</a:t>
            </a:r>
          </a:p>
          <a:p>
            <a:pPr>
              <a:buFontTx/>
              <a:buChar char="-"/>
            </a:pPr>
            <a:r>
              <a:rPr lang="en-US" dirty="0" smtClean="0"/>
              <a:t>Aside</a:t>
            </a:r>
          </a:p>
          <a:p>
            <a:pPr>
              <a:buFontTx/>
              <a:buChar char="-"/>
            </a:pPr>
            <a:r>
              <a:rPr lang="en-US" dirty="0" smtClean="0"/>
              <a:t>Article </a:t>
            </a:r>
          </a:p>
          <a:p>
            <a:pPr>
              <a:buFontTx/>
              <a:buChar char="-"/>
            </a:pPr>
            <a:r>
              <a:rPr lang="en-US" dirty="0" smtClean="0"/>
              <a:t>Header</a:t>
            </a:r>
          </a:p>
          <a:p>
            <a:pPr>
              <a:buFontTx/>
              <a:buChar char="-"/>
            </a:pPr>
            <a:r>
              <a:rPr lang="en-US" dirty="0" smtClean="0"/>
              <a:t>…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541418" y="1542620"/>
            <a:ext cx="4911633" cy="118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948645" y="3105785"/>
            <a:ext cx="3106783" cy="2968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2- CSS 3.0</a:t>
            </a:r>
          </a:p>
          <a:p>
            <a:pPr>
              <a:buFontTx/>
              <a:buChar char="-"/>
            </a:pPr>
            <a:r>
              <a:rPr lang="en-US" dirty="0" smtClean="0"/>
              <a:t>Properties </a:t>
            </a:r>
          </a:p>
          <a:p>
            <a:pPr marL="0" indent="0">
              <a:buNone/>
            </a:pPr>
            <a:r>
              <a:rPr lang="en-US" dirty="0" smtClean="0"/>
              <a:t>Animation</a:t>
            </a:r>
          </a:p>
          <a:p>
            <a:pPr marL="0" indent="0">
              <a:buNone/>
            </a:pPr>
            <a:r>
              <a:rPr lang="en-US" dirty="0" err="1" smtClean="0"/>
              <a:t>Transfrom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Transition</a:t>
            </a:r>
          </a:p>
          <a:p>
            <a:pPr marL="0" indent="0">
              <a:buNone/>
            </a:pPr>
            <a:r>
              <a:rPr lang="en-US" dirty="0" smtClean="0"/>
              <a:t>……….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78287" y="1542620"/>
            <a:ext cx="600890" cy="118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8327571" y="3105785"/>
            <a:ext cx="3931920" cy="2968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3-Api’s</a:t>
            </a:r>
          </a:p>
          <a:p>
            <a:pPr>
              <a:buFontTx/>
              <a:buChar char="-"/>
            </a:pPr>
            <a:r>
              <a:rPr lang="en-US" sz="2000" dirty="0" smtClean="0"/>
              <a:t>Media ( video , audio )</a:t>
            </a:r>
          </a:p>
          <a:p>
            <a:pPr>
              <a:buFontTx/>
              <a:buChar char="-"/>
            </a:pPr>
            <a:r>
              <a:rPr lang="en-US" sz="2000" dirty="0" smtClean="0"/>
              <a:t>Browser Storage ( </a:t>
            </a:r>
            <a:r>
              <a:rPr lang="en-US" sz="2000" dirty="0" err="1" smtClean="0"/>
              <a:t>LocalStorage</a:t>
            </a:r>
            <a:r>
              <a:rPr lang="en-US" sz="2000" dirty="0" smtClean="0"/>
              <a:t> , session Storage)</a:t>
            </a:r>
          </a:p>
          <a:p>
            <a:pPr>
              <a:buFontTx/>
              <a:buChar char="-"/>
            </a:pPr>
            <a:r>
              <a:rPr lang="en-US" sz="2000" dirty="0" smtClean="0"/>
              <a:t>Form</a:t>
            </a:r>
          </a:p>
          <a:p>
            <a:pPr>
              <a:buFontTx/>
              <a:buChar char="-"/>
            </a:pPr>
            <a:r>
              <a:rPr lang="en-US" sz="2000" dirty="0" smtClean="0"/>
              <a:t>Drag and Drop</a:t>
            </a:r>
          </a:p>
          <a:p>
            <a:pPr>
              <a:buFontTx/>
              <a:buChar char="-"/>
            </a:pPr>
            <a:r>
              <a:rPr lang="en-US" sz="2000" dirty="0" smtClean="0"/>
              <a:t>Canvas</a:t>
            </a:r>
          </a:p>
          <a:p>
            <a:pPr>
              <a:buFontTx/>
              <a:buChar char="-"/>
            </a:pPr>
            <a:r>
              <a:rPr lang="en-US" sz="2000" dirty="0" smtClean="0"/>
              <a:t>Geolocation </a:t>
            </a:r>
          </a:p>
          <a:p>
            <a:pPr>
              <a:buFontTx/>
              <a:buChar char="-"/>
            </a:pPr>
            <a:r>
              <a:rPr lang="en-US" sz="2000" dirty="0" smtClean="0"/>
              <a:t>SVG</a:t>
            </a:r>
          </a:p>
          <a:p>
            <a:pPr>
              <a:buFontTx/>
              <a:buChar char="-"/>
            </a:pPr>
            <a:r>
              <a:rPr lang="en-US" sz="2000" dirty="0" smtClean="0"/>
              <a:t>………….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53051" y="1542620"/>
            <a:ext cx="3840480" cy="135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46320" y="1018903"/>
            <a:ext cx="3709851" cy="47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1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2073820"/>
            <a:ext cx="6881949" cy="4351338"/>
          </a:xfrm>
          <a:ln>
            <a:solidFill>
              <a:srgbClr val="002060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CSS3.0</a:t>
            </a:r>
          </a:p>
          <a:p>
            <a:pPr marL="0" indent="0">
              <a:buNone/>
            </a:pPr>
            <a:r>
              <a:rPr lang="en-US" dirty="0" smtClean="0"/>
              <a:t>1- Selectors : Done</a:t>
            </a:r>
          </a:p>
          <a:p>
            <a:pPr marL="0" indent="0">
              <a:buNone/>
            </a:pPr>
            <a:r>
              <a:rPr lang="en-US" dirty="0" smtClean="0"/>
              <a:t>2- Layouts 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Fixed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Flexible : </a:t>
            </a:r>
            <a:r>
              <a:rPr lang="en-US" dirty="0" err="1" smtClean="0"/>
              <a:t>display:box</a:t>
            </a:r>
            <a:r>
              <a:rPr lang="en-US" dirty="0" smtClean="0"/>
              <a:t> | </a:t>
            </a:r>
            <a:r>
              <a:rPr lang="en-US" b="1" dirty="0" smtClean="0"/>
              <a:t>flex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3- media query : internal , external </a:t>
            </a:r>
          </a:p>
          <a:p>
            <a:pPr marL="0" indent="0">
              <a:buNone/>
            </a:pPr>
            <a:r>
              <a:rPr lang="en-US" dirty="0" smtClean="0"/>
              <a:t>4- Gradient : linear , radial </a:t>
            </a:r>
          </a:p>
          <a:p>
            <a:pPr marL="0" indent="0">
              <a:buNone/>
            </a:pPr>
            <a:r>
              <a:rPr lang="en-US" dirty="0" smtClean="0"/>
              <a:t>5- shadows : box , text </a:t>
            </a:r>
          </a:p>
          <a:p>
            <a:pPr marL="0" indent="0">
              <a:buNone/>
            </a:pPr>
            <a:r>
              <a:rPr lang="en-US" dirty="0" smtClean="0"/>
              <a:t>6- animation from to , %</a:t>
            </a:r>
          </a:p>
          <a:p>
            <a:pPr marL="0" indent="0">
              <a:buNone/>
            </a:pPr>
            <a:r>
              <a:rPr lang="en-US" dirty="0" smtClean="0"/>
              <a:t>7- </a:t>
            </a:r>
            <a:r>
              <a:rPr lang="en-US" dirty="0" err="1" smtClean="0"/>
              <a:t>transofrmation</a:t>
            </a:r>
            <a:r>
              <a:rPr lang="en-US" dirty="0" smtClean="0"/>
              <a:t> : 2d , 3d ,| rotate ,  translate , skew , scale </a:t>
            </a:r>
          </a:p>
          <a:p>
            <a:pPr marL="0" indent="0">
              <a:buNone/>
            </a:pPr>
            <a:r>
              <a:rPr lang="en-US" dirty="0" smtClean="0"/>
              <a:t>8- transition  : </a:t>
            </a:r>
          </a:p>
          <a:p>
            <a:pPr marL="0" indent="0">
              <a:buNone/>
            </a:pP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16188" y="1384663"/>
            <a:ext cx="4689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CSS Rule Based</a:t>
            </a:r>
          </a:p>
          <a:p>
            <a:r>
              <a:rPr lang="en-US" dirty="0" smtClean="0"/>
              <a:t>Selector{</a:t>
            </a:r>
          </a:p>
          <a:p>
            <a:r>
              <a:rPr lang="en-US" dirty="0"/>
              <a:t>	</a:t>
            </a:r>
            <a:r>
              <a:rPr lang="en-US" dirty="0" smtClean="0"/>
              <a:t>p:v;</a:t>
            </a:r>
          </a:p>
          <a:p>
            <a:r>
              <a:rPr lang="en-US" dirty="0" smtClean="0"/>
              <a:t>	p:v;</a:t>
            </a:r>
            <a:endParaRPr lang="en-US" dirty="0" smtClean="0"/>
          </a:p>
          <a:p>
            <a:r>
              <a:rPr lang="en-US" dirty="0" smtClean="0"/>
              <a:t>	p:v;</a:t>
            </a:r>
          </a:p>
          <a:p>
            <a:endParaRPr lang="en-US" dirty="0" smtClean="0"/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76211" y="1894616"/>
            <a:ext cx="28346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Prefix animation: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477794" y="3415988"/>
            <a:ext cx="718457" cy="77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39051" y="4036423"/>
            <a:ext cx="356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Google chrome  | safari : </a:t>
            </a:r>
            <a:r>
              <a:rPr lang="en-US" dirty="0" err="1" smtClean="0"/>
              <a:t>webkit</a:t>
            </a:r>
            <a:endParaRPr lang="en-US" dirty="0" smtClean="0"/>
          </a:p>
          <a:p>
            <a:r>
              <a:rPr lang="en-US" dirty="0" smtClean="0"/>
              <a:t>2- Mozilla : </a:t>
            </a:r>
            <a:r>
              <a:rPr lang="en-US" dirty="0" err="1" smtClean="0"/>
              <a:t>moz</a:t>
            </a:r>
            <a:endParaRPr lang="en-US" dirty="0" smtClean="0"/>
          </a:p>
          <a:p>
            <a:r>
              <a:rPr lang="en-US" dirty="0" smtClean="0"/>
              <a:t>3- opera : o</a:t>
            </a:r>
          </a:p>
          <a:p>
            <a:r>
              <a:rPr lang="en-US" dirty="0" smtClean="0"/>
              <a:t>4- Microsoft :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96251" y="2411521"/>
            <a:ext cx="283464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webkit</a:t>
            </a:r>
            <a:r>
              <a:rPr lang="en-US" dirty="0" smtClean="0"/>
              <a:t>-animation: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moz</a:t>
            </a:r>
            <a:r>
              <a:rPr lang="en-US" dirty="0" smtClean="0"/>
              <a:t>-animation: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ms</a:t>
            </a:r>
            <a:r>
              <a:rPr lang="en-US" dirty="0" smtClean="0"/>
              <a:t>-animation: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idth: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3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3589" y="1423851"/>
            <a:ext cx="10972800" cy="5316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31966" y="1476103"/>
            <a:ext cx="10789920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1966" y="6082938"/>
            <a:ext cx="10789920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31966" y="2142309"/>
            <a:ext cx="1078992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62594" y="2207624"/>
            <a:ext cx="1959429" cy="195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35531" y="2207624"/>
            <a:ext cx="1959429" cy="195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08468" y="2207624"/>
            <a:ext cx="1959429" cy="1959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31966" y="2612571"/>
            <a:ext cx="7262948" cy="33571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595360" y="2608216"/>
            <a:ext cx="3226526" cy="3357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97280" y="2704011"/>
            <a:ext cx="7106194" cy="141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10343" y="4336868"/>
            <a:ext cx="7106194" cy="141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725989" y="2749414"/>
            <a:ext cx="2899954" cy="3993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25989" y="3249567"/>
            <a:ext cx="2899954" cy="3993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725989" y="3816191"/>
            <a:ext cx="2899954" cy="3993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725989" y="4382815"/>
            <a:ext cx="2899954" cy="3993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-1123406" y="1912756"/>
            <a:ext cx="2286000" cy="979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-1123406" y="2203269"/>
            <a:ext cx="17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-1123406" y="6355215"/>
            <a:ext cx="2286000" cy="979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1123406" y="6645728"/>
            <a:ext cx="17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-1175657" y="3788365"/>
            <a:ext cx="2286000" cy="979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-1175657" y="4078878"/>
            <a:ext cx="17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article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62594" y="2757828"/>
            <a:ext cx="2899954" cy="3993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162594" y="3696108"/>
            <a:ext cx="6949440" cy="3993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-692331" y="3249567"/>
            <a:ext cx="1724297" cy="25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-979715" y="3089111"/>
            <a:ext cx="171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section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11821886" y="4095477"/>
            <a:ext cx="1240971" cy="672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488091" y="3895792"/>
            <a:ext cx="10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aside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9594" y="2402477"/>
            <a:ext cx="1038497" cy="489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8313" y="2378324"/>
            <a:ext cx="52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nav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-1064239" y="888138"/>
            <a:ext cx="2004765" cy="80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979715" y="597625"/>
            <a:ext cx="94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5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display:box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2046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isplay:box</a:t>
            </a:r>
            <a:r>
              <a:rPr lang="en-US" dirty="0" smtClean="0"/>
              <a:t>: by default orient children elements </a:t>
            </a:r>
            <a:r>
              <a:rPr lang="en-US" dirty="0" err="1" smtClean="0"/>
              <a:t>horizontaly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2318" y="3227294"/>
            <a:ext cx="10291482" cy="153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52282" y="3469341"/>
            <a:ext cx="8659906" cy="53788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340788" y="3449170"/>
            <a:ext cx="8659906" cy="53788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196788" y="2141164"/>
            <a:ext cx="255494" cy="108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0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	p{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width:200px;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@media </a:t>
            </a:r>
            <a:r>
              <a:rPr lang="en-US" dirty="0" err="1" smtClean="0"/>
              <a:t>MediaType</a:t>
            </a:r>
            <a:r>
              <a:rPr lang="en-US" dirty="0" smtClean="0"/>
              <a:t> | Screen | Print plus condition{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 styles Roles CSS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@media all and ( orientation : portrait 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 rot="16200000">
            <a:off x="3892731" y="1985554"/>
            <a:ext cx="1854926" cy="3696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3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1786436"/>
            <a:ext cx="4844143" cy="4351338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1- box-shadow </a:t>
            </a:r>
          </a:p>
          <a:p>
            <a:pPr marL="0" indent="0">
              <a:buNone/>
            </a:pPr>
            <a:r>
              <a:rPr lang="en-US" dirty="0" smtClean="0"/>
              <a:t>2 – text-shadow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66114" y="1786436"/>
            <a:ext cx="3853543" cy="2175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0384971" y="1786436"/>
            <a:ext cx="378823" cy="408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66114" y="3962105"/>
            <a:ext cx="483326" cy="387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319657" y="3962105"/>
            <a:ext cx="352697" cy="244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763794" y="2194560"/>
            <a:ext cx="0" cy="196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49440" y="4349931"/>
            <a:ext cx="3722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</p:cNvCxnSpPr>
          <p:nvPr/>
        </p:nvCxnSpPr>
        <p:spPr>
          <a:xfrm flipV="1">
            <a:off x="10319657" y="2874270"/>
            <a:ext cx="4441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</p:cNvCxnSpPr>
          <p:nvPr/>
        </p:nvCxnSpPr>
        <p:spPr>
          <a:xfrm flipH="1">
            <a:off x="8392885" y="3962105"/>
            <a:ext cx="1" cy="337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218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HTML5.0 and CSS3.0</vt:lpstr>
      <vt:lpstr>HTML versions</vt:lpstr>
      <vt:lpstr>WHATWG</vt:lpstr>
      <vt:lpstr>Content</vt:lpstr>
      <vt:lpstr>Layout</vt:lpstr>
      <vt:lpstr>display:box;</vt:lpstr>
      <vt:lpstr>Media Query</vt:lpstr>
      <vt:lpstr>@media all and ( orientation : portrait ) {  }</vt:lpstr>
      <vt:lpstr>Shadows</vt:lpstr>
      <vt:lpstr>Gradient : linear | radial</vt:lpstr>
      <vt:lpstr>Overfloow handling and resize</vt:lpstr>
      <vt:lpstr>Multiple Columns </vt:lpstr>
      <vt:lpstr>Transformation :  2d  | 3d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HTML5.0 and CSS3.0</dc:title>
  <dc:creator>NasrKassem</dc:creator>
  <cp:lastModifiedBy>NasrKassem</cp:lastModifiedBy>
  <cp:revision>11</cp:revision>
  <dcterms:created xsi:type="dcterms:W3CDTF">2021-12-28T10:39:07Z</dcterms:created>
  <dcterms:modified xsi:type="dcterms:W3CDTF">2021-12-29T04:40:54Z</dcterms:modified>
</cp:coreProperties>
</file>