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CA55-9444-4A3C-B5FC-57031548B42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3809-4028-46E9-8AE7-23CBD978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37" y="2207623"/>
            <a:ext cx="9766663" cy="1302340"/>
          </a:xfrm>
        </p:spPr>
        <p:txBody>
          <a:bodyPr/>
          <a:lstStyle/>
          <a:p>
            <a:r>
              <a:rPr lang="en-US" dirty="0" smtClean="0"/>
              <a:t>CST -  Client Side Technologies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Server Model </a:t>
            </a:r>
          </a:p>
          <a:p>
            <a:r>
              <a:rPr lang="en-US" dirty="0" smtClean="0"/>
              <a:t>Client Server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1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Types:  GF for Tags </a:t>
            </a:r>
            <a:br>
              <a:rPr lang="en-US" dirty="0" smtClean="0"/>
            </a:br>
            <a:r>
              <a:rPr lang="en-US" b="1" dirty="0" smtClean="0"/>
              <a:t>&lt;</a:t>
            </a:r>
            <a:r>
              <a:rPr lang="en-US" b="1" dirty="0" err="1" smtClean="0"/>
              <a:t>TagName</a:t>
            </a:r>
            <a:r>
              <a:rPr lang="en-US" b="1" dirty="0" smtClean="0"/>
              <a:t>&gt; Content &lt;/</a:t>
            </a:r>
            <a:r>
              <a:rPr lang="en-US" b="1" dirty="0" err="1" smtClean="0"/>
              <a:t>TagName</a:t>
            </a:r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1- couple or pairs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b="1" dirty="0" smtClean="0"/>
              <a:t>&lt;p&gt;</a:t>
            </a:r>
            <a:r>
              <a:rPr lang="en-US" dirty="0" smtClean="0"/>
              <a:t>In the Name Of Allah</a:t>
            </a:r>
            <a:r>
              <a:rPr lang="en-US" b="1" dirty="0" smtClean="0"/>
              <a:t>&lt;/p&gt;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2- Self closing | MONO | Empty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br</a:t>
            </a:r>
            <a:r>
              <a:rPr lang="en-US" dirty="0" smtClean="0"/>
              <a:t>/&gt; :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relativepathof</a:t>
            </a:r>
            <a:r>
              <a:rPr lang="en-US" dirty="0" smtClean="0"/>
              <a:t> image”/&gt;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3- Nested or Tree Of Tags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&lt;p&gt; ITI Mansoura 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4- ( 1, 2 , 3 ) may contains attributes</a:t>
            </a:r>
          </a:p>
          <a:p>
            <a:pPr marL="0" indent="0">
              <a:buNone/>
            </a:pPr>
            <a:r>
              <a:rPr lang="en-US" dirty="0" smtClean="0"/>
              <a:t>Attribute : extra information about tag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: write with starting part of tag followed by = then “value “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&lt;p align=“center”&gt; ITI &lt;/p&gt;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" y="1045029"/>
            <a:ext cx="7667897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530046" y="862149"/>
            <a:ext cx="1319348" cy="49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80024" y="677483"/>
            <a:ext cx="17373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 or element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-378823" y="1489166"/>
            <a:ext cx="1920240" cy="7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927463" y="1593669"/>
            <a:ext cx="15283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: </a:t>
            </a:r>
          </a:p>
          <a:p>
            <a:r>
              <a:rPr lang="en-US" dirty="0" smtClean="0"/>
              <a:t>Opening Tag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5869" y="2336983"/>
            <a:ext cx="15283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ending : </a:t>
            </a:r>
          </a:p>
          <a:p>
            <a:r>
              <a:rPr lang="en-US" dirty="0" smtClean="0"/>
              <a:t>Closing  Tag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36823" y="1493474"/>
            <a:ext cx="979714" cy="69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4246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Deal With Text :</a:t>
            </a:r>
          </a:p>
          <a:p>
            <a:pPr>
              <a:buFontTx/>
              <a:buChar char="-"/>
            </a:pPr>
            <a:r>
              <a:rPr lang="en-US" dirty="0" smtClean="0"/>
              <a:t>Paragraph </a:t>
            </a:r>
          </a:p>
          <a:p>
            <a:pPr>
              <a:buFontTx/>
              <a:buChar char="-"/>
            </a:pPr>
            <a:r>
              <a:rPr lang="en-US" dirty="0" smtClean="0"/>
              <a:t>Headings </a:t>
            </a:r>
          </a:p>
          <a:p>
            <a:pPr>
              <a:buFontTx/>
              <a:buChar char="-"/>
            </a:pPr>
            <a:r>
              <a:rPr lang="en-US" dirty="0" smtClean="0"/>
              <a:t>Font</a:t>
            </a:r>
          </a:p>
          <a:p>
            <a:pPr>
              <a:buFontTx/>
              <a:buChar char="-"/>
            </a:pPr>
            <a:r>
              <a:rPr lang="en-US" dirty="0" smtClean="0"/>
              <a:t>Lists</a:t>
            </a:r>
          </a:p>
          <a:p>
            <a:pPr>
              <a:buFontTx/>
              <a:buChar char="-"/>
            </a:pPr>
            <a:r>
              <a:rPr lang="en-US" dirty="0" smtClean="0"/>
              <a:t>Character entities </a:t>
            </a:r>
          </a:p>
          <a:p>
            <a:pPr>
              <a:buFontTx/>
              <a:buChar char="-"/>
            </a:pPr>
            <a:r>
              <a:rPr lang="en-US" dirty="0" smtClean="0"/>
              <a:t>Pre</a:t>
            </a:r>
          </a:p>
          <a:p>
            <a:pPr>
              <a:buFontTx/>
              <a:buChar char="-"/>
            </a:pPr>
            <a:r>
              <a:rPr lang="en-US" dirty="0" smtClean="0"/>
              <a:t>Physical styles : bold ,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8463" y="1825625"/>
            <a:ext cx="4034246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Deal With image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……..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----- map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07731" y="1825625"/>
            <a:ext cx="4034246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Deal With table :</a:t>
            </a:r>
          </a:p>
        </p:txBody>
      </p:sp>
    </p:spTree>
    <p:extLst>
      <p:ext uri="{BB962C8B-B14F-4D97-AF65-F5344CB8AC3E}">
        <p14:creationId xmlns:p14="http://schemas.microsoft.com/office/powerpoint/2010/main" val="251155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: How to Display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width=“percent | number”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height=“”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pathofimage+iamgename.extension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border=“number”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alt=“”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title=“”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hspace</a:t>
            </a:r>
            <a:r>
              <a:rPr lang="en-US" dirty="0" smtClean="0"/>
              <a:t>=“</a:t>
            </a:r>
            <a:r>
              <a:rPr lang="en-US" dirty="0" smtClean="0"/>
              <a:t>number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vspace</a:t>
            </a:r>
            <a:r>
              <a:rPr lang="en-US" dirty="0" smtClean="0"/>
              <a:t>=“number”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usemap</a:t>
            </a:r>
            <a:r>
              <a:rPr lang="en-US" dirty="0" smtClean="0"/>
              <a:t>=“#</a:t>
            </a:r>
            <a:r>
              <a:rPr lang="en-US" dirty="0" err="1" smtClean="0"/>
              <a:t>nameofmap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	align=“</a:t>
            </a:r>
            <a:r>
              <a:rPr lang="en-US" dirty="0" err="1" smtClean="0"/>
              <a:t>left|right|top|bottom|middle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1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7" y="1690688"/>
            <a:ext cx="10041786" cy="4010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4434" y="1920240"/>
            <a:ext cx="3931920" cy="1110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32307" y="2037805"/>
            <a:ext cx="1733407" cy="165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733212" y="3260135"/>
            <a:ext cx="1711234" cy="1750423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0" y="2756263"/>
            <a:ext cx="1532307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355472" y="3762105"/>
            <a:ext cx="462425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&lt;area shape=“circle | </a:t>
            </a:r>
            <a:r>
              <a:rPr lang="en-US" dirty="0" err="1" smtClean="0"/>
              <a:t>rect</a:t>
            </a:r>
            <a:r>
              <a:rPr lang="en-US" dirty="0" smtClean="0"/>
              <a:t> | poly”</a:t>
            </a:r>
          </a:p>
          <a:p>
            <a:r>
              <a:rPr lang="en-US" dirty="0"/>
              <a:t>	</a:t>
            </a:r>
            <a:r>
              <a:rPr lang="en-US" dirty="0" err="1" smtClean="0"/>
              <a:t>coords</a:t>
            </a:r>
            <a:r>
              <a:rPr lang="en-US" dirty="0" smtClean="0"/>
              <a:t>=“”</a:t>
            </a:r>
          </a:p>
          <a:p>
            <a:r>
              <a:rPr lang="en-US" dirty="0"/>
              <a:t>	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destinationURL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title=“”</a:t>
            </a:r>
          </a:p>
          <a:p>
            <a:r>
              <a:rPr lang="en-US" dirty="0"/>
              <a:t>	</a:t>
            </a:r>
            <a:r>
              <a:rPr lang="en-US" dirty="0" smtClean="0"/>
              <a:t>/&gt;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99010" y="1484812"/>
            <a:ext cx="0" cy="14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4530" y="1302518"/>
            <a:ext cx="151529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circle : is a point : x , y</a:t>
            </a:r>
          </a:p>
          <a:p>
            <a:r>
              <a:rPr lang="en-US" dirty="0" smtClean="0"/>
              <a:t>Radius: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99010" y="2866820"/>
            <a:ext cx="866704" cy="26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54434" y="774859"/>
            <a:ext cx="692332" cy="110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86354" y="2756263"/>
            <a:ext cx="2967446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0600" y="1588995"/>
            <a:ext cx="16197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UL :  x1 , y1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80523" y="2617555"/>
            <a:ext cx="16197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LR :  x2 , y2 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4169229" y="3418753"/>
            <a:ext cx="1926771" cy="17488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1752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1- Display Image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=“map.jpg” </a:t>
            </a:r>
            <a:r>
              <a:rPr lang="en-US" dirty="0" err="1" smtClean="0"/>
              <a:t>usemap</a:t>
            </a:r>
            <a:r>
              <a:rPr lang="en-US" dirty="0" smtClean="0"/>
              <a:t>=“#</a:t>
            </a:r>
            <a:r>
              <a:rPr lang="en-US" dirty="0" err="1" smtClean="0"/>
              <a:t>mymap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r>
              <a:rPr lang="en-US" dirty="0" smtClean="0"/>
              <a:t>2- create map using map tag</a:t>
            </a:r>
          </a:p>
          <a:p>
            <a:pPr marL="0" indent="0">
              <a:buNone/>
            </a:pPr>
            <a:r>
              <a:rPr lang="en-US" dirty="0" smtClean="0"/>
              <a:t>&lt;map name=“</a:t>
            </a:r>
            <a:r>
              <a:rPr lang="en-US" dirty="0" err="1" smtClean="0"/>
              <a:t>mymap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&lt;area shape=“circle” </a:t>
            </a:r>
            <a:r>
              <a:rPr lang="en-US" dirty="0" err="1" smtClean="0"/>
              <a:t>coords</a:t>
            </a:r>
            <a:r>
              <a:rPr lang="en-US" dirty="0" smtClean="0"/>
              <a:t>=“” </a:t>
            </a:r>
            <a:r>
              <a:rPr lang="en-US" dirty="0" err="1" smtClean="0"/>
              <a:t>href</a:t>
            </a:r>
            <a:r>
              <a:rPr lang="en-US" dirty="0" smtClean="0"/>
              <a:t>=“”/&gt;</a:t>
            </a:r>
          </a:p>
          <a:p>
            <a:pPr marL="0" indent="0">
              <a:buNone/>
            </a:pPr>
            <a:r>
              <a:rPr lang="en-US" dirty="0" smtClean="0"/>
              <a:t>	&lt;area shape=“</a:t>
            </a:r>
            <a:r>
              <a:rPr lang="en-US" dirty="0" err="1" smtClean="0"/>
              <a:t>rect</a:t>
            </a:r>
            <a:r>
              <a:rPr lang="en-US" dirty="0" smtClean="0"/>
              <a:t>” </a:t>
            </a:r>
            <a:r>
              <a:rPr lang="en-US" dirty="0" err="1" smtClean="0"/>
              <a:t>coords</a:t>
            </a:r>
            <a:r>
              <a:rPr lang="en-US" dirty="0" smtClean="0"/>
              <a:t>=“” </a:t>
            </a:r>
            <a:r>
              <a:rPr lang="en-US" dirty="0" err="1" smtClean="0"/>
              <a:t>href</a:t>
            </a:r>
            <a:r>
              <a:rPr lang="en-US" dirty="0" smtClean="0"/>
              <a:t>=“”/&gt;</a:t>
            </a:r>
          </a:p>
          <a:p>
            <a:pPr marL="0" indent="0">
              <a:buNone/>
            </a:pPr>
            <a:r>
              <a:rPr lang="en-US" dirty="0" smtClean="0"/>
              <a:t>	&lt;area shape=“poly” </a:t>
            </a:r>
            <a:r>
              <a:rPr lang="en-US" dirty="0" err="1" smtClean="0"/>
              <a:t>coords</a:t>
            </a:r>
            <a:r>
              <a:rPr lang="en-US" dirty="0" smtClean="0"/>
              <a:t>=“” </a:t>
            </a:r>
            <a:r>
              <a:rPr lang="en-US" dirty="0" err="1" smtClean="0"/>
              <a:t>href</a:t>
            </a:r>
            <a:r>
              <a:rPr lang="en-US" dirty="0" smtClean="0"/>
              <a:t>=“”/&gt;: </a:t>
            </a:r>
            <a:r>
              <a:rPr lang="en-US" b="1" dirty="0" smtClean="0"/>
              <a:t> try it in lab session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&lt;/map&gt;</a:t>
            </a:r>
          </a:p>
          <a:p>
            <a:pPr marL="0" indent="0">
              <a:buNone/>
            </a:pPr>
            <a:r>
              <a:rPr lang="en-US" dirty="0" smtClean="0"/>
              <a:t>3- use map using attribute </a:t>
            </a:r>
            <a:r>
              <a:rPr lang="en-US" dirty="0" err="1" smtClean="0"/>
              <a:t>usemap</a:t>
            </a:r>
            <a:r>
              <a:rPr lang="en-US" dirty="0" smtClean="0"/>
              <a:t> with </a:t>
            </a:r>
            <a:r>
              <a:rPr lang="en-US" dirty="0" err="1" smtClean="0"/>
              <a:t>img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34995" y="3370217"/>
            <a:ext cx="271925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resize image using width and height attributes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– Server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594" y="2233748"/>
            <a:ext cx="2129246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13519" y="2233748"/>
            <a:ext cx="2129246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1783" y="420624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– Interpreter :</a:t>
            </a:r>
          </a:p>
          <a:p>
            <a:r>
              <a:rPr lang="en-US" dirty="0" smtClean="0"/>
              <a:t>Chrome – IE – </a:t>
            </a:r>
            <a:r>
              <a:rPr lang="en-US" dirty="0" err="1" smtClean="0"/>
              <a:t>Mozila</a:t>
            </a:r>
            <a:r>
              <a:rPr lang="en-US" dirty="0" smtClean="0"/>
              <a:t> 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91840" y="2560320"/>
            <a:ext cx="5821679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0642" y="201726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 Request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91840" y="3211677"/>
            <a:ext cx="582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3999" y="3394499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2816" y="5003074"/>
            <a:ext cx="197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74776" y="4724400"/>
            <a:ext cx="197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</a:p>
          <a:p>
            <a:r>
              <a:rPr lang="en-US" dirty="0" smtClean="0"/>
              <a:t>Business Logic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WebSite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86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WebSite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Collection Of </a:t>
            </a:r>
            <a:r>
              <a:rPr lang="en-US" dirty="0" smtClean="0">
                <a:solidFill>
                  <a:srgbClr val="FF0000"/>
                </a:solidFill>
              </a:rPr>
              <a:t>Related</a:t>
            </a:r>
            <a:r>
              <a:rPr lang="en-US" dirty="0" smtClean="0"/>
              <a:t> Resources Grouped Under One URL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7554" y="2913017"/>
            <a:ext cx="5146766" cy="343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27371" y="3082834"/>
            <a:ext cx="1567543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77942" y="3082834"/>
            <a:ext cx="1567543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conatct.html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7371" y="4127863"/>
            <a:ext cx="1567543" cy="69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*.mp4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77942" y="4127862"/>
            <a:ext cx="1567543" cy="69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*.mp3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88979" y="2440968"/>
            <a:ext cx="26049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Iti.gov.eg/index.html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" y="3461657"/>
            <a:ext cx="41017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URL :  Uniform Resource Locator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URN :  Uniform Resource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URI :  Universal Resource identifier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2230" y="4575911"/>
            <a:ext cx="1985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URI = URL + URN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503" y="5172891"/>
            <a:ext cx="36837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 :</a:t>
            </a:r>
          </a:p>
          <a:p>
            <a:r>
              <a:rPr lang="en-US" dirty="0" smtClean="0"/>
              <a:t>Where it is , how can I access it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503" y="6046870"/>
            <a:ext cx="36837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URN :</a:t>
            </a:r>
          </a:p>
          <a:p>
            <a:r>
              <a:rPr lang="en-US" dirty="0" smtClean="0"/>
              <a:t>What’s is the identity ?</a:t>
            </a:r>
          </a:p>
          <a:p>
            <a:r>
              <a:rPr lang="en-US" dirty="0" smtClean="0"/>
              <a:t>May not exist </a:t>
            </a:r>
          </a:p>
        </p:txBody>
      </p:sp>
    </p:spTree>
    <p:extLst>
      <p:ext uri="{BB962C8B-B14F-4D97-AF65-F5344CB8AC3E}">
        <p14:creationId xmlns:p14="http://schemas.microsoft.com/office/powerpoint/2010/main" val="41111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01"/>
            <a:ext cx="10515600" cy="1325563"/>
          </a:xfrm>
        </p:spPr>
        <p:txBody>
          <a:bodyPr/>
          <a:lstStyle/>
          <a:p>
            <a:r>
              <a:rPr lang="en-US" dirty="0" smtClean="0"/>
              <a:t>URI = URL + 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06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http://www.iti.gov.eg/students/index.html#posts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4003767" y="-354920"/>
            <a:ext cx="1045029" cy="6884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2366" y="3744597"/>
            <a:ext cx="96665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3540037" y="-1427028"/>
            <a:ext cx="796834" cy="570847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8454" y="893852"/>
            <a:ext cx="838200" cy="36950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32766" y="300446"/>
            <a:ext cx="78377" cy="15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20149" y="48332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: network of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ISP 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:  Hyper Text Markup Language : ML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2571" y="627017"/>
            <a:ext cx="1593669" cy="783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2312126" y="1410789"/>
            <a:ext cx="1097280" cy="53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949" y="2116183"/>
            <a:ext cx="2508068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Links  :  </a:t>
            </a:r>
          </a:p>
          <a:p>
            <a:endParaRPr lang="en-US" dirty="0"/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Twitter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3777" y="502920"/>
            <a:ext cx="5619206" cy="103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027817" y="1227909"/>
            <a:ext cx="705394" cy="138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8594" y="2534194"/>
            <a:ext cx="3426823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 of tags: piece of code has special meaning with interpreter </a:t>
            </a:r>
          </a:p>
          <a:p>
            <a:r>
              <a:rPr lang="en-US" dirty="0" smtClean="0"/>
              <a:t>Set of elements :</a:t>
            </a:r>
          </a:p>
          <a:p>
            <a:r>
              <a:rPr lang="en-US" b="1" dirty="0" smtClean="0"/>
              <a:t>Predefined</a:t>
            </a:r>
            <a:r>
              <a:rPr lang="en-US" dirty="0" smtClean="0"/>
              <a:t> tags 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7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features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not case sensitive</a:t>
            </a:r>
          </a:p>
          <a:p>
            <a:pPr marL="0" indent="0">
              <a:buNone/>
            </a:pPr>
            <a:r>
              <a:rPr lang="en-US" dirty="0" smtClean="0"/>
              <a:t>&lt;h1&gt;   …. Content 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: not correct : W3c =&gt;  w3.org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 recommended to write html tags in </a:t>
            </a:r>
            <a:r>
              <a:rPr lang="en-US" b="1" dirty="0" smtClean="0"/>
              <a:t>lower case </a:t>
            </a:r>
          </a:p>
          <a:p>
            <a:pPr marL="0" indent="0">
              <a:buNone/>
            </a:pPr>
            <a:r>
              <a:rPr lang="en-US" b="1" dirty="0" smtClean="0"/>
              <a:t>	-&gt; you have to write basic structure for any html document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2- html not save more than one space by default </a:t>
            </a:r>
          </a:p>
          <a:p>
            <a:pPr marL="0" indent="0">
              <a:buNone/>
            </a:pPr>
            <a:r>
              <a:rPr lang="en-US" dirty="0" smtClean="0"/>
              <a:t>3- html not save new lines by default </a:t>
            </a:r>
          </a:p>
          <a:p>
            <a:pPr marL="0" indent="0">
              <a:buNone/>
            </a:pPr>
            <a:r>
              <a:rPr lang="en-US" dirty="0" smtClean="0"/>
              <a:t>4- attributes values must be quoted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For HTML Document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903" y="1515291"/>
            <a:ext cx="632242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	&lt;title&gt; </a:t>
            </a:r>
            <a:r>
              <a:rPr lang="en-US" dirty="0" err="1" smtClean="0"/>
              <a:t>demoone</a:t>
            </a:r>
            <a:r>
              <a:rPr lang="en-US" dirty="0" smtClean="0"/>
              <a:t>&lt;/title&gt;</a:t>
            </a:r>
          </a:p>
          <a:p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2664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Editors : Plain text editors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: note pad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: WYSIWYG Editors  :  drag and drop options : drag link =&gt; editor will write code which represent link tag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Dreamwaver</a:t>
            </a:r>
            <a:r>
              <a:rPr lang="en-US" dirty="0" smtClean="0"/>
              <a:t> 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332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CST -  Client Side Technologies </vt:lpstr>
      <vt:lpstr>Client – Server Model</vt:lpstr>
      <vt:lpstr>Static WebSite :</vt:lpstr>
      <vt:lpstr>URI = URL + URN</vt:lpstr>
      <vt:lpstr>Internet : network of networks </vt:lpstr>
      <vt:lpstr>HTML :  Hyper Text Markup Language : ML </vt:lpstr>
      <vt:lpstr>HTML features :</vt:lpstr>
      <vt:lpstr>Basic Structure For HTML Document</vt:lpstr>
      <vt:lpstr>Editors : Plain text editors     : note pad   : WYSIWYG Editors  :  drag and drop options : drag link =&gt; editor will write code which represent link tag     Dreamwaver , ….</vt:lpstr>
      <vt:lpstr>DEMO</vt:lpstr>
      <vt:lpstr>Tags Types:  GF for Tags  &lt;TagName&gt; Content &lt;/TagName&gt;</vt:lpstr>
      <vt:lpstr>Tags </vt:lpstr>
      <vt:lpstr>Images : How to Display Image</vt:lpstr>
      <vt:lpstr>Image Map</vt:lpstr>
      <vt:lpstr>Steps To Create Image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-  Client Side Technologies</dc:title>
  <dc:creator>NasrKassem</dc:creator>
  <cp:lastModifiedBy>NasrKassem</cp:lastModifiedBy>
  <cp:revision>11</cp:revision>
  <dcterms:created xsi:type="dcterms:W3CDTF">2021-11-10T07:12:11Z</dcterms:created>
  <dcterms:modified xsi:type="dcterms:W3CDTF">2021-11-10T09:45:31Z</dcterms:modified>
</cp:coreProperties>
</file>