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D184-CF04-4B67-9F59-2D4D62B1BC3E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959F-8D4D-4C7A-A433-BB5847B5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CSTD03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263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CSS2.0</a:t>
            </a:r>
          </a:p>
          <a:p>
            <a:pPr algn="l"/>
            <a:r>
              <a:rPr lang="en-US" dirty="0" smtClean="0"/>
              <a:t>CSS : Cascading Style Sheet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Why CSS ? Problems of HTML With Style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How To Write CSS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Where To Write CSS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CSS Rules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Selectors : Basic Selectors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Feature s OF CSS</a:t>
            </a:r>
          </a:p>
        </p:txBody>
      </p:sp>
    </p:spTree>
    <p:extLst>
      <p:ext uri="{BB962C8B-B14F-4D97-AF65-F5344CB8AC3E}">
        <p14:creationId xmlns:p14="http://schemas.microsoft.com/office/powerpoint/2010/main" val="1872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: When To Use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327" y="1690688"/>
            <a:ext cx="5309936" cy="475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&lt;style&gt;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p{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algn="ctr"/>
            <a:r>
              <a:rPr lang="en-US" dirty="0" smtClean="0"/>
              <a:t>	&lt;/style&gt;</a:t>
            </a:r>
          </a:p>
          <a:p>
            <a:pPr algn="ctr"/>
            <a:r>
              <a:rPr lang="en-US" dirty="0" smtClean="0"/>
              <a:t>&lt;/head&gt;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3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 : when to use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7327" y="1690688"/>
            <a:ext cx="5309936" cy="475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&lt;style&gt;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p{</a:t>
            </a:r>
          </a:p>
          <a:p>
            <a:pPr algn="ctr"/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algn="ctr"/>
            <a:r>
              <a:rPr lang="en-US" dirty="0" smtClean="0"/>
              <a:t>	&lt;/style&gt;</a:t>
            </a:r>
          </a:p>
          <a:p>
            <a:pPr algn="ctr"/>
            <a:r>
              <a:rPr lang="en-US" dirty="0" smtClean="0"/>
              <a:t>&lt;/head&gt;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sz="3200" dirty="0" smtClean="0"/>
              <a:t>&lt;p style=“”&gt;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r>
              <a:rPr lang="en-US" dirty="0" smtClean="0"/>
              <a:t>&lt;p&gt; ITI&lt;/p&gt;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0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Between Three Types OF CSS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22477" y="2119451"/>
            <a:ext cx="8986330" cy="6186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&lt;title&gt;Index Page&lt;/title&gt;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&lt;link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=“pstyle.css”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=“stylesheet”/&gt;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&lt;style&gt;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p{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text-decoration:underline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color:blue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&lt;/style&gt;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</a:t>
            </a:r>
            <a:r>
              <a:rPr lang="en-US" b="1" dirty="0" smtClean="0"/>
              <a:t>p </a:t>
            </a:r>
            <a:r>
              <a:rPr lang="en-US" b="1" dirty="0" smtClean="0">
                <a:solidFill>
                  <a:srgbClr val="FF0000"/>
                </a:solidFill>
              </a:rPr>
              <a:t>style=“</a:t>
            </a:r>
            <a:r>
              <a:rPr lang="en-US" b="1" dirty="0" err="1" smtClean="0">
                <a:solidFill>
                  <a:srgbClr val="FF0000"/>
                </a:solidFill>
              </a:rPr>
              <a:t>text-transform:uppercase;color:orange</a:t>
            </a:r>
            <a:r>
              <a:rPr lang="en-US" b="1" dirty="0" smtClean="0">
                <a:solidFill>
                  <a:srgbClr val="FF0000"/>
                </a:solidFill>
              </a:rPr>
              <a:t>;”</a:t>
            </a:r>
            <a:r>
              <a:rPr lang="en-US" b="1" dirty="0" smtClean="0"/>
              <a:t>&gt; </a:t>
            </a:r>
            <a:r>
              <a:rPr lang="en-US" b="1" dirty="0" smtClean="0"/>
              <a:t>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b="1" dirty="0" smtClean="0"/>
              <a:t>		&lt;p 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 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 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pPr algn="ctr"/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268326" y="365125"/>
            <a:ext cx="41709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font-weight:bold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Pstyle.css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1876926"/>
            <a:ext cx="3048000" cy="133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75158" y="3629162"/>
            <a:ext cx="1844842" cy="20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39261" y="3125346"/>
            <a:ext cx="316029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Browser :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rgbClr val="FFC00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0070C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u="sng" dirty="0">
                <a:solidFill>
                  <a:srgbClr val="0070C0"/>
                </a:solidFill>
              </a:rPr>
              <a:t>ITI Mansoura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54059" y="2897493"/>
            <a:ext cx="7197635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&lt;title&gt;Index Page&lt;/title&gt;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&lt;link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=“pstyle.css”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=“stylesheet”/&gt;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pPr algn="ctr"/>
            <a:r>
              <a:rPr lang="en-US" b="1" dirty="0" smtClean="0"/>
              <a:t>Contact.html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439273" y="1876926"/>
            <a:ext cx="1479885" cy="6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88179" y="6859754"/>
            <a:ext cx="316029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Browser :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ITI Mansoura</a:t>
            </a:r>
          </a:p>
          <a:p>
            <a:r>
              <a:rPr lang="en-US" b="1" dirty="0" smtClean="0"/>
              <a:t>Header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ITI Mansoura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0848473" y="6643766"/>
            <a:ext cx="1605586" cy="75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-1143000" y="2542673"/>
            <a:ext cx="647700" cy="3648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6050" cy="4351338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 Formula For CSS : </a:t>
            </a:r>
          </a:p>
          <a:p>
            <a:pPr marL="0" indent="0">
              <a:buNone/>
            </a:pPr>
            <a:r>
              <a:rPr lang="en-US" dirty="0" smtClean="0"/>
              <a:t>CSS Constructed From Set OF Rules : CSS is Rule Based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CSS Rule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Selector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property : 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1053" y="2898775"/>
            <a:ext cx="417094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font-weight:bold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Pstyle.css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800" y="3124200"/>
            <a:ext cx="5924550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6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CSS </a:t>
            </a:r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1690688"/>
            <a:ext cx="525780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/>
              <a:t>External And Internal </a:t>
            </a:r>
            <a:r>
              <a:rPr lang="en-US" dirty="0" smtClean="0"/>
              <a:t>Styles : </a:t>
            </a:r>
          </a:p>
          <a:p>
            <a:r>
              <a:rPr lang="en-US" dirty="0" smtClean="0"/>
              <a:t>Write CSS As Complete Rules </a:t>
            </a:r>
          </a:p>
          <a:p>
            <a:endParaRPr lang="en-US" dirty="0" smtClean="0"/>
          </a:p>
          <a:p>
            <a:r>
              <a:rPr lang="en-US" dirty="0" smtClean="0"/>
              <a:t>Selector {</a:t>
            </a:r>
          </a:p>
          <a:p>
            <a:r>
              <a:rPr lang="en-US" dirty="0"/>
              <a:t>	</a:t>
            </a:r>
            <a:r>
              <a:rPr lang="en-US" dirty="0" smtClean="0"/>
              <a:t>p:v;</a:t>
            </a:r>
          </a:p>
          <a:p>
            <a:r>
              <a:rPr lang="en-US" dirty="0" smtClean="0"/>
              <a:t>	p:v;</a:t>
            </a:r>
            <a:endParaRPr lang="en-US" dirty="0" smtClean="0"/>
          </a:p>
          <a:p>
            <a:r>
              <a:rPr lang="en-US" dirty="0" smtClean="0"/>
              <a:t>	p:v;</a:t>
            </a:r>
            <a:endParaRPr lang="en-US" dirty="0" smtClean="0"/>
          </a:p>
          <a:p>
            <a:r>
              <a:rPr lang="en-US" dirty="0" smtClean="0"/>
              <a:t>	p:v;</a:t>
            </a:r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2147888"/>
            <a:ext cx="52578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With inline Style You have to write </a:t>
            </a:r>
            <a:r>
              <a:rPr lang="en-US" dirty="0" err="1" smtClean="0"/>
              <a:t>css</a:t>
            </a:r>
            <a:r>
              <a:rPr lang="en-US" dirty="0" smtClean="0"/>
              <a:t> as following 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&lt;p style=“</a:t>
            </a:r>
            <a:r>
              <a:rPr lang="en-US" dirty="0" err="1" smtClean="0"/>
              <a:t>p:v;p:v;p:v;p:v</a:t>
            </a:r>
            <a:r>
              <a:rPr lang="en-US" dirty="0" smtClean="0"/>
              <a:t>;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0114" y="5254388"/>
            <a:ext cx="38270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Something To Do Something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2519" y="1690688"/>
            <a:ext cx="60960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Selector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	property : value;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364776"/>
            <a:ext cx="1355678" cy="641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98042" y="1910687"/>
            <a:ext cx="2997958" cy="17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82" y="2415654"/>
            <a:ext cx="491319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Basic Selectors:</a:t>
            </a:r>
          </a:p>
          <a:p>
            <a:r>
              <a:rPr lang="en-US" dirty="0" smtClean="0"/>
              <a:t>1- Tag Name Selector</a:t>
            </a:r>
          </a:p>
          <a:p>
            <a:r>
              <a:rPr lang="en-US" dirty="0" smtClean="0"/>
              <a:t>2- ID Selector</a:t>
            </a:r>
          </a:p>
          <a:p>
            <a:r>
              <a:rPr lang="en-US" dirty="0" smtClean="0"/>
              <a:t>3- Class Selector</a:t>
            </a:r>
          </a:p>
          <a:p>
            <a:r>
              <a:rPr lang="en-US" dirty="0" smtClean="0"/>
              <a:t>4- Group Selector</a:t>
            </a:r>
          </a:p>
          <a:p>
            <a:r>
              <a:rPr lang="en-US" dirty="0" smtClean="0"/>
              <a:t>5- Attribute Selector :  Regex *= , $= , ^= , = </a:t>
            </a:r>
          </a:p>
          <a:p>
            <a:r>
              <a:rPr lang="en-US" dirty="0" smtClean="0"/>
              <a:t>6- Hierarchal Selector</a:t>
            </a:r>
          </a:p>
          <a:p>
            <a:r>
              <a:rPr lang="en-US" dirty="0" smtClean="0"/>
              <a:t>7- Universal Selector</a:t>
            </a:r>
          </a:p>
          <a:p>
            <a:r>
              <a:rPr lang="en-US" dirty="0" smtClean="0"/>
              <a:t>8- </a:t>
            </a:r>
            <a:r>
              <a:rPr lang="en-US" dirty="0" err="1" smtClean="0"/>
              <a:t>Pesudo</a:t>
            </a:r>
            <a:r>
              <a:rPr lang="en-US" dirty="0" smtClean="0"/>
              <a:t> Classes Selectors : hover , active ,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0060" y="2756848"/>
            <a:ext cx="10058400" cy="1214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6591" y="3125337"/>
            <a:ext cx="3125337" cy="4503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>
            <a:off x="7902054" y="3357349"/>
            <a:ext cx="3316406" cy="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4" idx="0"/>
          </p:cNvCxnSpPr>
          <p:nvPr/>
        </p:nvCxnSpPr>
        <p:spPr>
          <a:xfrm flipV="1">
            <a:off x="6189260" y="2756848"/>
            <a:ext cx="0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4" idx="1"/>
          </p:cNvCxnSpPr>
          <p:nvPr/>
        </p:nvCxnSpPr>
        <p:spPr>
          <a:xfrm flipH="1">
            <a:off x="1160060" y="3350525"/>
            <a:ext cx="3466531" cy="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4" idx="2"/>
          </p:cNvCxnSpPr>
          <p:nvPr/>
        </p:nvCxnSpPr>
        <p:spPr>
          <a:xfrm>
            <a:off x="6189260" y="3575713"/>
            <a:ext cx="0" cy="3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5266" y="2756848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Padding-top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93122" y="3350525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Padding-right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9259" y="3527945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Padding-bottom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1409" y="3343702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Padding-left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253181" y="1027906"/>
            <a:ext cx="2279177" cy="172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56894" y="-889968"/>
            <a:ext cx="251915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Border-top</a:t>
            </a:r>
          </a:p>
          <a:p>
            <a:r>
              <a:rPr lang="en-US" dirty="0" smtClean="0"/>
              <a:t>Border-bottom:</a:t>
            </a:r>
          </a:p>
          <a:p>
            <a:r>
              <a:rPr lang="en-US" dirty="0" smtClean="0"/>
              <a:t>Border-right</a:t>
            </a:r>
          </a:p>
          <a:p>
            <a:r>
              <a:rPr lang="en-US" dirty="0" smtClean="0"/>
              <a:t>Border-left:</a:t>
            </a:r>
          </a:p>
          <a:p>
            <a:endParaRPr lang="en-US" dirty="0"/>
          </a:p>
          <a:p>
            <a:r>
              <a:rPr lang="en-US" dirty="0" smtClean="0"/>
              <a:t>Border =&gt;  border from all direction</a:t>
            </a:r>
          </a:p>
          <a:p>
            <a:endParaRPr lang="en-US" dirty="0"/>
          </a:p>
          <a:p>
            <a:r>
              <a:rPr lang="en-US" dirty="0" smtClean="0"/>
              <a:t>All borders from any direction has set of features ;</a:t>
            </a:r>
          </a:p>
          <a:p>
            <a:endParaRPr lang="en-US" dirty="0" smtClean="0"/>
          </a:p>
          <a:p>
            <a:r>
              <a:rPr lang="en-US" dirty="0" smtClean="0"/>
              <a:t>Border-color:</a:t>
            </a:r>
          </a:p>
          <a:p>
            <a:r>
              <a:rPr lang="en-US" dirty="0" smtClean="0"/>
              <a:t>Border-style:</a:t>
            </a:r>
          </a:p>
          <a:p>
            <a:r>
              <a:rPr lang="en-US" dirty="0" smtClean="0"/>
              <a:t>Border-size: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" idx="2"/>
          </p:cNvCxnSpPr>
          <p:nvPr/>
        </p:nvCxnSpPr>
        <p:spPr>
          <a:xfrm flipH="1" flipV="1">
            <a:off x="6096000" y="1690688"/>
            <a:ext cx="18196" cy="84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02907" y="1855278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margin-top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06887" y="4688823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margin-bottom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1306204" y="3405117"/>
            <a:ext cx="2320119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margin-left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34790" y="3357349"/>
            <a:ext cx="2320119" cy="36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margin-right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3915" y="5417948"/>
            <a:ext cx="64514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P{</a:t>
            </a:r>
          </a:p>
          <a:p>
            <a:r>
              <a:rPr lang="en-US" dirty="0"/>
              <a:t>	</a:t>
            </a:r>
            <a:r>
              <a:rPr lang="en-US" dirty="0" smtClean="0"/>
              <a:t>width:100px;</a:t>
            </a:r>
          </a:p>
          <a:p>
            <a:r>
              <a:rPr lang="en-US" dirty="0"/>
              <a:t>	</a:t>
            </a:r>
            <a:r>
              <a:rPr lang="en-US" dirty="0" smtClean="0"/>
              <a:t>padding:10px;</a:t>
            </a:r>
          </a:p>
          <a:p>
            <a:r>
              <a:rPr lang="en-US" dirty="0"/>
              <a:t>	</a:t>
            </a:r>
            <a:r>
              <a:rPr lang="en-US" dirty="0" smtClean="0"/>
              <a:t>border:2px solid black;</a:t>
            </a:r>
          </a:p>
          <a:p>
            <a:r>
              <a:rPr lang="en-US" dirty="0"/>
              <a:t>	</a:t>
            </a:r>
            <a:r>
              <a:rPr lang="en-US" dirty="0" smtClean="0"/>
              <a:t>margin:10px;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02054" y="5971945"/>
            <a:ext cx="408750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Actual width:</a:t>
            </a:r>
          </a:p>
          <a:p>
            <a:r>
              <a:rPr lang="en-US" dirty="0" smtClean="0"/>
              <a:t>Content width:100 + 10 </a:t>
            </a:r>
            <a:r>
              <a:rPr lang="en-US" dirty="0" err="1" smtClean="0"/>
              <a:t>pL</a:t>
            </a:r>
            <a:r>
              <a:rPr lang="en-US" dirty="0" smtClean="0"/>
              <a:t> + 10PR + 2bl+2BR+10pxMl + 10pxMR</a:t>
            </a:r>
          </a:p>
          <a:p>
            <a:r>
              <a:rPr lang="en-US" dirty="0" smtClean="0"/>
              <a:t>100+20+4+20=&gt; 144px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2807368" y="4189863"/>
            <a:ext cx="3096126" cy="8125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Padding-top:10px;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Padding-right:20px;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Padding-left:20px;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Padding-bottom:10px;</a:t>
            </a:r>
          </a:p>
          <a:p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Shorthand property : Syntax :</a:t>
            </a:r>
          </a:p>
          <a:p>
            <a:r>
              <a:rPr lang="en-US" dirty="0" smtClean="0"/>
              <a:t>Padding: top right bottom left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Padding:10px 20px 10px 20px;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If there exist similar between padding top – bottom and between left and right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Padding:10px(for top and bottom) 20px(for left and right);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Margin: 10px (top and bottom) auto(automatic value from browser);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- padding: 10px; from all direction set padding value with 10px </a:t>
            </a:r>
          </a:p>
          <a:p>
            <a:pPr marL="285750" indent="-285750">
              <a:buFontTx/>
              <a:buChar char="-"/>
            </a:pP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Arc 30"/>
          <p:cNvSpPr/>
          <p:nvPr/>
        </p:nvSpPr>
        <p:spPr>
          <a:xfrm>
            <a:off x="6768512" y="2467237"/>
            <a:ext cx="4203032" cy="1897159"/>
          </a:xfrm>
          <a:prstGeom prst="arc">
            <a:avLst>
              <a:gd name="adj1" fmla="val 16200000"/>
              <a:gd name="adj2" fmla="val 2473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47537" y="7539789"/>
            <a:ext cx="6554517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Border: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border-top-color:red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Border-top-size:2px;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Border-top-style:dotted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Border-top:2px dotted red; (shorthand syntax)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Border: 3px dashed blue;   (border from all direction)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Border-radius 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Border-top-left-radius:10px;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Border-radius:20px;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Values With CSS Rule Depending Content Which will be displayed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Color: </a:t>
            </a:r>
            <a:r>
              <a:rPr lang="en-US" dirty="0" smtClean="0"/>
              <a:t>red | #ff0000 | #f00 | </a:t>
            </a:r>
            <a:r>
              <a:rPr lang="en-US" dirty="0" err="1" smtClean="0"/>
              <a:t>rgb</a:t>
            </a:r>
            <a:r>
              <a:rPr lang="en-US" dirty="0" smtClean="0"/>
              <a:t>(255,0,0)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Background-color: red | #ff0000 | #f00 | </a:t>
            </a:r>
            <a:r>
              <a:rPr lang="en-US" dirty="0" err="1" smtClean="0"/>
              <a:t>rgb</a:t>
            </a:r>
            <a:r>
              <a:rPr lang="en-US" dirty="0" smtClean="0"/>
              <a:t>(255,0,0)</a:t>
            </a:r>
          </a:p>
          <a:p>
            <a:pPr marL="0" indent="0">
              <a:buNone/>
            </a:pPr>
            <a:r>
              <a:rPr lang="en-US" dirty="0" err="1" smtClean="0"/>
              <a:t>Text-align:center</a:t>
            </a:r>
            <a:r>
              <a:rPr lang="en-US" dirty="0" smtClean="0"/>
              <a:t> | left | right</a:t>
            </a:r>
          </a:p>
          <a:p>
            <a:pPr marL="0" indent="0">
              <a:buNone/>
            </a:pPr>
            <a:r>
              <a:rPr lang="en-US" dirty="0" err="1" smtClean="0"/>
              <a:t>Text-decoration:underline</a:t>
            </a:r>
            <a:r>
              <a:rPr lang="en-US" dirty="0" smtClean="0"/>
              <a:t> | </a:t>
            </a:r>
            <a:r>
              <a:rPr lang="en-US" dirty="0" err="1" smtClean="0"/>
              <a:t>overline</a:t>
            </a:r>
            <a:r>
              <a:rPr lang="en-US" dirty="0" smtClean="0"/>
              <a:t> | </a:t>
            </a:r>
            <a:r>
              <a:rPr lang="en-US" dirty="0" err="1" smtClean="0"/>
              <a:t>linethrough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Text-transform:uppercase</a:t>
            </a:r>
            <a:r>
              <a:rPr lang="en-US" dirty="0" smtClean="0"/>
              <a:t> | lowercase | capitalize</a:t>
            </a:r>
          </a:p>
          <a:p>
            <a:pPr marL="0" indent="0">
              <a:buNone/>
            </a:pPr>
            <a:r>
              <a:rPr lang="en-US" b="1" dirty="0" smtClean="0"/>
              <a:t>Font-family: Tahoma , </a:t>
            </a:r>
            <a:r>
              <a:rPr lang="en-US" b="1" dirty="0" err="1" smtClean="0"/>
              <a:t>verdana</a:t>
            </a:r>
            <a:r>
              <a:rPr lang="en-US" b="1" dirty="0" smtClean="0"/>
              <a:t> , ‘time new romans’</a:t>
            </a:r>
          </a:p>
          <a:p>
            <a:pPr marL="0" indent="0">
              <a:buNone/>
            </a:pPr>
            <a:r>
              <a:rPr lang="en-US" b="1" dirty="0" smtClean="0"/>
              <a:t>Font-size:30px;</a:t>
            </a:r>
          </a:p>
          <a:p>
            <a:pPr marL="0" indent="0">
              <a:buNone/>
            </a:pPr>
            <a:r>
              <a:rPr lang="en-US" b="1" dirty="0" err="1" smtClean="0"/>
              <a:t>Font-weight:bold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font:bold</a:t>
            </a:r>
            <a:r>
              <a:rPr lang="en-US" b="1" dirty="0" smtClean="0"/>
              <a:t> 30px </a:t>
            </a:r>
            <a:r>
              <a:rPr lang="en-US" b="1" dirty="0" err="1" smtClean="0"/>
              <a:t>verdana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23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Background-image : </a:t>
            </a:r>
            <a:r>
              <a:rPr lang="en-US" dirty="0" err="1" smtClean="0"/>
              <a:t>url</a:t>
            </a:r>
            <a:r>
              <a:rPr lang="en-US" dirty="0" smtClean="0"/>
              <a:t>(“path of mage plus full name of image and extension”)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7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: Cascading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 Sheet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3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Display: block | inline | inline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Block : you can give it width and height  , and margin , padding from all directions :  Block Element Take Full Line in parent element </a:t>
            </a:r>
          </a:p>
          <a:p>
            <a:pPr marL="0" indent="0">
              <a:buNone/>
            </a:pPr>
            <a:r>
              <a:rPr lang="en-US" dirty="0" smtClean="0"/>
              <a:t>For example : P , div , li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Inline Elements :</a:t>
            </a:r>
          </a:p>
          <a:p>
            <a:pPr marL="0" indent="0">
              <a:buNone/>
            </a:pPr>
            <a:r>
              <a:rPr lang="en-US" dirty="0" smtClean="0"/>
              <a:t>Width initially content width : you can give  it  padding from all direction , margin from left and right only , you can’t give inline element width and height </a:t>
            </a:r>
          </a:p>
          <a:p>
            <a:pPr marL="0" indent="0">
              <a:buNone/>
            </a:pPr>
            <a:r>
              <a:rPr lang="en-US" dirty="0" smtClean="0"/>
              <a:t>For example: span </a:t>
            </a:r>
          </a:p>
          <a:p>
            <a:pPr marL="0" indent="0">
              <a:buNone/>
            </a:pPr>
            <a:r>
              <a:rPr lang="en-US" dirty="0" smtClean="0"/>
              <a:t>Inline-block: appears inside line : take block features ( margin , padding , width and height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CSS ? Problems OF HTML With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Redundancy =&gt; Maintablity </a:t>
            </a:r>
          </a:p>
          <a:p>
            <a:pPr marL="0" indent="0">
              <a:buNone/>
            </a:pPr>
            <a:r>
              <a:rPr lang="en-US" dirty="0" smtClean="0"/>
              <a:t>2- Mixing Between Data And Styles</a:t>
            </a:r>
          </a:p>
          <a:p>
            <a:pPr marL="0" indent="0">
              <a:buNone/>
            </a:pPr>
            <a:r>
              <a:rPr lang="en-US" dirty="0" smtClean="0"/>
              <a:t>3- Lack Of Features Of HTML With Styles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0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Redundancy =&gt; Maintablity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5" y="1384663"/>
            <a:ext cx="7197635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&lt;title&gt;Index Page&lt;/title&gt;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	&lt;p&gt;ITI Mansoura&lt;/p&gt;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&lt;/font&gt;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37963"/>
            <a:ext cx="41148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Customer Needs :</a:t>
            </a:r>
          </a:p>
          <a:p>
            <a:r>
              <a:rPr lang="en-US" dirty="0" smtClean="0"/>
              <a:t>All</a:t>
            </a:r>
            <a:r>
              <a:rPr lang="en-US" b="1" dirty="0" smtClean="0"/>
              <a:t> P </a:t>
            </a:r>
            <a:r>
              <a:rPr lang="en-US" dirty="0" smtClean="0"/>
              <a:t>Will be Appear 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Foreground Color : </a:t>
            </a:r>
            <a:r>
              <a:rPr lang="en-US" b="1" dirty="0" smtClean="0"/>
              <a:t>yellow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Font-size:7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Font-face : </a:t>
            </a:r>
            <a:r>
              <a:rPr lang="en-US" dirty="0" err="1" smtClean="0"/>
              <a:t>verdana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7200" y="1842453"/>
            <a:ext cx="7197635" cy="646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&lt;title&gt;Contact Page&lt;/title&gt;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	&lt;p&gt;ITI Mansoura&lt;/p&gt;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&lt;/font&gt;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&lt;font color=“red” face=“</a:t>
            </a:r>
            <a:r>
              <a:rPr lang="en-US" b="1" dirty="0" err="1" smtClean="0"/>
              <a:t>verdana</a:t>
            </a:r>
            <a:r>
              <a:rPr lang="en-US" b="1" dirty="0" smtClean="0"/>
              <a:t>” size=“7”&gt;</a:t>
            </a:r>
          </a:p>
          <a:p>
            <a:r>
              <a:rPr lang="en-US" b="1" dirty="0" smtClean="0"/>
              <a:t>			&lt;p&gt;ITI Mansoura&lt;/p&gt;</a:t>
            </a:r>
          </a:p>
          <a:p>
            <a:r>
              <a:rPr lang="en-US" b="1" dirty="0" smtClean="0"/>
              <a:t>		&lt;/font&gt;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b="1" dirty="0" smtClean="0"/>
              <a:t>Contact.html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69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Mixing Between Data And Style In HTML =&gt; </a:t>
            </a:r>
            <a:r>
              <a:rPr lang="en-US" b="1" dirty="0" smtClean="0"/>
              <a:t>reusability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48126" y="2218853"/>
            <a:ext cx="9865437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&lt;title&gt;Index Page&lt;/title&gt;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&lt;table border=“” </a:t>
            </a:r>
            <a:r>
              <a:rPr lang="en-US" dirty="0" err="1" smtClean="0"/>
              <a:t>bgcolor</a:t>
            </a:r>
            <a:r>
              <a:rPr lang="en-US" dirty="0" smtClean="0"/>
              <a:t>=“” </a:t>
            </a:r>
            <a:r>
              <a:rPr lang="en-US" dirty="0" err="1" smtClean="0"/>
              <a:t>cellspacing</a:t>
            </a:r>
            <a:r>
              <a:rPr lang="en-US" dirty="0" smtClean="0"/>
              <a:t>=“” </a:t>
            </a:r>
            <a:r>
              <a:rPr lang="en-US" dirty="0" err="1" smtClean="0"/>
              <a:t>cellpadding</a:t>
            </a:r>
            <a:r>
              <a:rPr lang="en-US" dirty="0" smtClean="0"/>
              <a:t>=“” </a:t>
            </a:r>
            <a:r>
              <a:rPr lang="en-US" dirty="0" err="1" smtClean="0"/>
              <a:t>bordercolor</a:t>
            </a:r>
            <a:r>
              <a:rPr lang="en-US" dirty="0" smtClean="0"/>
              <a:t>=“”&gt;</a:t>
            </a:r>
          </a:p>
          <a:p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valign</a:t>
            </a:r>
            <a:r>
              <a:rPr lang="en-US" dirty="0" smtClean="0"/>
              <a:t>=“” </a:t>
            </a:r>
            <a:r>
              <a:rPr lang="en-US" dirty="0" err="1" smtClean="0"/>
              <a:t>bgcolor</a:t>
            </a:r>
            <a:r>
              <a:rPr lang="en-US" dirty="0" smtClean="0"/>
              <a:t>=“”&gt;</a:t>
            </a:r>
          </a:p>
          <a:p>
            <a:r>
              <a:rPr lang="en-US" dirty="0"/>
              <a:t>	</a:t>
            </a:r>
            <a:r>
              <a:rPr lang="en-US" dirty="0" smtClean="0"/>
              <a:t>			&lt;td </a:t>
            </a:r>
            <a:r>
              <a:rPr lang="en-US" dirty="0" err="1" smtClean="0"/>
              <a:t>bgcolor</a:t>
            </a:r>
            <a:r>
              <a:rPr lang="en-US" dirty="0" smtClean="0"/>
              <a:t>=“”&gt;100&lt;/td&gt;</a:t>
            </a:r>
          </a:p>
          <a:p>
            <a:r>
              <a:rPr lang="en-US" dirty="0"/>
              <a:t>	</a:t>
            </a:r>
            <a:r>
              <a:rPr lang="en-US" dirty="0" smtClean="0"/>
              <a:t>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valign</a:t>
            </a:r>
            <a:r>
              <a:rPr lang="en-US" dirty="0" smtClean="0"/>
              <a:t>=“” </a:t>
            </a:r>
            <a:r>
              <a:rPr lang="en-US" dirty="0" err="1" smtClean="0"/>
              <a:t>bgcolor</a:t>
            </a:r>
            <a:r>
              <a:rPr lang="en-US" dirty="0" smtClean="0"/>
              <a:t>=“”&gt;</a:t>
            </a:r>
          </a:p>
          <a:p>
            <a:r>
              <a:rPr lang="en-US" dirty="0" smtClean="0"/>
              <a:t>				&lt;td </a:t>
            </a:r>
            <a:r>
              <a:rPr lang="en-US" dirty="0" err="1" smtClean="0"/>
              <a:t>bgcolor</a:t>
            </a:r>
            <a:r>
              <a:rPr lang="en-US" dirty="0" smtClean="0"/>
              <a:t>=“”&gt;100&lt;/td&gt;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	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valign</a:t>
            </a:r>
            <a:r>
              <a:rPr lang="en-US" dirty="0" smtClean="0"/>
              <a:t>=“” </a:t>
            </a:r>
            <a:r>
              <a:rPr lang="en-US" dirty="0" err="1" smtClean="0"/>
              <a:t>bgcolor</a:t>
            </a:r>
            <a:r>
              <a:rPr lang="en-US" dirty="0" smtClean="0"/>
              <a:t>=“”&gt;</a:t>
            </a:r>
          </a:p>
          <a:p>
            <a:r>
              <a:rPr lang="en-US" dirty="0" smtClean="0"/>
              <a:t>				&lt;td </a:t>
            </a:r>
            <a:r>
              <a:rPr lang="en-US" dirty="0" err="1" smtClean="0"/>
              <a:t>bgcolor</a:t>
            </a:r>
            <a:r>
              <a:rPr lang="en-US" dirty="0" smtClean="0"/>
              <a:t>=“”&gt;100&lt;/td&gt;</a:t>
            </a:r>
          </a:p>
          <a:p>
            <a:r>
              <a:rPr lang="en-US" dirty="0" smtClean="0"/>
              <a:t>		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&lt;/table&gt;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b="1" dirty="0" smtClean="0"/>
              <a:t>Index.html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619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Lack Of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=“” border=“number”</a:t>
            </a:r>
            <a:r>
              <a:rPr lang="en-US" b="1" dirty="0" smtClean="0"/>
              <a:t> </a:t>
            </a:r>
            <a:r>
              <a:rPr lang="en-US" b="1" dirty="0" err="1" smtClean="0"/>
              <a:t>bordercolor</a:t>
            </a:r>
            <a:r>
              <a:rPr lang="en-US" b="1" dirty="0" smtClean="0"/>
              <a:t>=“color”/&gt;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69895" y="3160295"/>
            <a:ext cx="4299284" cy="23100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005" y="2610683"/>
            <a:ext cx="7197635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&lt;title&gt;Index Page&lt;/title&gt;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&lt;link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=“pstyle.css”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=“stylesheet”/&gt;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b="1" dirty="0" smtClean="0"/>
              <a:t>Index.html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37963"/>
            <a:ext cx="4114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P{</a:t>
            </a:r>
          </a:p>
          <a:p>
            <a:r>
              <a:rPr lang="en-US" dirty="0"/>
              <a:t>	</a:t>
            </a:r>
            <a:r>
              <a:rPr lang="en-US" dirty="0" err="1" smtClean="0"/>
              <a:t>color:yellow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err="1" smtClean="0"/>
              <a:t>font-family:verdana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font-size:7px;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pstyle.css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55368" y="1524000"/>
            <a:ext cx="2181727" cy="10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5768" y="1171074"/>
            <a:ext cx="19932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Linking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46231" y="5021179"/>
            <a:ext cx="1700464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7393" y="4449685"/>
            <a:ext cx="450783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ITI Mansoura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>
                <a:solidFill>
                  <a:srgbClr val="FF0000"/>
                </a:solidFill>
              </a:rPr>
              <a:t>ITI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Mansoura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>
                <a:solidFill>
                  <a:srgbClr val="FF0000"/>
                </a:solidFill>
              </a:rPr>
              <a:t>ITI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Mansoura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>
                <a:solidFill>
                  <a:srgbClr val="FF0000"/>
                </a:solidFill>
              </a:rPr>
              <a:t>ITI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Mansoura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01345" y="-1234252"/>
            <a:ext cx="7197635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&lt;title&gt;contact Page&lt;/title&gt;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&lt;link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=“pstyle.css” </a:t>
            </a:r>
            <a:r>
              <a:rPr lang="en-US" dirty="0" err="1" smtClean="0">
                <a:solidFill>
                  <a:srgbClr val="FF0000"/>
                </a:solidFill>
              </a:rPr>
              <a:t>rel</a:t>
            </a:r>
            <a:r>
              <a:rPr lang="en-US" dirty="0" smtClean="0">
                <a:solidFill>
                  <a:srgbClr val="FF0000"/>
                </a:solidFill>
              </a:rPr>
              <a:t>=“stylesheet”/&gt;</a:t>
            </a:r>
          </a:p>
          <a:p>
            <a:r>
              <a:rPr lang="en-US" dirty="0" smtClean="0"/>
              <a:t>	&lt;/head&gt;</a:t>
            </a:r>
          </a:p>
          <a:p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 smtClean="0"/>
              <a:t>		&lt;h3&gt;Header&lt;/h3&gt;</a:t>
            </a:r>
          </a:p>
          <a:p>
            <a:r>
              <a:rPr lang="en-US" b="1" dirty="0" smtClean="0"/>
              <a:t>		&lt;p&gt;ITI Mansoura&lt;/p&gt;</a:t>
            </a:r>
          </a:p>
          <a:p>
            <a:r>
              <a:rPr lang="en-US" dirty="0"/>
              <a:t>	</a:t>
            </a: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b="1" dirty="0" smtClean="0"/>
              <a:t>contact.html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352422" y="0"/>
            <a:ext cx="962526" cy="102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5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Write CSS ? CSS Types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557084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 External Style</a:t>
            </a:r>
          </a:p>
          <a:p>
            <a:r>
              <a:rPr lang="en-US" dirty="0" smtClean="0"/>
              <a:t>	- CSS Styles Separated Totally in file with extension 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link it with html page using link tag in head section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2- Internal Style</a:t>
            </a:r>
          </a:p>
          <a:p>
            <a:r>
              <a:rPr lang="en-US" dirty="0"/>
              <a:t>	</a:t>
            </a:r>
            <a:r>
              <a:rPr lang="en-US" dirty="0" smtClean="0"/>
              <a:t>- inside head section in style tag </a:t>
            </a:r>
          </a:p>
          <a:p>
            <a:r>
              <a:rPr lang="en-US" dirty="0"/>
              <a:t>	</a:t>
            </a:r>
            <a:r>
              <a:rPr lang="en-US" dirty="0" smtClean="0"/>
              <a:t>	&lt;head&gt;</a:t>
            </a:r>
          </a:p>
          <a:p>
            <a:r>
              <a:rPr lang="en-US" dirty="0"/>
              <a:t>	</a:t>
            </a:r>
            <a:r>
              <a:rPr lang="en-US" dirty="0" smtClean="0"/>
              <a:t>		&lt;title&gt; </a:t>
            </a:r>
            <a:r>
              <a:rPr lang="en-US" dirty="0" err="1" smtClean="0"/>
              <a:t>iti</a:t>
            </a:r>
            <a:r>
              <a:rPr lang="en-US" dirty="0" smtClean="0"/>
              <a:t>&lt;/title&gt;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	&lt;style&gt;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/*. CSS Rules*/</a:t>
            </a:r>
          </a:p>
          <a:p>
            <a:r>
              <a:rPr lang="en-US" b="1" dirty="0"/>
              <a:t>	</a:t>
            </a:r>
            <a:r>
              <a:rPr lang="en-US" b="1" dirty="0" smtClean="0"/>
              <a:t>		&lt;/style&gt;</a:t>
            </a:r>
          </a:p>
          <a:p>
            <a:r>
              <a:rPr lang="en-US" dirty="0"/>
              <a:t>	</a:t>
            </a:r>
            <a:r>
              <a:rPr lang="en-US" dirty="0" smtClean="0"/>
              <a:t>	&lt;/head&gt;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3- Inline Style</a:t>
            </a:r>
          </a:p>
          <a:p>
            <a:r>
              <a:rPr lang="en-US" dirty="0"/>
              <a:t>	</a:t>
            </a:r>
            <a:r>
              <a:rPr lang="en-US" dirty="0" smtClean="0"/>
              <a:t>	- with start tag of HTML Element using style attribute </a:t>
            </a:r>
          </a:p>
          <a:p>
            <a:r>
              <a:rPr lang="en-US" dirty="0"/>
              <a:t>	</a:t>
            </a:r>
            <a:r>
              <a:rPr lang="en-US" dirty="0" smtClean="0"/>
              <a:t>	&lt;p </a:t>
            </a:r>
            <a:r>
              <a:rPr lang="en-US" b="1" dirty="0" smtClean="0"/>
              <a:t>style=“</a:t>
            </a:r>
            <a:r>
              <a:rPr lang="en-US" b="1" dirty="0" err="1" smtClean="0"/>
              <a:t>color:red</a:t>
            </a:r>
            <a:r>
              <a:rPr lang="en-US" b="1" dirty="0" smtClean="0"/>
              <a:t>;”</a:t>
            </a:r>
            <a:r>
              <a:rPr lang="en-US" dirty="0" smtClean="0"/>
              <a:t>&gt; ITI&lt;/p&gt;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0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External Styles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8336" y="1690688"/>
            <a:ext cx="3509211" cy="187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5011" y="1690687"/>
            <a:ext cx="3509211" cy="187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7116" y="1690686"/>
            <a:ext cx="3509211" cy="187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Gallery.html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0105" y="5117432"/>
            <a:ext cx="48286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/* styles for table element*/</a:t>
            </a:r>
          </a:p>
          <a:p>
            <a:endParaRPr lang="en-US" dirty="0" smtClean="0"/>
          </a:p>
          <a:p>
            <a:r>
              <a:rPr lang="en-US" b="1" dirty="0" smtClean="0"/>
              <a:t>Tablestyle.css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39453" y="3673642"/>
            <a:ext cx="3110163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264442" y="3737810"/>
            <a:ext cx="152400" cy="114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21642" y="3673642"/>
            <a:ext cx="3208421" cy="120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692</Words>
  <Application>Microsoft Office PowerPoint</Application>
  <PresentationFormat>Widescreen</PresentationFormat>
  <Paragraphs>393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 Theme</vt:lpstr>
      <vt:lpstr>CSTD03</vt:lpstr>
      <vt:lpstr>CSS : Cascading Style Sheet </vt:lpstr>
      <vt:lpstr>Why CSS ? Problems OF HTML With Styles</vt:lpstr>
      <vt:lpstr>1- Redundancy =&gt; Maintablity</vt:lpstr>
      <vt:lpstr>2- Mixing Between Data And Style In HTML =&gt; reusability </vt:lpstr>
      <vt:lpstr>3- Lack Of features </vt:lpstr>
      <vt:lpstr>CSS</vt:lpstr>
      <vt:lpstr>Where To Write CSS ? CSS Types ?</vt:lpstr>
      <vt:lpstr>When to use External Styles .</vt:lpstr>
      <vt:lpstr>Internal Style : When To Use ?</vt:lpstr>
      <vt:lpstr>Inline style : when to use ?</vt:lpstr>
      <vt:lpstr>Mixing Between Three Types OF CSS</vt:lpstr>
      <vt:lpstr>How to Write CSS</vt:lpstr>
      <vt:lpstr>How To Write CSS Cont….</vt:lpstr>
      <vt:lpstr>Selectors</vt:lpstr>
      <vt:lpstr>Box Model</vt:lpstr>
      <vt:lpstr>Properties And Values With CSS Rule Depending Content Which will be displayed </vt:lpstr>
      <vt:lpstr>text</vt:lpstr>
      <vt:lpstr>Background-image : url(“path of mage plus full name of image and extension”)</vt:lpstr>
      <vt:lpstr>Display: block | inline | inline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CSTD03</dc:title>
  <dc:creator>NasrKassem</dc:creator>
  <cp:lastModifiedBy>NasrKassem</cp:lastModifiedBy>
  <cp:revision>12</cp:revision>
  <dcterms:created xsi:type="dcterms:W3CDTF">2021-11-13T07:10:49Z</dcterms:created>
  <dcterms:modified xsi:type="dcterms:W3CDTF">2021-11-13T10:00:30Z</dcterms:modified>
</cp:coreProperties>
</file>