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3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673-8184-4961-B5F6-9B61CAD3DA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E99A-9929-405E-B0AA-94A47547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1- Animation =&gt; @</a:t>
            </a:r>
            <a:r>
              <a:rPr lang="en-US" dirty="0" err="1" smtClean="0"/>
              <a:t>keyframes</a:t>
            </a:r>
            <a:r>
              <a:rPr lang="en-US" dirty="0" smtClean="0"/>
              <a:t> : ( from to animation ) | percent animation</a:t>
            </a:r>
          </a:p>
          <a:p>
            <a:pPr algn="l"/>
            <a:r>
              <a:rPr lang="en-US" dirty="0" smtClean="0"/>
              <a:t>2- how to define </a:t>
            </a:r>
            <a:r>
              <a:rPr lang="en-US" dirty="0" err="1" smtClean="0"/>
              <a:t>css</a:t>
            </a:r>
            <a:r>
              <a:rPr lang="en-US" dirty="0" smtClean="0"/>
              <a:t> variables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3- measure units ( relative or absolute )</a:t>
            </a:r>
          </a:p>
          <a:p>
            <a:pPr algn="l"/>
            <a:r>
              <a:rPr lang="en-US" dirty="0" smtClean="0"/>
              <a:t>4- display : flex |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: grid ,  grid </a:t>
            </a:r>
            <a:r>
              <a:rPr lang="en-US" dirty="0" err="1" smtClean="0"/>
              <a:t>arieas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4903" y="1828800"/>
            <a:ext cx="5995851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in property or more in </a:t>
            </a:r>
            <a:r>
              <a:rPr lang="en-US" b="1" dirty="0" smtClean="0"/>
              <a:t>specific time ( duration )</a:t>
            </a:r>
          </a:p>
          <a:p>
            <a:pPr marL="0" indent="0">
              <a:buNone/>
            </a:pPr>
            <a:r>
              <a:rPr lang="en-US" dirty="0" smtClean="0"/>
              <a:t>Steps to declare animation</a:t>
            </a:r>
          </a:p>
          <a:p>
            <a:pPr marL="0" indent="0">
              <a:buNone/>
            </a:pPr>
            <a:r>
              <a:rPr lang="en-US" dirty="0" smtClean="0"/>
              <a:t>1- declare animation using @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  <a:r>
              <a:rPr lang="en-US" dirty="0" err="1" smtClean="0"/>
              <a:t>AnimationName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From{} to {}</a:t>
            </a:r>
          </a:p>
          <a:p>
            <a:pPr marL="0" indent="0">
              <a:buNone/>
            </a:pPr>
            <a:r>
              <a:rPr lang="en-US" dirty="0" smtClean="0"/>
              <a:t>Percent animation</a:t>
            </a:r>
          </a:p>
          <a:p>
            <a:pPr marL="0" indent="0">
              <a:buNone/>
            </a:pPr>
            <a:r>
              <a:rPr lang="en-US" dirty="0" smtClean="0"/>
              <a:t>2- assign animation object using : animation : animation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repeating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59337" y="2037806"/>
            <a:ext cx="2037806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2534194"/>
            <a:ext cx="966651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054" y="2164862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Left:10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9753" y="2006934"/>
            <a:ext cx="2037806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188" y="2686594"/>
            <a:ext cx="7720149" cy="56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9753" y="5068388"/>
            <a:ext cx="2037806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7611" y="2006934"/>
            <a:ext cx="13063" cy="303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28708" y="5070564"/>
            <a:ext cx="2037806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9188" y="5495106"/>
            <a:ext cx="75895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7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050868"/>
            <a:ext cx="7992291" cy="236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4593772"/>
            <a:ext cx="7992291" cy="201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1966" y="2338251"/>
            <a:ext cx="6701245" cy="53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4" y="3020309"/>
            <a:ext cx="6701245" cy="53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ptwo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1964" y="5241335"/>
            <a:ext cx="6701245" cy="535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1963" y="3600211"/>
            <a:ext cx="6701245" cy="53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ptwo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62149" y="2873829"/>
            <a:ext cx="15806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Section 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049385" y="5324458"/>
            <a:ext cx="15806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Section two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79578" y="2050868"/>
            <a:ext cx="391885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:root{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mycolor:blue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Sectionone</a:t>
            </a:r>
            <a:r>
              <a:rPr lang="en-US" dirty="0" smtClean="0"/>
              <a:t>{</a:t>
            </a:r>
          </a:p>
          <a:p>
            <a:r>
              <a:rPr lang="en-US" dirty="0" smtClean="0"/>
              <a:t>Border:2px solid </a:t>
            </a:r>
            <a:r>
              <a:rPr lang="en-US" dirty="0" err="1" smtClean="0"/>
              <a:t>var</a:t>
            </a:r>
            <a:r>
              <a:rPr lang="en-US" dirty="0" smtClean="0"/>
              <a:t>(--</a:t>
            </a:r>
            <a:r>
              <a:rPr lang="en-US" dirty="0" err="1" smtClean="0"/>
              <a:t>mycolor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Pone,ptwo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Color:var</a:t>
            </a:r>
            <a:r>
              <a:rPr lang="en-US" dirty="0" smtClean="0"/>
              <a:t>(--</a:t>
            </a:r>
            <a:r>
              <a:rPr lang="en-US" dirty="0" err="1" smtClean="0"/>
              <a:t>mycolor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H3{</a:t>
            </a:r>
          </a:p>
          <a:p>
            <a:r>
              <a:rPr lang="en-US" dirty="0" err="1" smtClean="0"/>
              <a:t>Background-color:var</a:t>
            </a:r>
            <a:r>
              <a:rPr lang="en-US" dirty="0" smtClean="0"/>
              <a:t>(--</a:t>
            </a:r>
            <a:r>
              <a:rPr lang="en-US" dirty="0" err="1" smtClean="0"/>
              <a:t>mycolor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59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Measure Units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1234" y="1410789"/>
            <a:ext cx="3487783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2286" y="1410789"/>
            <a:ext cx="3487783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7360" y="2390503"/>
            <a:ext cx="34877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p</a:t>
            </a:r>
            <a:r>
              <a:rPr lang="en-US" b="1" dirty="0" err="1" smtClean="0"/>
              <a:t>x</a:t>
            </a:r>
            <a:endParaRPr lang="en-US" b="1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m</a:t>
            </a:r>
          </a:p>
          <a:p>
            <a:r>
              <a:rPr lang="en-US" dirty="0"/>
              <a:t>m</a:t>
            </a:r>
            <a:r>
              <a:rPr lang="en-US" dirty="0" smtClean="0"/>
              <a:t>m</a:t>
            </a:r>
          </a:p>
          <a:p>
            <a:r>
              <a:rPr lang="en-US" dirty="0" smtClean="0"/>
              <a:t>inch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823" y="4271554"/>
            <a:ext cx="4990011" cy="147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Section{</a:t>
            </a:r>
          </a:p>
          <a:p>
            <a:pPr algn="ctr"/>
            <a:r>
              <a:rPr lang="en-US" dirty="0" smtClean="0"/>
              <a:t>		width:100px;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9623" y="2390503"/>
            <a:ext cx="6570617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% : </a:t>
            </a:r>
          </a:p>
          <a:p>
            <a:r>
              <a:rPr lang="en-US" dirty="0" smtClean="0"/>
              <a:t>Relative to the same property name in parent element </a:t>
            </a:r>
          </a:p>
          <a:p>
            <a:r>
              <a:rPr lang="en-US" dirty="0" smtClean="0"/>
              <a:t>Child{width:20%;} ;// width : 20% from width of </a:t>
            </a:r>
            <a:r>
              <a:rPr lang="en-US" b="1" dirty="0" smtClean="0"/>
              <a:t>parent</a:t>
            </a:r>
            <a:r>
              <a:rPr lang="en-US" dirty="0" smtClean="0"/>
              <a:t> element </a:t>
            </a:r>
          </a:p>
          <a:p>
            <a:r>
              <a:rPr lang="en-US" b="1" dirty="0" err="1" smtClean="0"/>
              <a:t>Em</a:t>
            </a:r>
            <a:endParaRPr lang="en-US" b="1" dirty="0" smtClean="0"/>
          </a:p>
          <a:p>
            <a:r>
              <a:rPr lang="en-US" dirty="0" smtClean="0"/>
              <a:t>Relative to </a:t>
            </a:r>
            <a:r>
              <a:rPr lang="en-US" dirty="0" err="1" smtClean="0"/>
              <a:t>fontsize</a:t>
            </a:r>
            <a:r>
              <a:rPr lang="en-US" dirty="0" smtClean="0"/>
              <a:t> property of the same element </a:t>
            </a:r>
          </a:p>
          <a:p>
            <a:r>
              <a:rPr lang="en-US" dirty="0" smtClean="0"/>
              <a:t>Child{width:10em;}</a:t>
            </a:r>
          </a:p>
          <a:p>
            <a:r>
              <a:rPr lang="en-US" b="1" dirty="0"/>
              <a:t>r</a:t>
            </a:r>
            <a:r>
              <a:rPr lang="en-US" b="1" dirty="0" smtClean="0"/>
              <a:t>em</a:t>
            </a:r>
          </a:p>
          <a:p>
            <a:r>
              <a:rPr lang="en-US" dirty="0" smtClean="0"/>
              <a:t>Relative to </a:t>
            </a:r>
            <a:r>
              <a:rPr lang="en-US" dirty="0" err="1" smtClean="0"/>
              <a:t>fontsize</a:t>
            </a:r>
            <a:r>
              <a:rPr lang="en-US" dirty="0" smtClean="0"/>
              <a:t> property of the root element  : browser </a:t>
            </a:r>
          </a:p>
          <a:p>
            <a:r>
              <a:rPr lang="en-US" dirty="0" smtClean="0"/>
              <a:t>Child{width:10rem;}</a:t>
            </a:r>
          </a:p>
          <a:p>
            <a:endParaRPr lang="en-US" dirty="0" smtClean="0"/>
          </a:p>
          <a:p>
            <a:r>
              <a:rPr lang="en-US" b="1" dirty="0" err="1" smtClean="0"/>
              <a:t>Vmax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/>
              <a:t>Vmin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/>
              <a:t>Vh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/>
              <a:t>Vw</a:t>
            </a:r>
            <a:endParaRPr lang="en-US" b="1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6035040" y="5238206"/>
            <a:ext cx="809897" cy="16197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4091" y="5917474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 device has it’s own viewport layer  responsible for displaying data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9" y="2534194"/>
            <a:ext cx="2534194" cy="317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8091" y="2551566"/>
            <a:ext cx="2521132" cy="31438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6057" y="2551566"/>
            <a:ext cx="6805749" cy="25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5246" y="2577692"/>
            <a:ext cx="6727371" cy="25168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1372" y="2603818"/>
            <a:ext cx="3670663" cy="1001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41372" y="4689566"/>
            <a:ext cx="6740434" cy="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384971" y="2577692"/>
            <a:ext cx="13063" cy="25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2320" y="4467497"/>
            <a:ext cx="744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8765" y="3316180"/>
            <a:ext cx="744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sizing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8091" y="1867989"/>
            <a:ext cx="6871063" cy="97971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188" y="3213462"/>
            <a:ext cx="531440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Section{</a:t>
            </a:r>
          </a:p>
          <a:p>
            <a:r>
              <a:rPr lang="en-US" dirty="0"/>
              <a:t>w</a:t>
            </a:r>
            <a:r>
              <a:rPr lang="en-US" dirty="0" smtClean="0"/>
              <a:t>idth:100px;</a:t>
            </a:r>
          </a:p>
          <a:p>
            <a:r>
              <a:rPr lang="en-US" dirty="0" smtClean="0"/>
              <a:t>Padding:10px;</a:t>
            </a:r>
          </a:p>
          <a:p>
            <a:r>
              <a:rPr lang="en-US" dirty="0" smtClean="0"/>
              <a:t>Border:2px solid black;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9726" y="3500846"/>
            <a:ext cx="4963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Actual width : width:100px + 10px PL + 10pxPR + 2px border+2pxborderr =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188" y="4798864"/>
            <a:ext cx="531440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Section{</a:t>
            </a:r>
          </a:p>
          <a:p>
            <a:r>
              <a:rPr lang="en-US" dirty="0"/>
              <a:t>w</a:t>
            </a:r>
            <a:r>
              <a:rPr lang="en-US" dirty="0" smtClean="0"/>
              <a:t>idth:100px;</a:t>
            </a:r>
          </a:p>
          <a:p>
            <a:r>
              <a:rPr lang="en-US" dirty="0" smtClean="0"/>
              <a:t>Border:2px solid black;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8091" y="5780474"/>
            <a:ext cx="5590903" cy="97971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6800" y="155448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Box-sizing: content-box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72846" y="1867989"/>
            <a:ext cx="1554480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81011" y="255579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Box-sizing: border-box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9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</a:t>
            </a:r>
            <a:r>
              <a:rPr lang="en-US" b="1" dirty="0" err="1"/>
              <a:t>f</a:t>
            </a:r>
            <a:r>
              <a:rPr lang="en-US" b="1" dirty="0" err="1" smtClean="0"/>
              <a:t>lex</a:t>
            </a:r>
            <a:r>
              <a:rPr lang="en-US" dirty="0" smtClean="0"/>
              <a:t> | display :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997"/>
            <a:ext cx="10515600" cy="669381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Display:inline</a:t>
            </a:r>
            <a:r>
              <a:rPr lang="en-US" dirty="0" smtClean="0"/>
              <a:t> , block , inline-block , -</a:t>
            </a:r>
            <a:r>
              <a:rPr lang="en-US" dirty="0" err="1" smtClean="0"/>
              <a:t>webkit</a:t>
            </a:r>
            <a:r>
              <a:rPr lang="en-US" dirty="0" smtClean="0"/>
              <a:t>-box 2009 =&gt; flex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6" y="2207623"/>
            <a:ext cx="4454434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Properties :</a:t>
            </a:r>
          </a:p>
          <a:p>
            <a:r>
              <a:rPr lang="en-US" b="1" dirty="0" smtClean="0"/>
              <a:t>1- </a:t>
            </a:r>
            <a:r>
              <a:rPr lang="en-US" b="1" dirty="0" err="1" smtClean="0"/>
              <a:t>display:flex</a:t>
            </a:r>
            <a:endParaRPr lang="en-US" b="1" dirty="0" smtClean="0"/>
          </a:p>
          <a:p>
            <a:r>
              <a:rPr lang="en-US" b="1" dirty="0"/>
              <a:t>2- justify-content : </a:t>
            </a:r>
            <a:r>
              <a:rPr lang="en-US" dirty="0" smtClean="0"/>
              <a:t>flex-start | flex-end|</a:t>
            </a:r>
            <a:br>
              <a:rPr lang="en-US" dirty="0" smtClean="0"/>
            </a:br>
            <a:r>
              <a:rPr lang="en-US" dirty="0" smtClean="0"/>
              <a:t>center | space-between | space-around | space-evenly</a:t>
            </a:r>
          </a:p>
          <a:p>
            <a:r>
              <a:rPr lang="en-US" b="1" dirty="0"/>
              <a:t>3- align-items : </a:t>
            </a:r>
            <a:r>
              <a:rPr lang="en-US" dirty="0" smtClean="0"/>
              <a:t>flex-start | flex-end | center |stretch</a:t>
            </a:r>
          </a:p>
          <a:p>
            <a:r>
              <a:rPr lang="en-US" b="1" dirty="0"/>
              <a:t>4- flex-</a:t>
            </a:r>
            <a:r>
              <a:rPr lang="en-US" b="1" dirty="0" err="1"/>
              <a:t>wrape</a:t>
            </a:r>
            <a:r>
              <a:rPr lang="en-US" b="1" dirty="0"/>
              <a:t>: </a:t>
            </a:r>
            <a:r>
              <a:rPr lang="en-US" dirty="0" smtClean="0"/>
              <a:t>no-</a:t>
            </a:r>
            <a:r>
              <a:rPr lang="en-US" dirty="0" err="1" smtClean="0"/>
              <a:t>wrape</a:t>
            </a:r>
            <a:r>
              <a:rPr lang="en-US" dirty="0" smtClean="0"/>
              <a:t> | </a:t>
            </a:r>
            <a:r>
              <a:rPr lang="en-US" dirty="0" err="1" smtClean="0"/>
              <a:t>wrape</a:t>
            </a:r>
            <a:endParaRPr lang="en-US" dirty="0" smtClean="0"/>
          </a:p>
          <a:p>
            <a:r>
              <a:rPr lang="en-US" b="1" dirty="0"/>
              <a:t>5- flex-direction : </a:t>
            </a:r>
            <a:r>
              <a:rPr lang="en-US" dirty="0" smtClean="0"/>
              <a:t>row | column | row-reverse | column-reverse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7886" y="2207623"/>
            <a:ext cx="445443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Children’s Properties :</a:t>
            </a:r>
          </a:p>
          <a:p>
            <a:r>
              <a:rPr lang="en-US" b="1" dirty="0" smtClean="0"/>
              <a:t>1- align-self</a:t>
            </a:r>
          </a:p>
          <a:p>
            <a:r>
              <a:rPr lang="en-US" b="1" dirty="0"/>
              <a:t>2- flex-shrink</a:t>
            </a:r>
          </a:p>
          <a:p>
            <a:r>
              <a:rPr lang="en-US" b="1" dirty="0"/>
              <a:t>3- flex-grow</a:t>
            </a:r>
          </a:p>
          <a:p>
            <a:r>
              <a:rPr lang="en-US" b="1" dirty="0"/>
              <a:t>4- flex-basis </a:t>
            </a:r>
          </a:p>
          <a:p>
            <a:r>
              <a:rPr lang="en-US" b="1" dirty="0"/>
              <a:t>5- flex: </a:t>
            </a:r>
            <a:r>
              <a:rPr lang="en-US" dirty="0" smtClean="0"/>
              <a:t>grow shrink basis</a:t>
            </a:r>
          </a:p>
          <a:p>
            <a:r>
              <a:rPr lang="en-US" b="1" dirty="0"/>
              <a:t>6- 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-5061857" y="5124961"/>
            <a:ext cx="10123714" cy="215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5061857" y="5260069"/>
            <a:ext cx="2717074" cy="560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72938" y="5260068"/>
            <a:ext cx="2717074" cy="560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6794" y="5247005"/>
            <a:ext cx="2717074" cy="560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00441" y="5444330"/>
            <a:ext cx="1920240" cy="32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5954" y="5342729"/>
            <a:ext cx="1149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94960" y="3581066"/>
            <a:ext cx="1084217" cy="159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8846" y="4713069"/>
            <a:ext cx="626633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</a:t>
            </a:r>
          </a:p>
          <a:p>
            <a:r>
              <a:rPr lang="en-US" dirty="0" smtClean="0"/>
              <a:t>1- Align items (</a:t>
            </a:r>
            <a:r>
              <a:rPr lang="en-US" dirty="0" err="1" smtClean="0"/>
              <a:t>childrens</a:t>
            </a:r>
            <a:r>
              <a:rPr lang="en-US" dirty="0" smtClean="0"/>
              <a:t>) horizontal in case flex – direction row </a:t>
            </a:r>
          </a:p>
          <a:p>
            <a:r>
              <a:rPr lang="en-US" dirty="0" smtClean="0"/>
              <a:t>2- align items  vertical in case flex – direction column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5934670"/>
            <a:ext cx="67515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align-items:</a:t>
            </a:r>
          </a:p>
          <a:p>
            <a:r>
              <a:rPr lang="en-US" dirty="0" smtClean="0"/>
              <a:t>1- Align items (</a:t>
            </a:r>
            <a:r>
              <a:rPr lang="en-US" dirty="0" err="1" smtClean="0"/>
              <a:t>childrens</a:t>
            </a:r>
            <a:r>
              <a:rPr lang="en-US" dirty="0" smtClean="0"/>
              <a:t>) horizontal in case flex – direction column</a:t>
            </a:r>
          </a:p>
          <a:p>
            <a:r>
              <a:rPr lang="en-US" dirty="0" smtClean="0"/>
              <a:t>2- align items  vertical in case flex – direction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451" y="130629"/>
            <a:ext cx="11377749" cy="581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766" y="182880"/>
            <a:ext cx="11260183" cy="5225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646" y="287384"/>
            <a:ext cx="1776548" cy="222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3977" y="300447"/>
            <a:ext cx="1776548" cy="222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27915" y="287384"/>
            <a:ext cx="1776548" cy="222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96351" y="274321"/>
            <a:ext cx="1776548" cy="222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12682" y="287384"/>
            <a:ext cx="1776548" cy="222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766" y="705394"/>
            <a:ext cx="11260183" cy="257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1029" y="809898"/>
            <a:ext cx="6072053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2495006"/>
            <a:ext cx="2597334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234" y="3278777"/>
            <a:ext cx="5662750" cy="257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83233" y="3278777"/>
            <a:ext cx="5558248" cy="257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593" y="5969726"/>
            <a:ext cx="3182980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4032" y="6061165"/>
            <a:ext cx="3004495" cy="1097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76284" y="7367452"/>
            <a:ext cx="2864021" cy="2220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56466" y="5982789"/>
            <a:ext cx="3182980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47905" y="6074228"/>
            <a:ext cx="3004495" cy="1097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00157" y="7380515"/>
            <a:ext cx="2864021" cy="2220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04221" y="5982789"/>
            <a:ext cx="3182980" cy="180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95660" y="6074228"/>
            <a:ext cx="3004495" cy="1097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847912" y="7380515"/>
            <a:ext cx="2864021" cy="2220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342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HTML5D02</vt:lpstr>
      <vt:lpstr>Animation</vt:lpstr>
      <vt:lpstr>PowerPoint Presentation</vt:lpstr>
      <vt:lpstr>PowerPoint Presentation</vt:lpstr>
      <vt:lpstr>Measure Units</vt:lpstr>
      <vt:lpstr>viewport</vt:lpstr>
      <vt:lpstr>Box sizing </vt:lpstr>
      <vt:lpstr>Display:flex | display : grid</vt:lpstr>
      <vt:lpstr>PowerPoint Presentation</vt:lpstr>
      <vt:lpstr>Display : grid ,  grid arieas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HTML5D02</dc:title>
  <dc:creator>NasrKassem</dc:creator>
  <cp:lastModifiedBy>NasrKassem</cp:lastModifiedBy>
  <cp:revision>16</cp:revision>
  <dcterms:created xsi:type="dcterms:W3CDTF">2021-12-29T10:40:10Z</dcterms:created>
  <dcterms:modified xsi:type="dcterms:W3CDTF">2021-12-30T03:55:11Z</dcterms:modified>
</cp:coreProperties>
</file>