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88AB-B280-4C64-941E-1CA6FA3939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8BD6-B1BE-4734-937D-AD2D200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3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88AB-B280-4C64-941E-1CA6FA3939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8BD6-B1BE-4734-937D-AD2D200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1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88AB-B280-4C64-941E-1CA6FA3939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8BD6-B1BE-4734-937D-AD2D200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88AB-B280-4C64-941E-1CA6FA3939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8BD6-B1BE-4734-937D-AD2D200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7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88AB-B280-4C64-941E-1CA6FA3939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8BD6-B1BE-4734-937D-AD2D200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88AB-B280-4C64-941E-1CA6FA3939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8BD6-B1BE-4734-937D-AD2D200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3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88AB-B280-4C64-941E-1CA6FA3939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8BD6-B1BE-4734-937D-AD2D200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3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88AB-B280-4C64-941E-1CA6FA3939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8BD6-B1BE-4734-937D-AD2D200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5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88AB-B280-4C64-941E-1CA6FA3939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8BD6-B1BE-4734-937D-AD2D200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88AB-B280-4C64-941E-1CA6FA3939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8BD6-B1BE-4734-937D-AD2D200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0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88AB-B280-4C64-941E-1CA6FA3939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8BD6-B1BE-4734-937D-AD2D200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3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B88AB-B280-4C64-941E-1CA6FA3939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C8BD6-B1BE-4734-937D-AD2D200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5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JQD02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/>
              <a:t>Traversing 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Manipulation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Prop vs </a:t>
            </a:r>
            <a:r>
              <a:rPr lang="en-US" dirty="0" err="1" smtClean="0"/>
              <a:t>attr</a:t>
            </a:r>
            <a:r>
              <a:rPr lang="en-US" dirty="0" smtClean="0"/>
              <a:t>(not </a:t>
            </a:r>
            <a:r>
              <a:rPr lang="en-US" dirty="0" err="1" smtClean="0"/>
              <a:t>recommened</a:t>
            </a:r>
            <a:r>
              <a:rPr lang="en-US" dirty="0" smtClean="0"/>
              <a:t>)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Events ( direct , delegation ) , on , off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Ajax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8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Manipulation :</a:t>
            </a:r>
            <a:br>
              <a:rPr lang="en-US" dirty="0" smtClean="0"/>
            </a:br>
            <a:r>
              <a:rPr lang="en-US" dirty="0" smtClean="0"/>
              <a:t>outside  :  before start : after end tag</a:t>
            </a:r>
            <a:br>
              <a:rPr lang="en-US" dirty="0" smtClean="0"/>
            </a:br>
            <a:r>
              <a:rPr lang="en-US" dirty="0" smtClean="0"/>
              <a:t>inside : </a:t>
            </a:r>
            <a:br>
              <a:rPr lang="en-US" dirty="0" smtClean="0"/>
            </a:br>
            <a:r>
              <a:rPr lang="en-US" dirty="0" err="1" smtClean="0"/>
              <a:t>arround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&lt;li&gt; Home &lt;/li&gt;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7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019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$.ajax({</a:t>
            </a:r>
            <a:br>
              <a:rPr lang="en-US" dirty="0" smtClean="0"/>
            </a:br>
            <a:r>
              <a:rPr lang="en-US" dirty="0" smtClean="0"/>
              <a:t>	url:””,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method:”get</a:t>
            </a:r>
            <a:r>
              <a:rPr lang="en-US" dirty="0" smtClean="0"/>
              <a:t>”,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dataType</a:t>
            </a:r>
            <a:r>
              <a:rPr lang="en-US" dirty="0" smtClean="0"/>
              <a:t>:”xml”,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success:function</a:t>
            </a:r>
            <a:r>
              <a:rPr lang="en-US" dirty="0" smtClean="0"/>
              <a:t>(data){…access data},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error:function</a:t>
            </a:r>
            <a:r>
              <a:rPr lang="en-US" dirty="0" smtClean="0"/>
              <a:t>(){}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0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$.</a:t>
            </a:r>
            <a:r>
              <a:rPr lang="en-US" dirty="0" err="1" smtClean="0"/>
              <a:t>fn.extend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	“</a:t>
            </a:r>
            <a:r>
              <a:rPr lang="en-US" dirty="0" err="1" smtClean="0"/>
              <a:t>itify</a:t>
            </a:r>
            <a:r>
              <a:rPr lang="en-US" dirty="0" smtClean="0"/>
              <a:t>”:function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$(“li”).</a:t>
            </a:r>
            <a:r>
              <a:rPr lang="en-US" dirty="0" err="1" smtClean="0"/>
              <a:t>itify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35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JQD02</vt:lpstr>
      <vt:lpstr>Manipulation : outside  :  before start : after end tag inside :  arround</vt:lpstr>
      <vt:lpstr>$.ajax({  url:””,  method:”get”,  dataType:”xml”,  success:function(data){…access data},  error:function(){} });</vt:lpstr>
      <vt:lpstr>plugin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JQD02</dc:title>
  <dc:creator>NasrKassem</dc:creator>
  <cp:lastModifiedBy>NasrKassem</cp:lastModifiedBy>
  <cp:revision>5</cp:revision>
  <dcterms:created xsi:type="dcterms:W3CDTF">2021-12-27T10:40:47Z</dcterms:created>
  <dcterms:modified xsi:type="dcterms:W3CDTF">2021-12-28T03:48:40Z</dcterms:modified>
</cp:coreProperties>
</file>