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1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6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B165-1899-4F88-9E54-901B3209B11A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2B3E-E46D-4907-B2D2-E4DC76C7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Js</a:t>
            </a:r>
            <a:r>
              <a:rPr lang="en-US" dirty="0" smtClean="0"/>
              <a:t> library . File with extension </a:t>
            </a:r>
            <a:r>
              <a:rPr lang="en-US" dirty="0" err="1" smtClean="0"/>
              <a:t>js</a:t>
            </a:r>
            <a:r>
              <a:rPr lang="en-US" dirty="0" smtClean="0"/>
              <a:t> =&gt; functionalities : </a:t>
            </a:r>
            <a:r>
              <a:rPr lang="en-US" b="1" dirty="0" smtClean="0"/>
              <a:t>write less do more </a:t>
            </a:r>
          </a:p>
          <a:p>
            <a:pPr algn="l"/>
            <a:r>
              <a:rPr lang="en-US" dirty="0" smtClean="0"/>
              <a:t>$,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&lt;p&gt;</a:t>
            </a:r>
            <a:r>
              <a:rPr lang="en-US" dirty="0" err="1" smtClean="0"/>
              <a:t>iti</a:t>
            </a:r>
            <a:r>
              <a:rPr lang="en-US" dirty="0" smtClean="0"/>
              <a:t>&lt;/p&gt;</a:t>
            </a:r>
          </a:p>
          <a:p>
            <a:pPr marL="0" indent="0">
              <a:buNone/>
            </a:pPr>
            <a:r>
              <a:rPr lang="en-US" dirty="0" smtClean="0"/>
              <a:t>&lt;p&gt;</a:t>
            </a:r>
            <a:r>
              <a:rPr lang="en-US" dirty="0" err="1" smtClean="0"/>
              <a:t>iti</a:t>
            </a:r>
            <a:r>
              <a:rPr lang="en-US" dirty="0" smtClean="0"/>
              <a:t>&lt;/p&gt;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&lt;p&gt;</a:t>
            </a:r>
            <a:r>
              <a:rPr lang="en-US" dirty="0" err="1" smtClean="0"/>
              <a:t>iti</a:t>
            </a:r>
            <a:r>
              <a:rPr lang="en-US" dirty="0" smtClean="0"/>
              <a:t>&lt;/p&gt;</a:t>
            </a:r>
          </a:p>
          <a:p>
            <a:pPr marL="0" indent="0">
              <a:buNone/>
            </a:pPr>
            <a:r>
              <a:rPr lang="en-US" dirty="0" err="1" smtClean="0"/>
              <a:t>Js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// select something to do something</a:t>
            </a:r>
          </a:p>
          <a:p>
            <a:pPr marL="0" indent="0">
              <a:buNone/>
            </a:pPr>
            <a:r>
              <a:rPr lang="en-US" b="1" dirty="0"/>
              <a:t>l</a:t>
            </a:r>
            <a:r>
              <a:rPr lang="en-US" b="1" dirty="0" smtClean="0"/>
              <a:t>et </a:t>
            </a:r>
            <a:r>
              <a:rPr lang="en-US" b="1" dirty="0" err="1" smtClean="0"/>
              <a:t>allps</a:t>
            </a:r>
            <a:r>
              <a:rPr lang="en-US" b="1" dirty="0" smtClean="0"/>
              <a:t> = </a:t>
            </a:r>
            <a:r>
              <a:rPr lang="en-US" b="1" dirty="0" err="1" smtClean="0"/>
              <a:t>document.getElementsByTagName</a:t>
            </a:r>
            <a:r>
              <a:rPr lang="en-US" b="1" dirty="0" smtClean="0"/>
              <a:t>(“p”);</a:t>
            </a:r>
          </a:p>
          <a:p>
            <a:pPr marL="0" indent="0">
              <a:buNone/>
            </a:pPr>
            <a:r>
              <a:rPr lang="en-US" b="1" dirty="0" smtClean="0"/>
              <a:t>For(let I = 0; I &lt; </a:t>
            </a:r>
            <a:r>
              <a:rPr lang="en-US" b="1" dirty="0" err="1" smtClean="0"/>
              <a:t>allps.length;i</a:t>
            </a:r>
            <a:r>
              <a:rPr lang="en-US" b="1" dirty="0" smtClean="0"/>
              <a:t>++)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allps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].</a:t>
            </a:r>
            <a:r>
              <a:rPr lang="en-US" b="1" dirty="0" err="1" smtClean="0"/>
              <a:t>style.display</a:t>
            </a:r>
            <a:r>
              <a:rPr lang="en-US" b="1" dirty="0" smtClean="0"/>
              <a:t>=‘none’;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52114" y="3816628"/>
            <a:ext cx="361841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$(“p”).hide();</a:t>
            </a:r>
          </a:p>
          <a:p>
            <a:r>
              <a:rPr lang="en-US" dirty="0" smtClean="0"/>
              <a:t>$(“p”).show();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8649"/>
          </a:xfrm>
          <a:solidFill>
            <a:schemeClr val="accent2"/>
          </a:solidFill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Cross browsers </a:t>
            </a:r>
          </a:p>
          <a:p>
            <a:pPr>
              <a:buFontTx/>
              <a:buChar char="-"/>
            </a:pPr>
            <a:r>
              <a:rPr lang="en-US" dirty="0" smtClean="0"/>
              <a:t>Small and light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148149" y="3174274"/>
            <a:ext cx="2625634" cy="124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23406" y="4585063"/>
            <a:ext cx="34747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6160" y="4585063"/>
            <a:ext cx="34747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Link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73783" y="3174274"/>
            <a:ext cx="3239588" cy="124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23406" y="5133703"/>
            <a:ext cx="1737360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708469"/>
            <a:ext cx="34747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: compressed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2880" y="5708469"/>
            <a:ext cx="34747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: uncompressed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56709" y="5133703"/>
            <a:ext cx="2899954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94914" y="5956663"/>
            <a:ext cx="718457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Iti.js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853747" y="5956662"/>
            <a:ext cx="1500053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Iti.min.js</a:t>
            </a:r>
          </a:p>
        </p:txBody>
      </p:sp>
    </p:spTree>
    <p:extLst>
      <p:ext uri="{BB962C8B-B14F-4D97-AF65-F5344CB8AC3E}">
        <p14:creationId xmlns:p14="http://schemas.microsoft.com/office/powerpoint/2010/main" val="406850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valid </a:t>
            </a:r>
            <a:r>
              <a:rPr lang="en-US" dirty="0" err="1" smtClean="0"/>
              <a:t>css</a:t>
            </a:r>
            <a:r>
              <a:rPr lang="en-US" dirty="0" smtClean="0"/>
              <a:t> selector is </a:t>
            </a:r>
            <a:r>
              <a:rPr lang="en-US" dirty="0" err="1" smtClean="0"/>
              <a:t>avalid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selector</a:t>
            </a:r>
          </a:p>
          <a:p>
            <a:pPr>
              <a:buFontTx/>
              <a:buChar char="-"/>
            </a:pPr>
            <a:r>
              <a:rPr lang="en-US" dirty="0" smtClean="0"/>
              <a:t>Filters :first , :last , :input , :text , :checkbox , :radio , :</a:t>
            </a:r>
          </a:p>
          <a:p>
            <a:pPr lvl="2">
              <a:buFontTx/>
              <a:buChar char="-"/>
            </a:pPr>
            <a:r>
              <a:rPr lang="en-US" dirty="0" smtClean="0"/>
              <a:t>:</a:t>
            </a:r>
            <a:r>
              <a:rPr lang="en-US" dirty="0" err="1" smtClean="0"/>
              <a:t>eq</a:t>
            </a:r>
            <a:r>
              <a:rPr lang="en-US" dirty="0" smtClean="0"/>
              <a:t> , :</a:t>
            </a:r>
            <a:r>
              <a:rPr lang="en-US" dirty="0" err="1" smtClean="0"/>
              <a:t>lt</a:t>
            </a:r>
            <a:r>
              <a:rPr lang="en-US" dirty="0" smtClean="0"/>
              <a:t> , :</a:t>
            </a:r>
            <a:r>
              <a:rPr lang="en-US" dirty="0" err="1" smtClean="0"/>
              <a:t>gt</a:t>
            </a:r>
            <a:r>
              <a:rPr lang="en-US" dirty="0" smtClean="0"/>
              <a:t>  , :parent , : contains , :has</a:t>
            </a:r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r>
              <a:rPr lang="en-US" dirty="0" smtClean="0"/>
              <a:t>Select something to do something</a:t>
            </a:r>
          </a:p>
          <a:p>
            <a:pPr lvl="2">
              <a:buFontTx/>
              <a:buChar char="-"/>
            </a:pPr>
            <a:r>
              <a:rPr lang="en-US" dirty="0" smtClean="0"/>
              <a:t>$(“selector”).action(); </a:t>
            </a:r>
          </a:p>
          <a:p>
            <a:pPr lvl="2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76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: functions : one function many 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function chaining</a:t>
            </a:r>
          </a:p>
          <a:p>
            <a:pPr marL="0" indent="0">
              <a:buNone/>
            </a:pPr>
            <a:r>
              <a:rPr lang="en-US" dirty="0" smtClean="0"/>
              <a:t>(f1).(f2).(f3) </a:t>
            </a:r>
          </a:p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 : setter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 </a:t>
            </a:r>
          </a:p>
          <a:p>
            <a:pPr marL="0" indent="0">
              <a:buNone/>
            </a:pPr>
            <a:r>
              <a:rPr lang="en-US" dirty="0" smtClean="0"/>
              <a:t>: getter : $(“</a:t>
            </a:r>
            <a:r>
              <a:rPr lang="en-US" dirty="0" err="1" smtClean="0"/>
              <a:t>p:first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(“color”);// get value of this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4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 : , 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167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JQuery</vt:lpstr>
      <vt:lpstr>selection</vt:lpstr>
      <vt:lpstr>Jquery.com</vt:lpstr>
      <vt:lpstr>Jquery selectors</vt:lpstr>
      <vt:lpstr>Css : functions : one function many uses </vt:lpstr>
      <vt:lpstr>Filter  : , 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NasrKassem</dc:creator>
  <cp:lastModifiedBy>NasrKassem</cp:lastModifiedBy>
  <cp:revision>7</cp:revision>
  <dcterms:created xsi:type="dcterms:W3CDTF">2021-12-26T07:16:31Z</dcterms:created>
  <dcterms:modified xsi:type="dcterms:W3CDTF">2021-12-27T04:43:34Z</dcterms:modified>
</cp:coreProperties>
</file>