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0"/>
  </p:notesMasterIdLst>
  <p:sldIdLst>
    <p:sldId id="256" r:id="rId2"/>
    <p:sldId id="268" r:id="rId3"/>
    <p:sldId id="257" r:id="rId4"/>
    <p:sldId id="262" r:id="rId5"/>
    <p:sldId id="267" r:id="rId6"/>
    <p:sldId id="25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78749" autoAdjust="0"/>
  </p:normalViewPr>
  <p:slideViewPr>
    <p:cSldViewPr snapToGrid="0">
      <p:cViewPr varScale="1">
        <p:scale>
          <a:sx n="89" d="100"/>
          <a:sy n="89" d="100"/>
        </p:scale>
        <p:origin x="1500" y="90"/>
      </p:cViewPr>
      <p:guideLst/>
    </p:cSldViewPr>
  </p:slideViewPr>
  <p:outlineViewPr>
    <p:cViewPr>
      <p:scale>
        <a:sx n="33" d="100"/>
        <a:sy n="33" d="100"/>
      </p:scale>
      <p:origin x="0" y="-26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FBB6E-E2C8-453F-98F3-2A9FA399C01E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A7C9F-D5FB-496E-B72C-81B847FFD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095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A7C9F-D5FB-496E-B72C-81B847FFDCF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347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A7C9F-D5FB-496E-B72C-81B847FFDCF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900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4E50-17BE-4012-9302-C0E407643F67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CFF9C52-F758-4E2E-AE1E-FF249EFF9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642765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4E50-17BE-4012-9302-C0E407643F67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CFF9C52-F758-4E2E-AE1E-FF249EFF9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778403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4E50-17BE-4012-9302-C0E407643F67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CFF9C52-F758-4E2E-AE1E-FF249EFF9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041279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4E50-17BE-4012-9302-C0E407643F67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CFF9C52-F758-4E2E-AE1E-FF249EFF9E08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076858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4E50-17BE-4012-9302-C0E407643F67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CFF9C52-F758-4E2E-AE1E-FF249EFF9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05314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4E50-17BE-4012-9302-C0E407643F67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9C52-F758-4E2E-AE1E-FF249EFF9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555112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4E50-17BE-4012-9302-C0E407643F67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9C52-F758-4E2E-AE1E-FF249EFF9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89122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4E50-17BE-4012-9302-C0E407643F67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9C52-F758-4E2E-AE1E-FF249EFF9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116406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F7B4E50-17BE-4012-9302-C0E407643F67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CFF9C52-F758-4E2E-AE1E-FF249EFF9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695577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4E50-17BE-4012-9302-C0E407643F67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9C52-F758-4E2E-AE1E-FF249EFF9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865593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4E50-17BE-4012-9302-C0E407643F67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CFF9C52-F758-4E2E-AE1E-FF249EFF9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943746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4E50-17BE-4012-9302-C0E407643F67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9C52-F758-4E2E-AE1E-FF249EFF9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650196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4E50-17BE-4012-9302-C0E407643F67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9C52-F758-4E2E-AE1E-FF249EFF9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882143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4E50-17BE-4012-9302-C0E407643F67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9C52-F758-4E2E-AE1E-FF249EFF9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006004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4E50-17BE-4012-9302-C0E407643F67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9C52-F758-4E2E-AE1E-FF249EFF9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134654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4E50-17BE-4012-9302-C0E407643F67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9C52-F758-4E2E-AE1E-FF249EFF9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752510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4E50-17BE-4012-9302-C0E407643F67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9C52-F758-4E2E-AE1E-FF249EFF9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17209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B4E50-17BE-4012-9302-C0E407643F67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F9C52-F758-4E2E-AE1E-FF249EFF9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214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FF523-F74B-4759-A044-1CA1CD7D26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Познай държавата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582233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A36BA-DCB5-4254-9360-1B477614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Причини за избор на тема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9195D-0C8B-4310-9B08-095449157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Степента на образованост на хората в днешно време е един от най-големите проблеми пред човечеството.</a:t>
            </a:r>
          </a:p>
          <a:p>
            <a:r>
              <a:rPr lang="bg-BG" dirty="0"/>
              <a:t>Географията е една от науките, които най-малко се познава от подрастващото население</a:t>
            </a:r>
          </a:p>
          <a:p>
            <a:r>
              <a:rPr lang="ru-RU" dirty="0" err="1"/>
              <a:t>Географското</a:t>
            </a:r>
            <a:r>
              <a:rPr lang="ru-RU" dirty="0"/>
              <a:t> образование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насърчи</a:t>
            </a:r>
            <a:r>
              <a:rPr lang="ru-RU" dirty="0"/>
              <a:t> </a:t>
            </a:r>
            <a:r>
              <a:rPr lang="ru-RU" dirty="0" err="1"/>
              <a:t>любопитството</a:t>
            </a:r>
            <a:r>
              <a:rPr lang="ru-RU" dirty="0"/>
              <a:t> и </a:t>
            </a:r>
            <a:r>
              <a:rPr lang="ru-RU" dirty="0" err="1"/>
              <a:t>изследователския</a:t>
            </a:r>
            <a:r>
              <a:rPr lang="ru-RU" dirty="0"/>
              <a:t> дух у </a:t>
            </a:r>
            <a:r>
              <a:rPr lang="ru-RU" dirty="0" err="1"/>
              <a:t>хората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813492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743A-DCD6-4F68-825A-65827DCDB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Основна информация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C7622-B489-4F64-A7FD-514790E0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Приложението е с образователна цел и иска да насърчи опознаването на държавите.</a:t>
            </a:r>
          </a:p>
          <a:p>
            <a:r>
              <a:rPr lang="bg-BG" dirty="0"/>
              <a:t>Приложението е подходящо за всички възрастови групи.</a:t>
            </a:r>
          </a:p>
          <a:p>
            <a:r>
              <a:rPr lang="bg-BG" dirty="0"/>
              <a:t>Приложението използва следните данни за държавите: наименованието им, знамената им, столиците им, формата им на картата, </a:t>
            </a:r>
            <a:r>
              <a:rPr lang="en-GB" dirty="0"/>
              <a:t>ISO 3166 </a:t>
            </a:r>
            <a:r>
              <a:rPr lang="bg-BG" dirty="0"/>
              <a:t>кода на съответната държава. </a:t>
            </a:r>
          </a:p>
          <a:p>
            <a:r>
              <a:rPr lang="bg-BG" dirty="0"/>
              <a:t>В приложението има информация за над 150 държави разделени на 4 региона и 3 нива на трудност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981738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E784-46F7-44D0-86C3-869C7A2BD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Основна информация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7D940-7F32-40E4-9851-FBBD7181D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Приложението има основно три режима: за познава на държава по флаг, столица или форма на картата.</a:t>
            </a:r>
          </a:p>
          <a:p>
            <a:r>
              <a:rPr lang="bg-BG" dirty="0"/>
              <a:t>Основно държавите са разделени на четири географски региона: Азия, Африка, Европа и Америка и </a:t>
            </a:r>
            <a:r>
              <a:rPr lang="bg-BG" dirty="0" err="1"/>
              <a:t>океания</a:t>
            </a:r>
            <a:r>
              <a:rPr lang="bg-BG" dirty="0"/>
              <a:t>. </a:t>
            </a:r>
          </a:p>
          <a:p>
            <a:r>
              <a:rPr lang="bg-BG" dirty="0"/>
              <a:t>Държавите също са разделени и по нивото на трудност, като за всяко ниво има средно по 15 държави.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7948222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DAB7-504D-4765-9DDD-D14ADC2A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възможности на телефона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D3E6F-5065-4DB0-995E-A24CFFD57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Местоположението</a:t>
            </a:r>
          </a:p>
          <a:p>
            <a:r>
              <a:rPr lang="bg-BG" dirty="0"/>
              <a:t>Колоните </a:t>
            </a:r>
          </a:p>
          <a:p>
            <a:r>
              <a:rPr lang="bg-BG" dirty="0"/>
              <a:t>Паметта на устройството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14057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AB5E-2166-4B73-A9D0-DFABA7BE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Ключови моменти в приложението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4E1AA-5A42-4272-9D94-7F27483C0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Работа с база данни</a:t>
            </a:r>
          </a:p>
          <a:p>
            <a:r>
              <a:rPr lang="bg-BG" dirty="0"/>
              <a:t>Четене и запис в </a:t>
            </a:r>
            <a:r>
              <a:rPr lang="en-GB" dirty="0"/>
              <a:t>json</a:t>
            </a:r>
            <a:r>
              <a:rPr lang="bg-BG" dirty="0"/>
              <a:t> файлове</a:t>
            </a:r>
          </a:p>
          <a:p>
            <a:r>
              <a:rPr lang="bg-BG" dirty="0"/>
              <a:t>Предаване на данни между различните екрани</a:t>
            </a:r>
          </a:p>
          <a:p>
            <a:r>
              <a:rPr lang="bg-BG" dirty="0"/>
              <a:t>Генериране на случайни отговори скриване на вече отговорените държави</a:t>
            </a:r>
          </a:p>
          <a:p>
            <a:r>
              <a:rPr lang="bg-BG" dirty="0"/>
              <a:t>Необходимост от регистрация за използване на приложението и възможност за редакция на потребителското име или парола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418798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0B2E0-4BF6-4280-A8F4-2C23E5B7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Очаквани резултати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E2103-24E3-4D31-BA47-B5AE97878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Повишаване</a:t>
            </a:r>
            <a:r>
              <a:rPr lang="ru-RU" dirty="0"/>
              <a:t> на интереса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географията</a:t>
            </a:r>
            <a:endParaRPr lang="ru-RU" dirty="0"/>
          </a:p>
          <a:p>
            <a:r>
              <a:rPr lang="ru-RU" dirty="0" err="1"/>
              <a:t>Повишаване</a:t>
            </a:r>
            <a:r>
              <a:rPr lang="ru-RU" dirty="0"/>
              <a:t> на </a:t>
            </a:r>
            <a:r>
              <a:rPr lang="ru-RU" dirty="0" err="1"/>
              <a:t>знанията</a:t>
            </a:r>
            <a:r>
              <a:rPr lang="ru-RU" dirty="0"/>
              <a:t> за </a:t>
            </a:r>
            <a:r>
              <a:rPr lang="ru-RU" dirty="0" err="1"/>
              <a:t>различните</a:t>
            </a:r>
            <a:r>
              <a:rPr lang="ru-RU" dirty="0"/>
              <a:t> </a:t>
            </a:r>
            <a:r>
              <a:rPr lang="ru-RU" dirty="0" err="1"/>
              <a:t>държави</a:t>
            </a:r>
            <a:endParaRPr lang="ru-RU" dirty="0"/>
          </a:p>
          <a:p>
            <a:r>
              <a:rPr lang="ru-RU" dirty="0" err="1"/>
              <a:t>Подобряване</a:t>
            </a:r>
            <a:r>
              <a:rPr lang="ru-RU" dirty="0"/>
              <a:t> на </a:t>
            </a:r>
            <a:r>
              <a:rPr lang="ru-RU" dirty="0" err="1"/>
              <a:t>общата</a:t>
            </a:r>
            <a:r>
              <a:rPr lang="ru-RU" dirty="0"/>
              <a:t> </a:t>
            </a:r>
            <a:r>
              <a:rPr lang="ru-RU" dirty="0" err="1"/>
              <a:t>култура</a:t>
            </a:r>
            <a:r>
              <a:rPr lang="ru-RU" dirty="0"/>
              <a:t> и </a:t>
            </a:r>
            <a:r>
              <a:rPr lang="ru-RU" dirty="0" err="1"/>
              <a:t>световозглед</a:t>
            </a:r>
            <a:r>
              <a:rPr lang="ru-RU" dirty="0"/>
              <a:t> на </a:t>
            </a:r>
            <a:r>
              <a:rPr lang="ru-RU" dirty="0" err="1"/>
              <a:t>потребителите</a:t>
            </a:r>
            <a:endParaRPr lang="ru-RU" dirty="0"/>
          </a:p>
          <a:p>
            <a:r>
              <a:rPr lang="ru-RU" dirty="0" err="1"/>
              <a:t>Повишаване</a:t>
            </a:r>
            <a:r>
              <a:rPr lang="ru-RU" dirty="0"/>
              <a:t> на </a:t>
            </a:r>
            <a:r>
              <a:rPr lang="ru-RU" dirty="0" err="1"/>
              <a:t>самочувствието</a:t>
            </a:r>
            <a:r>
              <a:rPr lang="ru-RU" dirty="0"/>
              <a:t> и </a:t>
            </a:r>
            <a:r>
              <a:rPr lang="ru-RU" dirty="0" err="1"/>
              <a:t>увереността</a:t>
            </a:r>
            <a:r>
              <a:rPr lang="ru-RU" dirty="0"/>
              <a:t> на </a:t>
            </a:r>
            <a:r>
              <a:rPr lang="ru-RU" dirty="0" err="1"/>
              <a:t>потребителите</a:t>
            </a:r>
            <a:endParaRPr lang="ru-RU" dirty="0"/>
          </a:p>
          <a:p>
            <a:r>
              <a:rPr lang="ru-RU" dirty="0" err="1"/>
              <a:t>Създаване</a:t>
            </a:r>
            <a:r>
              <a:rPr lang="ru-RU" dirty="0"/>
              <a:t> на нови </a:t>
            </a:r>
            <a:r>
              <a:rPr lang="ru-RU" dirty="0" err="1"/>
              <a:t>интереси</a:t>
            </a:r>
            <a:r>
              <a:rPr lang="ru-RU" dirty="0"/>
              <a:t> и </a:t>
            </a:r>
            <a:r>
              <a:rPr lang="ru-RU" dirty="0" err="1"/>
              <a:t>хобита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0885068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BEFE-C8E8-43BF-89EA-0174DC00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Благодаря за вниманието!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5F33EF-112D-4E7C-BF3A-DB273D9C8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81" y="2173044"/>
            <a:ext cx="5954837" cy="4152453"/>
          </a:xfrm>
        </p:spPr>
      </p:pic>
    </p:spTree>
    <p:extLst>
      <p:ext uri="{BB962C8B-B14F-4D97-AF65-F5344CB8AC3E}">
        <p14:creationId xmlns:p14="http://schemas.microsoft.com/office/powerpoint/2010/main" val="88160015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169</TotalTime>
  <Words>269</Words>
  <Application>Microsoft Office PowerPoint</Application>
  <PresentationFormat>Widescreen</PresentationFormat>
  <Paragraphs>33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Trebuchet MS</vt:lpstr>
      <vt:lpstr>Berlin</vt:lpstr>
      <vt:lpstr>Познай държавата</vt:lpstr>
      <vt:lpstr>Причини за избор на тема</vt:lpstr>
      <vt:lpstr>Основна информация</vt:lpstr>
      <vt:lpstr>Основна информация</vt:lpstr>
      <vt:lpstr>Използвани възможности на телефона</vt:lpstr>
      <vt:lpstr>Ключови моменти в приложението</vt:lpstr>
      <vt:lpstr>Очаквани резултати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Познай държавата</dc:title>
  <dc:creator>Ahmed Gavaz</dc:creator>
  <cp:lastModifiedBy>Ahmed Gavaz</cp:lastModifiedBy>
  <cp:revision>10</cp:revision>
  <dcterms:created xsi:type="dcterms:W3CDTF">2024-02-27T08:41:26Z</dcterms:created>
  <dcterms:modified xsi:type="dcterms:W3CDTF">2024-04-05T09:31:15Z</dcterms:modified>
</cp:coreProperties>
</file>