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8" autoAdjust="0"/>
  </p:normalViewPr>
  <p:slideViewPr>
    <p:cSldViewPr snapToGrid="0">
      <p:cViewPr varScale="1">
        <p:scale>
          <a:sx n="118" d="100"/>
          <a:sy n="118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169" y="704998"/>
            <a:ext cx="9144000" cy="1287675"/>
          </a:xfrm>
        </p:spPr>
        <p:txBody>
          <a:bodyPr/>
          <a:lstStyle/>
          <a:p>
            <a:r>
              <a:rPr lang="en-US" dirty="0"/>
              <a:t>Project 1 . Azure Cloud Infrastructure Deployment and Management </a:t>
            </a:r>
          </a:p>
          <a:p>
            <a:endParaRPr lang="en-US" dirty="0"/>
          </a:p>
          <a:p>
            <a:pPr algn="ctr"/>
            <a:r>
              <a:rPr lang="en-US" dirty="0"/>
              <a:t>Group 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419668" y="5144275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5D2FFA-FB0B-072E-6A5C-CFE201E4CC0B}"/>
              </a:ext>
            </a:extLst>
          </p:cNvPr>
          <p:cNvSpPr txBox="1">
            <a:spLocks/>
          </p:cNvSpPr>
          <p:nvPr/>
        </p:nvSpPr>
        <p:spPr>
          <a:xfrm>
            <a:off x="1522675" y="2496710"/>
            <a:ext cx="9144000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Eng.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B83CEB-2974-61BC-53AB-CCD5D4216792}"/>
              </a:ext>
            </a:extLst>
          </p:cNvPr>
          <p:cNvSpPr txBox="1">
            <a:spLocks/>
          </p:cNvSpPr>
          <p:nvPr/>
        </p:nvSpPr>
        <p:spPr>
          <a:xfrm>
            <a:off x="1525325" y="3461181"/>
            <a:ext cx="9144000" cy="7775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Eng. Mohamed Saeed Ibrahim</a:t>
            </a:r>
          </a:p>
          <a:p>
            <a:r>
              <a:rPr lang="en-US" sz="1400" dirty="0"/>
              <a:t>Faculty of Engineering (communication dept.)</a:t>
            </a:r>
          </a:p>
          <a:p>
            <a:r>
              <a:rPr lang="en-US" sz="1400" dirty="0"/>
              <a:t>Network Engineer at Al-Nakheel group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C22960-44EC-3FB0-E9BD-A554F4AF0BE3}"/>
              </a:ext>
            </a:extLst>
          </p:cNvPr>
          <p:cNvSpPr txBox="1">
            <a:spLocks/>
          </p:cNvSpPr>
          <p:nvPr/>
        </p:nvSpPr>
        <p:spPr>
          <a:xfrm>
            <a:off x="1522675" y="5263763"/>
            <a:ext cx="9212911" cy="904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Eng.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6B54E2-B451-30CA-9D1F-30827F342683}"/>
              </a:ext>
            </a:extLst>
          </p:cNvPr>
          <p:cNvSpPr txBox="1">
            <a:spLocks/>
          </p:cNvSpPr>
          <p:nvPr/>
        </p:nvSpPr>
        <p:spPr>
          <a:xfrm>
            <a:off x="1522675" y="4409676"/>
            <a:ext cx="9144000" cy="7775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Eng.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B719-E834-1F3E-251E-7E5D148B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57BB3-EF2F-2A40-B7CD-0A9DB4F2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Project 1 . Azure Cloud Infrastructure Deployment and Management 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47BC6-0DD0-A267-95E0-C307FECD20D2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7C57C-BADD-D15D-E17A-06B38C6B498B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We migrate network infrastructure and virtual machines of organization  to Azure. As the Azure deliver cloud services over internet</a:t>
            </a:r>
          </a:p>
          <a:p>
            <a:pPr algn="l"/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we</a:t>
            </a: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need to:</a:t>
            </a:r>
          </a:p>
          <a:p>
            <a:pPr algn="l"/>
            <a:endParaRPr lang="en-US" sz="1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Define what is Azure Cloud and its Benefits to the stakeholders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Configure Azure virtual networks and subnets.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Configure Azure virtual Machines.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Verify virtual machines in the same virtual network can communicate 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61616"/>
                </a:solidFill>
                <a:latin typeface="Segoe UI" panose="020B0502040204020203" pitchFamily="34" charset="0"/>
              </a:rPr>
              <a:t>Prepare Technical Documentation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1ED4-BD94-B6CF-D0FD-3EC7DDD5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9EC6D-419F-5EF5-A10D-7AB3FA8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1: Azure Fundamentals &amp; Setup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571D8-13BA-3323-444A-889A82692EF4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43219-5159-C5BD-1847-62B428308896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 documentation for define cloud computing, cloud model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Technical Documentation illustrate how to deploy subscription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resource group with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Technical Documentation illustrate how to deploy Resource Group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template file of deployment and upload it our  repository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CB85-C38F-8052-D140-3E2C26B0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69B54-4202-F9AB-91CB-156A448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2: Deploy and Manage Azure Resources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F954-0F32-A9A2-2F55-2C85203558FF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9278-370E-DDA8-949F-6679DC48EC73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Virtual Network 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Subnet inside the created Virtual Network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 Virtual Machine  inside the created Virtual Network and Subnet  under our subscription of student and region (West Europe)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 template file of deployment and upload it our  repository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400" dirty="0" err="1">
                <a:hlinkClick r:id="rId2"/>
              </a:rPr>
              <a:t>ahmedgharabawy</a:t>
            </a:r>
            <a:r>
              <a:rPr lang="en-US" sz="1400" dirty="0"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632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{85F38BBB-7C38-4CE5-9FA1-5FAD8E0794C5}tf16411177_win32</Template>
  <TotalTime>155</TotalTime>
  <Words>255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Get Started with 3D</vt:lpstr>
      <vt:lpstr>PowerPoint Presentation</vt:lpstr>
      <vt:lpstr>Project 1 . Azure Cloud Infrastructure Deployment and Management </vt:lpstr>
      <vt:lpstr>Week 1: Azure Fundamentals &amp; Setup </vt:lpstr>
      <vt:lpstr>Week 2: Deploy and Manage Azure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SAEED</dc:creator>
  <cp:lastModifiedBy>MOHAMED SAEED</cp:lastModifiedBy>
  <cp:revision>3</cp:revision>
  <dcterms:created xsi:type="dcterms:W3CDTF">2025-02-20T12:32:30Z</dcterms:created>
  <dcterms:modified xsi:type="dcterms:W3CDTF">2025-02-20T17:21:36Z</dcterms:modified>
</cp:coreProperties>
</file>