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8" autoAdjust="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gharabawy/ONL2_ISS1_G1-Group01-Project1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gharabawy/ONL2_ISS1_G1-Group01-Project1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169" y="704998"/>
            <a:ext cx="9144000" cy="1287675"/>
          </a:xfrm>
        </p:spPr>
        <p:txBody>
          <a:bodyPr/>
          <a:lstStyle/>
          <a:p>
            <a:r>
              <a:rPr lang="en-US" dirty="0"/>
              <a:t>Project 1 . Azure Cloud Infrastructure Deployment and Management </a:t>
            </a:r>
          </a:p>
          <a:p>
            <a:endParaRPr lang="en-US" dirty="0"/>
          </a:p>
          <a:p>
            <a:pPr algn="ctr"/>
            <a:r>
              <a:rPr lang="en-US" dirty="0"/>
              <a:t>Group 01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419668" y="5144275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5D2FFA-FB0B-072E-6A5C-CFE201E4CC0B}"/>
              </a:ext>
            </a:extLst>
          </p:cNvPr>
          <p:cNvSpPr txBox="1">
            <a:spLocks/>
          </p:cNvSpPr>
          <p:nvPr/>
        </p:nvSpPr>
        <p:spPr>
          <a:xfrm>
            <a:off x="1439568" y="3938223"/>
            <a:ext cx="4573325" cy="8326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Eng.Ahmed</a:t>
            </a:r>
            <a:r>
              <a:rPr lang="en-US" sz="1400" b="1" dirty="0"/>
              <a:t> Awad </a:t>
            </a:r>
            <a:r>
              <a:rPr lang="en-US" sz="1400" b="1" dirty="0" err="1"/>
              <a:t>Awad</a:t>
            </a:r>
            <a:r>
              <a:rPr lang="en-US" sz="1400" b="1" dirty="0"/>
              <a:t> Mohamed </a:t>
            </a:r>
            <a:r>
              <a:rPr lang="en-US" sz="1400" b="1" dirty="0" err="1"/>
              <a:t>Elgharabawy</a:t>
            </a:r>
            <a:endParaRPr lang="en-US" sz="1400" b="1" dirty="0"/>
          </a:p>
          <a:p>
            <a:r>
              <a:rPr lang="en-US" sz="1400" b="1" dirty="0"/>
              <a:t> IT Service Desk S.V at LAMAR Egypt( TMG )</a:t>
            </a:r>
          </a:p>
          <a:p>
            <a:pPr algn="ctr"/>
            <a:endParaRPr lang="en-US" sz="1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B83CEB-2974-61BC-53AB-CCD5D4216792}"/>
              </a:ext>
            </a:extLst>
          </p:cNvPr>
          <p:cNvSpPr txBox="1">
            <a:spLocks/>
          </p:cNvSpPr>
          <p:nvPr/>
        </p:nvSpPr>
        <p:spPr>
          <a:xfrm>
            <a:off x="6325825" y="3848951"/>
            <a:ext cx="4228768" cy="10163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Eng. Mohamed Saeed Ibrahim </a:t>
            </a:r>
            <a:endParaRPr lang="ar-EG" sz="1400" b="1" dirty="0"/>
          </a:p>
          <a:p>
            <a:r>
              <a:rPr lang="en-US" sz="1400" b="1" dirty="0"/>
              <a:t>Network Engineer at Al-Nakheel group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C22960-44EC-3FB0-E9BD-A554F4AF0BE3}"/>
              </a:ext>
            </a:extLst>
          </p:cNvPr>
          <p:cNvSpPr txBox="1">
            <a:spLocks/>
          </p:cNvSpPr>
          <p:nvPr/>
        </p:nvSpPr>
        <p:spPr>
          <a:xfrm>
            <a:off x="6374296" y="5187220"/>
            <a:ext cx="4295029" cy="9045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Eng. Abeer Mohamed </a:t>
            </a:r>
            <a:r>
              <a:rPr lang="en-US" sz="1400" b="1" dirty="0" err="1"/>
              <a:t>Elrashidy</a:t>
            </a:r>
            <a:endParaRPr lang="en-US" sz="1400" b="1" dirty="0"/>
          </a:p>
          <a:p>
            <a:r>
              <a:rPr lang="en-US" sz="1400" b="1" dirty="0"/>
              <a:t>Systems Administrator at </a:t>
            </a:r>
            <a:r>
              <a:rPr lang="en-US" sz="1400" b="1" dirty="0" err="1"/>
              <a:t>Elfath</a:t>
            </a:r>
            <a:r>
              <a:rPr lang="en-US" sz="1400" b="1" dirty="0"/>
              <a:t> Company for Investments and Projects.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6B54E2-B451-30CA-9D1F-30827F342683}"/>
              </a:ext>
            </a:extLst>
          </p:cNvPr>
          <p:cNvSpPr txBox="1">
            <a:spLocks/>
          </p:cNvSpPr>
          <p:nvPr/>
        </p:nvSpPr>
        <p:spPr>
          <a:xfrm>
            <a:off x="1439568" y="5144275"/>
            <a:ext cx="4011433" cy="8326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Eng. Ahmed Attia Ahmed Morsi.</a:t>
            </a:r>
          </a:p>
          <a:p>
            <a:r>
              <a:rPr lang="en-US" sz="1400" b="1" dirty="0"/>
              <a:t> Systems Administrator at IBM.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B719-E834-1F3E-251E-7E5D148B1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57BB3-EF2F-2A40-B7CD-0A9DB4F2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Project 1 . Azure Cloud Infrastructure Deployment and Management 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47BC6-0DD0-A267-95E0-C307FECD20D2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7C57C-BADD-D15D-E17A-06B38C6B498B}"/>
              </a:ext>
            </a:extLst>
          </p:cNvPr>
          <p:cNvSpPr txBox="1"/>
          <p:nvPr/>
        </p:nvSpPr>
        <p:spPr>
          <a:xfrm>
            <a:off x="898497" y="1574358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 migrate network infrastructure and virtual machines of organization  to Azure. As the Azure deliver cloud services over internet</a:t>
            </a:r>
          </a:p>
          <a:p>
            <a:pPr algn="l"/>
            <a:r>
              <a:rPr lang="en-US" sz="1400" dirty="0">
                <a:solidFill>
                  <a:srgbClr val="161616"/>
                </a:solidFill>
                <a:latin typeface="Segoe UI" panose="020B0502040204020203" pitchFamily="34" charset="0"/>
              </a:rPr>
              <a:t>we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need to:</a:t>
            </a:r>
          </a:p>
          <a:p>
            <a:pPr algn="l"/>
            <a:endParaRPr lang="en-US" sz="1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61616"/>
                </a:solidFill>
                <a:latin typeface="Segoe UI" panose="020B0502040204020203" pitchFamily="34" charset="0"/>
              </a:rPr>
              <a:t>Define what is Azure Cloud and its Benefits to the stakeholders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Configure Azure virtual networks and subnets.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Configure Azure virtual Machines.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Verify virtual machines in the same virtual network can communicate 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61616"/>
                </a:solidFill>
                <a:latin typeface="Segoe UI" panose="020B0502040204020203" pitchFamily="34" charset="0"/>
              </a:rPr>
              <a:t>Prepare Technical Documentation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D1ED4-BD94-B6CF-D0FD-3EC7DDD51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89EC6D-419F-5EF5-A10D-7AB3FA81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/>
              <a:t>Week 1: Azure Fundamentals &amp; Setup </a:t>
            </a: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571D8-13BA-3323-444A-889A82692EF4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43219-5159-C5BD-1847-62B428308896}"/>
              </a:ext>
            </a:extLst>
          </p:cNvPr>
          <p:cNvSpPr txBox="1"/>
          <p:nvPr/>
        </p:nvSpPr>
        <p:spPr>
          <a:xfrm>
            <a:off x="898497" y="1574358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 documentation for define cloud computing, cloud model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Technical Documentation illustrate how to deploy subscription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 resource group with under our subscription of student and region (West Europe)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Technical Documentation illustrate how to deploy Resource Group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 template file of deployment and upload it our  repository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400" dirty="0" err="1">
                <a:hlinkClick r:id="rId2"/>
              </a:rPr>
              <a:t>ahmedgharabawy</a:t>
            </a:r>
            <a:r>
              <a:rPr lang="en-US" sz="1400" dirty="0">
                <a:hlinkClick r:id="rId2"/>
              </a:rPr>
              <a:t>/ONL2_ISS1_G1-Group01-Project1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CB85-C38F-8052-D140-3E2C26B0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69B54-4202-F9AB-91CB-156A448E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/>
              <a:t>Week 2: Deploy and Manage Azure Resources </a:t>
            </a: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BF954-0F32-A9A2-2F55-2C85203558FF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D9278-370E-DDA8-949F-6679DC48EC73}"/>
              </a:ext>
            </a:extLst>
          </p:cNvPr>
          <p:cNvSpPr txBox="1"/>
          <p:nvPr/>
        </p:nvSpPr>
        <p:spPr>
          <a:xfrm>
            <a:off x="898497" y="1574358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 Virtual Network  under our subscription of student and region (West Europe)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 Subnet inside the created Virtual Network under our subscription of student and region (West Europe)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 Virtual Machine  inside the created Virtual Network and Subnet  under our subscription of student and region (West Europe)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 template file of deployment and upload it our  repository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400" dirty="0" err="1">
                <a:hlinkClick r:id="rId2"/>
              </a:rPr>
              <a:t>ahmedgharabawy</a:t>
            </a:r>
            <a:r>
              <a:rPr lang="en-US" sz="1400" dirty="0">
                <a:hlinkClick r:id="rId2"/>
              </a:rPr>
              <a:t>/ONL2_ISS1_G1-Group01-Project1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632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{85F38BBB-7C38-4CE5-9FA1-5FAD8E0794C5}tf16411177_win32</Template>
  <TotalTime>183</TotalTime>
  <Words>290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Get Started with 3D</vt:lpstr>
      <vt:lpstr>PowerPoint Presentation</vt:lpstr>
      <vt:lpstr>Project 1 . Azure Cloud Infrastructure Deployment and Management </vt:lpstr>
      <vt:lpstr>Week 1: Azure Fundamentals &amp; Setup </vt:lpstr>
      <vt:lpstr>Week 2: Deploy and Manage Azure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SAEED</dc:creator>
  <cp:lastModifiedBy>MOHAMED SAEED</cp:lastModifiedBy>
  <cp:revision>4</cp:revision>
  <dcterms:created xsi:type="dcterms:W3CDTF">2025-02-20T12:32:30Z</dcterms:created>
  <dcterms:modified xsi:type="dcterms:W3CDTF">2025-02-20T17:52:16Z</dcterms:modified>
</cp:coreProperties>
</file>