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8" r:id="rId4"/>
    <p:sldId id="269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8" autoAdjust="0"/>
  </p:normalViewPr>
  <p:slideViewPr>
    <p:cSldViewPr snapToGrid="0">
      <p:cViewPr varScale="1">
        <p:scale>
          <a:sx n="82" d="100"/>
          <a:sy n="82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gharabawy/ONL2_ISS1_G1-Group01-Project1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3169" y="704998"/>
            <a:ext cx="9144000" cy="1287675"/>
          </a:xfrm>
        </p:spPr>
        <p:txBody>
          <a:bodyPr/>
          <a:lstStyle/>
          <a:p>
            <a:r>
              <a:rPr lang="en-US" dirty="0"/>
              <a:t>Project 1 . Azure Cloud Infrastructure Deployment and Management </a:t>
            </a:r>
          </a:p>
          <a:p>
            <a:endParaRPr lang="en-US" dirty="0"/>
          </a:p>
          <a:p>
            <a:pPr algn="ctr"/>
            <a:r>
              <a:rPr lang="en-US" dirty="0"/>
              <a:t>Group 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419668" y="5144275"/>
            <a:ext cx="2447364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endParaRPr lang="en-US" sz="1800" dirty="0">
              <a:solidFill>
                <a:schemeClr val="bg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5D2FFA-FB0B-072E-6A5C-CFE201E4CC0B}"/>
              </a:ext>
            </a:extLst>
          </p:cNvPr>
          <p:cNvSpPr txBox="1">
            <a:spLocks/>
          </p:cNvSpPr>
          <p:nvPr/>
        </p:nvSpPr>
        <p:spPr>
          <a:xfrm>
            <a:off x="1439568" y="3938223"/>
            <a:ext cx="4573325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 err="1"/>
              <a:t>Eng.Ahmed</a:t>
            </a:r>
            <a:r>
              <a:rPr lang="en-US" sz="1400" b="1" dirty="0"/>
              <a:t> Awad </a:t>
            </a:r>
            <a:r>
              <a:rPr lang="en-US" sz="1400" b="1" dirty="0" err="1"/>
              <a:t>Awad</a:t>
            </a:r>
            <a:r>
              <a:rPr lang="en-US" sz="1400" b="1" dirty="0"/>
              <a:t> Mohamed </a:t>
            </a:r>
            <a:r>
              <a:rPr lang="en-US" sz="1400" b="1" dirty="0" err="1"/>
              <a:t>Elgharabawy</a:t>
            </a:r>
            <a:endParaRPr lang="en-US" sz="1400" b="1" dirty="0"/>
          </a:p>
          <a:p>
            <a:r>
              <a:rPr lang="en-US" sz="1400" b="1" dirty="0"/>
              <a:t> IT Service Desk S.V at LAMAR Egypt( TMG )</a:t>
            </a:r>
          </a:p>
          <a:p>
            <a:pPr algn="ctr"/>
            <a:endParaRPr lang="en-US" sz="1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FB83CEB-2974-61BC-53AB-CCD5D4216792}"/>
              </a:ext>
            </a:extLst>
          </p:cNvPr>
          <p:cNvSpPr txBox="1">
            <a:spLocks/>
          </p:cNvSpPr>
          <p:nvPr/>
        </p:nvSpPr>
        <p:spPr>
          <a:xfrm>
            <a:off x="6325825" y="3938223"/>
            <a:ext cx="4228768" cy="92710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Mohamed Saeed Ibrahim </a:t>
            </a:r>
            <a:endParaRPr lang="ar-EG" sz="1400" b="1" dirty="0"/>
          </a:p>
          <a:p>
            <a:r>
              <a:rPr lang="en-US" sz="1400" b="1" dirty="0"/>
              <a:t>Network Engineer at Al-Nakheel group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2C22960-44EC-3FB0-E9BD-A554F4AF0BE3}"/>
              </a:ext>
            </a:extLst>
          </p:cNvPr>
          <p:cNvSpPr txBox="1">
            <a:spLocks/>
          </p:cNvSpPr>
          <p:nvPr/>
        </p:nvSpPr>
        <p:spPr>
          <a:xfrm>
            <a:off x="6374296" y="5187220"/>
            <a:ext cx="4295029" cy="9045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Abeer Mohamed </a:t>
            </a:r>
            <a:r>
              <a:rPr lang="en-US" sz="1400" b="1" dirty="0" err="1"/>
              <a:t>Elrashidy</a:t>
            </a:r>
            <a:endParaRPr lang="en-US" sz="1400" b="1" dirty="0"/>
          </a:p>
          <a:p>
            <a:r>
              <a:rPr lang="en-US" sz="1400" b="1" dirty="0"/>
              <a:t>Systems Administrator at </a:t>
            </a:r>
            <a:r>
              <a:rPr lang="en-US" sz="1400" b="1" dirty="0" err="1"/>
              <a:t>Elfath</a:t>
            </a:r>
            <a:r>
              <a:rPr lang="en-US" sz="1400" b="1" dirty="0"/>
              <a:t> Company for Investments and Projects.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C6B54E2-B451-30CA-9D1F-30827F342683}"/>
              </a:ext>
            </a:extLst>
          </p:cNvPr>
          <p:cNvSpPr txBox="1">
            <a:spLocks/>
          </p:cNvSpPr>
          <p:nvPr/>
        </p:nvSpPr>
        <p:spPr>
          <a:xfrm>
            <a:off x="1439568" y="5144275"/>
            <a:ext cx="4011433" cy="83266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Eng. Ahmed Attia Ahmed Morsi.</a:t>
            </a:r>
          </a:p>
          <a:p>
            <a:r>
              <a:rPr lang="en-US" sz="1400" b="1" dirty="0"/>
              <a:t> Systems Administrator at IBM.</a:t>
            </a:r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B719-E834-1F3E-251E-7E5D148B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157BB3-EF2F-2A40-B7CD-0A9DB4F2C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/>
              <a:t>Project 1 . Azure Cloud Infrastructure Deployment and Management 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47BC6-0DD0-A267-95E0-C307FECD20D2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7C57C-BADD-D15D-E17A-06B38C6B498B}"/>
              </a:ext>
            </a:extLst>
          </p:cNvPr>
          <p:cNvSpPr txBox="1"/>
          <p:nvPr/>
        </p:nvSpPr>
        <p:spPr>
          <a:xfrm>
            <a:off x="898497" y="1574358"/>
            <a:ext cx="10503673" cy="499789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migrate network infrastructure and virtual machines of organization  to Azure. As the Azure deliver cloud services over internet </a:t>
            </a: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need to:</a:t>
            </a:r>
          </a:p>
          <a:p>
            <a:pPr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what is Azure Cloud and its Benefits to the stakeholders.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Azure virtual networks and subnets.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Azure virtual Machines.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6161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Verify virtual machines in the same virtual network can communicate .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1616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Documentation.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2000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3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D1ED4-BD94-B6CF-D0FD-3EC7DDD51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89EC6D-419F-5EF5-A10D-7AB3FA81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1: Azure Fundamentals &amp; Setup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8571D8-13BA-3323-444A-889A82692EF4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43219-5159-C5BD-1847-62B428308896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 documentation for define cloud computing, cloud model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 illustrate how to deploy subscription</a:t>
            </a:r>
          </a:p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resource group with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 Technical Documentation illustrate how to deploy Resource Group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template file of deployment and upload it our  repository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ahmedgharabawy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/ONL2_ISS1_G1-Group01-Project1</a:t>
            </a: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6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CB85-C38F-8052-D140-3E2C26B0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69B54-4202-F9AB-91CB-156A448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2: Deploy and Manage Azure Resources 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F954-0F32-A9A2-2F55-2C85203558FF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9278-370E-DDA8-949F-6679DC48EC73}"/>
              </a:ext>
            </a:extLst>
          </p:cNvPr>
          <p:cNvSpPr txBox="1"/>
          <p:nvPr/>
        </p:nvSpPr>
        <p:spPr>
          <a:xfrm>
            <a:off x="898497" y="1574358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Virtual Network 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Subnet inside the created Virtual Network under our subscription of student and region (West Europe)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 Virtual Machine  inside the created Virtual Network and Subnet  under our subscription of student and region (West Europe).</a:t>
            </a:r>
          </a:p>
          <a:p>
            <a: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template file of deployment and upload it our  repository.</a:t>
            </a: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400" dirty="0" err="1" smtClean="0">
                <a:hlinkClick r:id="rId2"/>
              </a:rPr>
              <a:t>ahmedgharabawy</a:t>
            </a:r>
            <a:r>
              <a:rPr lang="en-US" sz="1400" dirty="0" smtClean="0">
                <a:hlinkClick r:id="rId2"/>
              </a:rPr>
              <a:t>/ONL2_ISS1_G1-Group01-Project1</a:t>
            </a: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9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CB85-C38F-8052-D140-3E2C26B0B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A69B54-4202-F9AB-91CB-156A448E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/>
              <a:t>Week 3: Implement Storage Solutions</a:t>
            </a:r>
            <a:endParaRPr lang="en-US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BF954-0F32-A9A2-2F55-2C85203558FF}"/>
              </a:ext>
            </a:extLst>
          </p:cNvPr>
          <p:cNvSpPr txBox="1"/>
          <p:nvPr/>
        </p:nvSpPr>
        <p:spPr>
          <a:xfrm>
            <a:off x="898497" y="1645920"/>
            <a:ext cx="10408258" cy="446863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D9278-370E-DDA8-949F-6679DC48EC73}"/>
              </a:ext>
            </a:extLst>
          </p:cNvPr>
          <p:cNvSpPr txBox="1"/>
          <p:nvPr/>
        </p:nvSpPr>
        <p:spPr>
          <a:xfrm>
            <a:off x="891925" y="1534601"/>
            <a:ext cx="10503673" cy="469127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en-US"/>
            </a:defPPr>
            <a:lvl1pPr marL="171450" indent="-1714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Setup Azure storage accounts under our subscription of student and region (West Europe).</a:t>
            </a:r>
          </a:p>
          <a:p>
            <a:r>
              <a:rPr lang="en-US" dirty="0"/>
              <a:t>Configure Blob Storage under our subscription of student and region (West Europe).</a:t>
            </a:r>
          </a:p>
          <a:p>
            <a:r>
              <a:rPr lang="en-US" dirty="0"/>
              <a:t>Setup backup solutions for VMs and files.</a:t>
            </a:r>
          </a:p>
          <a:p>
            <a:r>
              <a:rPr lang="en-US" dirty="0"/>
              <a:t>Export template file of deployment and upload it our  repository.</a:t>
            </a:r>
          </a:p>
          <a:p>
            <a:r>
              <a:rPr lang="en-US" dirty="0" err="1">
                <a:hlinkClick r:id="rId2"/>
              </a:rPr>
              <a:t>ahmedgharabawy</a:t>
            </a:r>
            <a:r>
              <a:rPr lang="en-US" dirty="0">
                <a:hlinkClick r:id="rId2"/>
              </a:rPr>
              <a:t>/ONL2_ISS1_G1-Group01-Project1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33902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{85F38BBB-7C38-4CE5-9FA1-5FAD8E0794C5}tf16411177_win32</Template>
  <TotalTime>212</TotalTime>
  <Words>332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Get Started with 3D</vt:lpstr>
      <vt:lpstr>PowerPoint Presentation</vt:lpstr>
      <vt:lpstr>Project 1 . Azure Cloud Infrastructure Deployment and Management </vt:lpstr>
      <vt:lpstr>Week 1: Azure Fundamentals &amp; Setup </vt:lpstr>
      <vt:lpstr>Week 2: Deploy and Manage Azure Resources </vt:lpstr>
      <vt:lpstr>Week 3: Implement Storage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SAEED</dc:creator>
  <cp:lastModifiedBy>ahmed gharabawy</cp:lastModifiedBy>
  <cp:revision>6</cp:revision>
  <dcterms:created xsi:type="dcterms:W3CDTF">2025-02-20T12:32:30Z</dcterms:created>
  <dcterms:modified xsi:type="dcterms:W3CDTF">2025-02-20T19:00:22Z</dcterms:modified>
</cp:coreProperties>
</file>