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169" y="704998"/>
            <a:ext cx="9144000" cy="1287675"/>
          </a:xfrm>
        </p:spPr>
        <p:txBody>
          <a:bodyPr/>
          <a:lstStyle/>
          <a:p>
            <a:r>
              <a:rPr lang="en-US" dirty="0"/>
              <a:t>Project 1 . Azure Cloud Infrastructure Deployment and Management </a:t>
            </a:r>
          </a:p>
          <a:p>
            <a:endParaRPr lang="en-US" dirty="0"/>
          </a:p>
          <a:p>
            <a:pPr algn="ctr"/>
            <a:r>
              <a:rPr lang="en-US" dirty="0"/>
              <a:t>Group 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419668" y="5144275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5D2FFA-FB0B-072E-6A5C-CFE201E4CC0B}"/>
              </a:ext>
            </a:extLst>
          </p:cNvPr>
          <p:cNvSpPr txBox="1">
            <a:spLocks/>
          </p:cNvSpPr>
          <p:nvPr/>
        </p:nvSpPr>
        <p:spPr>
          <a:xfrm>
            <a:off x="1439568" y="3938223"/>
            <a:ext cx="4573325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Eng.Ahmed</a:t>
            </a:r>
            <a:r>
              <a:rPr lang="en-US" sz="1400" b="1" dirty="0"/>
              <a:t> Awad </a:t>
            </a:r>
            <a:r>
              <a:rPr lang="en-US" sz="1400" b="1" dirty="0" err="1"/>
              <a:t>Awad</a:t>
            </a:r>
            <a:r>
              <a:rPr lang="en-US" sz="1400" b="1" dirty="0"/>
              <a:t> Mohamed </a:t>
            </a:r>
            <a:r>
              <a:rPr lang="en-US" sz="1400" b="1" dirty="0" err="1"/>
              <a:t>Elgharabawy</a:t>
            </a:r>
            <a:endParaRPr lang="en-US" sz="1400" b="1" dirty="0"/>
          </a:p>
          <a:p>
            <a:r>
              <a:rPr lang="en-US" sz="1400" b="1" dirty="0"/>
              <a:t> IT Service Desk S.V at LAMAR Egypt( TMG )</a:t>
            </a:r>
          </a:p>
          <a:p>
            <a:pPr algn="ctr"/>
            <a:endParaRPr lang="en-US" sz="1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B83CEB-2974-61BC-53AB-CCD5D4216792}"/>
              </a:ext>
            </a:extLst>
          </p:cNvPr>
          <p:cNvSpPr txBox="1">
            <a:spLocks/>
          </p:cNvSpPr>
          <p:nvPr/>
        </p:nvSpPr>
        <p:spPr>
          <a:xfrm>
            <a:off x="6325825" y="3938223"/>
            <a:ext cx="4228768" cy="9271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Mohamed Saeed Ibrahim </a:t>
            </a:r>
            <a:endParaRPr lang="ar-EG" sz="1400" b="1" dirty="0"/>
          </a:p>
          <a:p>
            <a:r>
              <a:rPr lang="en-US" sz="1400" b="1" dirty="0"/>
              <a:t>Network Engineer at Al-Nakheel group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C22960-44EC-3FB0-E9BD-A554F4AF0BE3}"/>
              </a:ext>
            </a:extLst>
          </p:cNvPr>
          <p:cNvSpPr txBox="1">
            <a:spLocks/>
          </p:cNvSpPr>
          <p:nvPr/>
        </p:nvSpPr>
        <p:spPr>
          <a:xfrm>
            <a:off x="6374296" y="5187220"/>
            <a:ext cx="4295029" cy="904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Abeer Mohamed </a:t>
            </a:r>
            <a:r>
              <a:rPr lang="en-US" sz="1400" b="1" dirty="0" err="1"/>
              <a:t>Elrashidy</a:t>
            </a:r>
            <a:endParaRPr lang="en-US" sz="1400" b="1" dirty="0"/>
          </a:p>
          <a:p>
            <a:r>
              <a:rPr lang="en-US" sz="1400" b="1" dirty="0"/>
              <a:t>Systems Administrator at </a:t>
            </a:r>
            <a:r>
              <a:rPr lang="en-US" sz="1400" b="1" dirty="0" err="1"/>
              <a:t>Elfath</a:t>
            </a:r>
            <a:r>
              <a:rPr lang="en-US" sz="1400" b="1" dirty="0"/>
              <a:t> Company for Investments and Projects.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6B54E2-B451-30CA-9D1F-30827F342683}"/>
              </a:ext>
            </a:extLst>
          </p:cNvPr>
          <p:cNvSpPr txBox="1">
            <a:spLocks/>
          </p:cNvSpPr>
          <p:nvPr/>
        </p:nvSpPr>
        <p:spPr>
          <a:xfrm>
            <a:off x="1439568" y="5144275"/>
            <a:ext cx="4011433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Ahmed Attia Ahmed Morsi.</a:t>
            </a:r>
          </a:p>
          <a:p>
            <a:r>
              <a:rPr lang="en-US" sz="1400" b="1" dirty="0"/>
              <a:t> Systems Administrator at IBM.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B719-E834-1F3E-251E-7E5D148B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57BB3-EF2F-2A40-B7CD-0A9DB4F2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Project 1 . Azure Cloud Infrastructure Deployment and Management 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47BC6-0DD0-A267-95E0-C307FECD20D2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7C57C-BADD-D15D-E17A-06B38C6B498B}"/>
              </a:ext>
            </a:extLst>
          </p:cNvPr>
          <p:cNvSpPr txBox="1"/>
          <p:nvPr/>
        </p:nvSpPr>
        <p:spPr>
          <a:xfrm>
            <a:off x="898497" y="1574358"/>
            <a:ext cx="10503673" cy="49978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migrate network infrastructure and virtual machines of organization  to Azure. As the Azure deliver cloud services over internet </a:t>
            </a: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to:</a:t>
            </a:r>
          </a:p>
          <a:p>
            <a:pPr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what is Azure Cloud and its Benefits to the stakeholders.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Azure virtual networks and subnets.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Azure virtual Machines.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Verify virtual machines in the same virtual network can communicate 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1ED4-BD94-B6CF-D0FD-3EC7DDD5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9EC6D-419F-5EF5-A10D-7AB3FA8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1: Azure Fundamentals &amp; Setup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571D8-13BA-3323-444A-889A82692EF4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43219-5159-C5BD-1847-62B428308896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 documentation for define cloud computing, cloud model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 illustrate how to deploy subscription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resource group with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 illustrate how to deploy Resource Group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template file of deployment and upload it our  repository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ahmedgharabawy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CB85-C38F-8052-D140-3E2C26B0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69B54-4202-F9AB-91CB-156A448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2: Deploy and Manage Azure Resources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F954-0F32-A9A2-2F55-2C85203558FF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9278-370E-DDA8-949F-6679DC48EC73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Virtual Network 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Subnet inside the created Virtual Network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Virtual Machine  inside the created Virtual Network and Subnet  under our subscription of student and region (West Europe).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template file of deployment and upload it our  repository.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F8C23-E7AD-ED6D-7891-981296FE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77203"/>
            <a:ext cx="10983132" cy="747763"/>
          </a:xfrm>
        </p:spPr>
        <p:txBody>
          <a:bodyPr/>
          <a:lstStyle/>
          <a:p>
            <a:r>
              <a:rPr lang="en-US" sz="3200" b="1" dirty="0"/>
              <a:t>Week 3: Implement Storage 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99B9ED-777F-565C-CF29-AF57F12D30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0612" y="1506538"/>
            <a:ext cx="10496953" cy="46704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Azure storage accounts under our subscription of student and region (West Europe).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Blob Storage under our subscription of student and region (West Europe).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backup solutions for VMs and files.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template file of deployment and upload it </a:t>
            </a:r>
            <a:r>
              <a:rPr 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 repository.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80132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{85F38BBB-7C38-4CE5-9FA1-5FAD8E0794C5}tf16411177_win32</Template>
  <TotalTime>207</TotalTime>
  <Words>354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Get Started with 3D</vt:lpstr>
      <vt:lpstr>PowerPoint Presentation</vt:lpstr>
      <vt:lpstr>Project 1 . Azure Cloud Infrastructure Deployment and Management </vt:lpstr>
      <vt:lpstr>Week 1: Azure Fundamentals &amp; Setup </vt:lpstr>
      <vt:lpstr>Week 2: Deploy and Manage Azure Resources </vt:lpstr>
      <vt:lpstr>Week 3: Implement Storage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SAEED</dc:creator>
  <cp:lastModifiedBy>Abeer Elrashidy</cp:lastModifiedBy>
  <cp:revision>5</cp:revision>
  <dcterms:created xsi:type="dcterms:W3CDTF">2025-02-20T12:32:30Z</dcterms:created>
  <dcterms:modified xsi:type="dcterms:W3CDTF">2025-02-20T18:27:40Z</dcterms:modified>
</cp:coreProperties>
</file>