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800" y="2311400"/>
            <a:ext cx="7518400" cy="1905000"/>
            <a:chOff x="177800" y="2311400"/>
            <a:chExt cx="7518400" cy="1905000"/>
          </a:xfrm>
        </p:grpSpPr>
        <p:pic>
          <p:nvPicPr>
            <p:cNvPr id="1026" name="Picture 2" descr="E:\dxn\dxn\img\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00" y="2406650"/>
              <a:ext cx="607695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dxn\dxn\img\heart - Cop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" r="96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23114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890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DAR-F</dc:creator>
  <cp:lastModifiedBy>DAR-F</cp:lastModifiedBy>
  <cp:revision>2</cp:revision>
  <dcterms:created xsi:type="dcterms:W3CDTF">2006-08-16T00:00:00Z</dcterms:created>
  <dcterms:modified xsi:type="dcterms:W3CDTF">2021-02-18T03:38:45Z</dcterms:modified>
</cp:coreProperties>
</file>