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CE566-18B5-43E9-8EAF-FDBA5D2173C5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D9B88-732C-4CC5-BB86-B6BBE6A86C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55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73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3D9B88-732C-4CC5-BB86-B6BBE6A86CA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678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5504-BE98-0B69-C830-F1E360C8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E521D-889C-F226-063C-CA05F4DAD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2DA94-C9BE-BB6D-3B92-829E28F0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A59F8-C29C-4BD6-831D-E1E419FEB2E8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A4451-7BA4-3B45-4400-3B3C6025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F7387-D6DB-CE93-BD1C-0C1360F43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5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C114-1BCA-E1A1-B4AD-33F18BE2F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40A5B-956C-7CAD-3438-838D7F265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41431-DCAC-BB83-1FCC-D10A1FA7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6B0C-8D0E-40D0-AD4B-B2D58FBB38C2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0B9F-40BB-10A9-68BA-9EBFBA6DA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4EBBC-EBC8-CBA8-53F5-02B5EA33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7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695B4-18B5-19E8-C493-CBB1EE3F9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8C3164-952C-1AE2-3913-5F399A12A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25B50-7381-A1BA-B132-3C33CD12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32ABC-42CA-442D-BA82-A74974CE3C4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6BC8-8452-679F-6120-103ADCB1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55CD5-B343-EE5E-8425-AAB28A62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7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13A3-021F-2CC4-ABF4-4445D5B5B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B16C-F37A-01CD-6FFF-AF6AC091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927F4-EDFF-BEA6-9C6E-D110DE7E8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A4D4-3C9D-4412-8790-071F34E43F64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AEF69-02A6-06EE-026C-306553482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5ED76-C169-4D48-9A0F-D7C69704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9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1E581-1100-85F1-FB40-6E2AB97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49654-FE27-3EAF-10B5-298F52279D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199C-F4E1-AE97-3D7B-B1B248A08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2459C-260F-477D-8D23-A4A5AB2BBFA3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2209F-FF0E-4024-E6D8-1EDCC04C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4B76-F6DC-E6A8-3C93-528F2264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A59B-B29C-0DD1-177E-EFCC4BFFB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6B3C7-E104-BB3C-841B-FC5640CB0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43AD6-034B-14D3-5828-FA6ED603B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751C-6D9C-5138-3E03-53893F11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19313-168E-41E9-801C-DF79C88919C7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528B7-F38F-EE61-74A4-83DF39B0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04791-2298-EDBF-7448-1A7C448F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24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0EFE5-3569-CC98-5CA4-7CD6D15F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0C951-3948-5A5E-A66C-68F6367DE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07571-9651-B118-93F1-C677DE2F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AD1DF-83CB-309F-5178-850BDD150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36F331-F4D2-1520-8A56-C846E78326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F443D-0D0A-7FC7-C53E-1CEB6DAE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33E4-42A0-4945-8B14-5111F6F5B9D3}" type="datetime1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8C00B-8EAE-79DD-5C6E-A9A656F1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E5BFFE-13C6-DDAB-8065-9A4A29BF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F262-34F9-FF80-FBA9-B8BA3657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B0C41-169A-A9CD-B9C3-39DAD294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CA8B-34D1-4C3A-89E5-6EED157F9D06}" type="datetime1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CF8C2-692C-BA1B-21CD-02D111ED0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4E92-5BE9-9F27-31B0-DC5E5271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68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3E202C-D8CD-8F5E-0B33-293B174C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19DC-7923-4990-8790-CACAB169801D}" type="datetime1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C5E16-5D10-B6EF-20E7-0436AF86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24737-D0F8-7A4C-B842-9F3C5279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0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48D51-5E07-BEBB-DF2A-F3E3A451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1A4A4-9DF0-55B0-21E7-B6BCC87E4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2E4A2-48A1-6C8B-8B88-D963FF6C1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C0B1A-BACC-9969-7F71-FC884001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B0900-CB9F-45C0-98C5-95366295F98C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3C93B-1735-A8DA-F00B-D38AD45F3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091CC-6B2C-83C6-30BA-0CBF1563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C82D3-268C-FB93-E8B7-32C82254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1C624-AD80-0217-BE85-C4E08BC5B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B039B-229B-048C-DF0B-3166ACFBD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5AF73-10CB-ACB5-18C6-63801F06B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10521-8D96-4C48-8DBC-127CD70B2195}" type="datetime1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BE5D5-F6BE-91F7-C7E4-EBBD1C88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5A7FA-3822-C7D5-A711-10FD2150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3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B22D3-D315-4BF0-E8B9-1BF5EF8A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FC06-AC55-AFB0-A1C1-16A3BA285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BDDB2-0721-7CBF-4CBC-44B6425B52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E9C2F-37A9-421A-B3C2-2F4B57C39A00}" type="datetime1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EE294-A2AE-1086-197D-1D8F96EE3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developed by Ahmed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C94FA-C169-341B-C829-C598BAE66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E5C24-B0BC-4817-A25A-EC2CBE082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4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3DD0-EC4E-B4C9-FEA4-247BFD021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my-admin-app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6A0B-78A7-682B-D327-D033CC4BB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u="sng" dirty="0"/>
              <a:t>Requirements:</a:t>
            </a:r>
          </a:p>
          <a:p>
            <a:r>
              <a:rPr lang="en-US" dirty="0"/>
              <a:t>Administrator users can login to the "my-admin-</a:t>
            </a:r>
            <a:r>
              <a:rPr lang="en-US" dirty="0" err="1"/>
              <a:t>ui</a:t>
            </a:r>
            <a:r>
              <a:rPr lang="en-US" dirty="0"/>
              <a:t>" portal</a:t>
            </a:r>
          </a:p>
          <a:p>
            <a:r>
              <a:rPr lang="en-US" dirty="0"/>
              <a:t>After they login, they will be presented with a dashboard. This should not be able to be accessed to unauthenticated users.</a:t>
            </a:r>
          </a:p>
          <a:p>
            <a:r>
              <a:rPr lang="en-US" dirty="0"/>
              <a:t>On the dashboard, the administrator user will see a list of all the products with their corresponding product attributes (such as name, description, price, and several dynamic attributes that may be different for each product).</a:t>
            </a:r>
          </a:p>
          <a:p>
            <a:r>
              <a:rPr lang="en-US" dirty="0"/>
              <a:t>The administrator user should be able to add, update, or delete products.</a:t>
            </a:r>
          </a:p>
          <a:p>
            <a:r>
              <a:rPr lang="en-US" dirty="0"/>
              <a:t>Every product transaction should be recorded for audit log purposes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100" u="sng" dirty="0" err="1"/>
              <a:t>Techincal</a:t>
            </a:r>
            <a:r>
              <a:rPr lang="en-US" sz="3100" u="sng" dirty="0"/>
              <a:t> Requirements:</a:t>
            </a:r>
          </a:p>
          <a:p>
            <a:r>
              <a:rPr lang="en-US" dirty="0"/>
              <a:t>Should be able to support 1 TPS</a:t>
            </a:r>
          </a:p>
          <a:p>
            <a:r>
              <a:rPr lang="en-US" dirty="0"/>
              <a:t>Administrator users can be from North America only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772552-B72F-8315-1741-2F3C6F9C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305698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Icon - Free PNG &amp; SVG ...">
            <a:extLst>
              <a:ext uri="{FF2B5EF4-FFF2-40B4-BE49-F238E27FC236}">
                <a16:creationId xmlns:a16="http://schemas.microsoft.com/office/drawing/2014/main" id="{6B5BD740-69BB-DDE1-936D-72E7D17C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52" y="1078580"/>
            <a:ext cx="1650839" cy="16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DECF9-E95C-B1FB-8C03-66F73D1DFBAD}"/>
              </a:ext>
            </a:extLst>
          </p:cNvPr>
          <p:cNvSpPr txBox="1"/>
          <p:nvPr/>
        </p:nvSpPr>
        <p:spPr>
          <a:xfrm>
            <a:off x="3242481" y="2371832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103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755902F0-CA7D-71AE-3C9E-C6808BFB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1078580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CE32-971F-98B5-EA4F-9BB8A25EC437}"/>
              </a:ext>
            </a:extLst>
          </p:cNvPr>
          <p:cNvSpPr txBox="1"/>
          <p:nvPr/>
        </p:nvSpPr>
        <p:spPr>
          <a:xfrm>
            <a:off x="6039184" y="237183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38" name="Picture 14" descr="database Vector Icons free download in SVG, PNG Format">
            <a:extLst>
              <a:ext uri="{FF2B5EF4-FFF2-40B4-BE49-F238E27FC236}">
                <a16:creationId xmlns:a16="http://schemas.microsoft.com/office/drawing/2014/main" id="{857554A5-5E86-C533-5A51-D3070AF7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108588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ED15B-EC36-892A-DD16-7BCD89C0C8D8}"/>
              </a:ext>
            </a:extLst>
          </p:cNvPr>
          <p:cNvSpPr txBox="1"/>
          <p:nvPr/>
        </p:nvSpPr>
        <p:spPr>
          <a:xfrm>
            <a:off x="9029824" y="2400778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1042" name="Picture 18" descr="Computer - Free computer icons">
            <a:extLst>
              <a:ext uri="{FF2B5EF4-FFF2-40B4-BE49-F238E27FC236}">
                <a16:creationId xmlns:a16="http://schemas.microsoft.com/office/drawing/2014/main" id="{B060EF16-ED21-4392-DAC0-6BF8B517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31" y="1011531"/>
            <a:ext cx="1456296" cy="1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F9C266-20F2-5616-AC0C-38AB348A6FF4}"/>
              </a:ext>
            </a:extLst>
          </p:cNvPr>
          <p:cNvCxnSpPr/>
          <p:nvPr/>
        </p:nvCxnSpPr>
        <p:spPr>
          <a:xfrm>
            <a:off x="241910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374E8-BE35-65BE-2BDA-E16DD1660BBF}"/>
              </a:ext>
            </a:extLst>
          </p:cNvPr>
          <p:cNvCxnSpPr/>
          <p:nvPr/>
        </p:nvCxnSpPr>
        <p:spPr>
          <a:xfrm>
            <a:off x="511793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34F53-4E1B-148C-9C00-DDA0948F5676}"/>
              </a:ext>
            </a:extLst>
          </p:cNvPr>
          <p:cNvCxnSpPr/>
          <p:nvPr/>
        </p:nvCxnSpPr>
        <p:spPr>
          <a:xfrm>
            <a:off x="8069484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3429407" y="402976"/>
            <a:ext cx="56815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High Level (Current State) System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9CB7C-6E7B-0E51-0126-BB62AF71AFCD}"/>
              </a:ext>
            </a:extLst>
          </p:cNvPr>
          <p:cNvSpPr txBox="1"/>
          <p:nvPr/>
        </p:nvSpPr>
        <p:spPr>
          <a:xfrm>
            <a:off x="237603" y="3288785"/>
            <a:ext cx="1206516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my-admin-</a:t>
            </a:r>
            <a:r>
              <a:rPr lang="en-US" sz="2000" u="sng" dirty="0" err="1"/>
              <a:t>api</a:t>
            </a:r>
            <a:r>
              <a:rPr lang="en-US" sz="2000" u="sng" dirty="0"/>
              <a:t> services</a:t>
            </a:r>
            <a:r>
              <a:rPr lang="en-US" dirty="0"/>
              <a:t>: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adminUser</a:t>
            </a:r>
            <a:r>
              <a:rPr lang="en-US" b="1" dirty="0"/>
              <a:t> GET </a:t>
            </a:r>
            <a:r>
              <a:rPr lang="en-US" dirty="0"/>
              <a:t>(retrieve all admin users from `my-admin-</a:t>
            </a:r>
            <a:r>
              <a:rPr lang="en-US" dirty="0" err="1"/>
              <a:t>db</a:t>
            </a:r>
            <a:r>
              <a:rPr lang="en-US" dirty="0"/>
              <a:t>`.`admin-users` to show on the login page)</a:t>
            </a:r>
          </a:p>
          <a:p>
            <a:pPr marL="285750" indent="-285750">
              <a:buFontTx/>
              <a:buChar char="-"/>
            </a:pPr>
            <a:r>
              <a:rPr lang="en-US" b="1" dirty="0" err="1"/>
              <a:t>adminUser</a:t>
            </a:r>
            <a:r>
              <a:rPr lang="en-US" b="1" dirty="0"/>
              <a:t> POST </a:t>
            </a:r>
            <a:r>
              <a:rPr lang="en-US" dirty="0"/>
              <a:t>(validate that admin user exists in `my-admin-</a:t>
            </a:r>
            <a:r>
              <a:rPr lang="en-US" dirty="0" err="1"/>
              <a:t>db</a:t>
            </a:r>
            <a:r>
              <a:rPr lang="en-US" dirty="0"/>
              <a:t>`.`admin-users` and “login” user)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GET </a:t>
            </a:r>
            <a:r>
              <a:rPr lang="en-US" dirty="0"/>
              <a:t>(retrieve all products, product attributes, and product attribute values from `my-admin-</a:t>
            </a:r>
            <a:r>
              <a:rPr lang="en-US" dirty="0" err="1"/>
              <a:t>db</a:t>
            </a:r>
            <a:r>
              <a:rPr lang="en-US" dirty="0"/>
              <a:t>`.`product`, </a:t>
            </a:r>
          </a:p>
          <a:p>
            <a:r>
              <a:rPr lang="en-US" dirty="0"/>
              <a:t>      `my-admin-</a:t>
            </a:r>
            <a:r>
              <a:rPr lang="en-US" dirty="0" err="1"/>
              <a:t>db</a:t>
            </a:r>
            <a:r>
              <a:rPr lang="en-US" dirty="0"/>
              <a:t>`.`attribute`, and `my-admin-</a:t>
            </a:r>
            <a:r>
              <a:rPr lang="en-US" dirty="0" err="1"/>
              <a:t>db</a:t>
            </a:r>
            <a:r>
              <a:rPr lang="en-US" dirty="0"/>
              <a:t>`.`</a:t>
            </a:r>
            <a:r>
              <a:rPr lang="en-US" dirty="0" err="1"/>
              <a:t>product_attribute</a:t>
            </a:r>
            <a:r>
              <a:rPr lang="en-US" dirty="0"/>
              <a:t>`)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POST </a:t>
            </a:r>
            <a:r>
              <a:rPr lang="en-US" dirty="0"/>
              <a:t>(create `my-admin-</a:t>
            </a:r>
            <a:r>
              <a:rPr lang="en-US" dirty="0" err="1"/>
              <a:t>db</a:t>
            </a:r>
            <a:r>
              <a:rPr lang="en-US" dirty="0"/>
              <a:t>`.`product`, `my-admin-</a:t>
            </a:r>
            <a:r>
              <a:rPr lang="en-US" dirty="0" err="1"/>
              <a:t>db</a:t>
            </a:r>
            <a:r>
              <a:rPr lang="en-US" dirty="0"/>
              <a:t>`. `attribute`, and </a:t>
            </a:r>
          </a:p>
          <a:p>
            <a:r>
              <a:rPr lang="en-US" dirty="0"/>
              <a:t>      `my-admin-</a:t>
            </a:r>
            <a:r>
              <a:rPr lang="en-US" dirty="0" err="1"/>
              <a:t>db</a:t>
            </a:r>
            <a:r>
              <a:rPr lang="en-US" dirty="0"/>
              <a:t>`. `</a:t>
            </a:r>
            <a:r>
              <a:rPr lang="en-US" dirty="0" err="1"/>
              <a:t>product_attribute`record</a:t>
            </a:r>
            <a:r>
              <a:rPr lang="en-US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product PUT </a:t>
            </a:r>
            <a:r>
              <a:rPr lang="en-US" dirty="0"/>
              <a:t>(update `my-admin-</a:t>
            </a:r>
            <a:r>
              <a:rPr lang="en-US" dirty="0" err="1"/>
              <a:t>db</a:t>
            </a:r>
            <a:r>
              <a:rPr lang="en-US" dirty="0"/>
              <a:t>`.`product`, `my-admin-</a:t>
            </a:r>
            <a:r>
              <a:rPr lang="en-US" dirty="0" err="1"/>
              <a:t>db</a:t>
            </a:r>
            <a:r>
              <a:rPr lang="en-US" dirty="0"/>
              <a:t>`. `attribute`, and </a:t>
            </a:r>
          </a:p>
          <a:p>
            <a:r>
              <a:rPr lang="en-US" dirty="0"/>
              <a:t>     `my-admin-</a:t>
            </a:r>
            <a:r>
              <a:rPr lang="en-US" dirty="0" err="1"/>
              <a:t>db</a:t>
            </a:r>
            <a:r>
              <a:rPr lang="en-US" dirty="0"/>
              <a:t>`. `</a:t>
            </a:r>
            <a:r>
              <a:rPr lang="en-US" dirty="0" err="1"/>
              <a:t>product_attribute`record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C30A200-57F0-59E2-17EE-E96808F2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27327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ick-figure Icon - Free PNG &amp; SVG ...">
            <a:extLst>
              <a:ext uri="{FF2B5EF4-FFF2-40B4-BE49-F238E27FC236}">
                <a16:creationId xmlns:a16="http://schemas.microsoft.com/office/drawing/2014/main" id="{6B5BD740-69BB-DDE1-936D-72E7D17CC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952" y="1078580"/>
            <a:ext cx="1650839" cy="165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DECF9-E95C-B1FB-8C03-66F73D1DFBAD}"/>
              </a:ext>
            </a:extLst>
          </p:cNvPr>
          <p:cNvSpPr txBox="1"/>
          <p:nvPr/>
        </p:nvSpPr>
        <p:spPr>
          <a:xfrm>
            <a:off x="3242481" y="2371832"/>
            <a:ext cx="1456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ui</a:t>
            </a:r>
            <a:endParaRPr lang="en-US" dirty="0"/>
          </a:p>
        </p:txBody>
      </p:sp>
      <p:pic>
        <p:nvPicPr>
          <p:cNvPr id="103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755902F0-CA7D-71AE-3C9E-C6808BFB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1078580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72CE32-971F-98B5-EA4F-9BB8A25EC437}"/>
              </a:ext>
            </a:extLst>
          </p:cNvPr>
          <p:cNvSpPr txBox="1"/>
          <p:nvPr/>
        </p:nvSpPr>
        <p:spPr>
          <a:xfrm>
            <a:off x="6039184" y="2371832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pic>
        <p:nvPicPr>
          <p:cNvPr id="1038" name="Picture 14" descr="database Vector Icons free download in SVG, PNG Format">
            <a:extLst>
              <a:ext uri="{FF2B5EF4-FFF2-40B4-BE49-F238E27FC236}">
                <a16:creationId xmlns:a16="http://schemas.microsoft.com/office/drawing/2014/main" id="{857554A5-5E86-C533-5A51-D3070AF7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108588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1ED15B-EC36-892A-DD16-7BCD89C0C8D8}"/>
              </a:ext>
            </a:extLst>
          </p:cNvPr>
          <p:cNvSpPr txBox="1"/>
          <p:nvPr/>
        </p:nvSpPr>
        <p:spPr>
          <a:xfrm>
            <a:off x="9029824" y="2400778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endParaRPr lang="en-US" dirty="0"/>
          </a:p>
        </p:txBody>
      </p:sp>
      <p:pic>
        <p:nvPicPr>
          <p:cNvPr id="1042" name="Picture 18" descr="Computer - Free computer icons">
            <a:extLst>
              <a:ext uri="{FF2B5EF4-FFF2-40B4-BE49-F238E27FC236}">
                <a16:creationId xmlns:a16="http://schemas.microsoft.com/office/drawing/2014/main" id="{B060EF16-ED21-4392-DAC0-6BF8B517F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731" y="1011531"/>
            <a:ext cx="1456296" cy="1456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F9C266-20F2-5616-AC0C-38AB348A6FF4}"/>
              </a:ext>
            </a:extLst>
          </p:cNvPr>
          <p:cNvCxnSpPr/>
          <p:nvPr/>
        </p:nvCxnSpPr>
        <p:spPr>
          <a:xfrm>
            <a:off x="2419109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6374E8-BE35-65BE-2BDA-E16DD1660BBF}"/>
              </a:ext>
            </a:extLst>
          </p:cNvPr>
          <p:cNvCxnSpPr>
            <a:cxnSpLocks/>
          </p:cNvCxnSpPr>
          <p:nvPr/>
        </p:nvCxnSpPr>
        <p:spPr>
          <a:xfrm>
            <a:off x="4805548" y="1541730"/>
            <a:ext cx="148158" cy="8733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534F53-4E1B-148C-9C00-DDA0948F5676}"/>
              </a:ext>
            </a:extLst>
          </p:cNvPr>
          <p:cNvCxnSpPr/>
          <p:nvPr/>
        </p:nvCxnSpPr>
        <p:spPr>
          <a:xfrm>
            <a:off x="8069484" y="1739679"/>
            <a:ext cx="7407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3505550" y="327445"/>
            <a:ext cx="552927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High Level (Future State) System Design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59CB7C-6E7B-0E51-0126-BB62AF71AFCD}"/>
              </a:ext>
            </a:extLst>
          </p:cNvPr>
          <p:cNvSpPr txBox="1"/>
          <p:nvPr/>
        </p:nvSpPr>
        <p:spPr>
          <a:xfrm>
            <a:off x="305419" y="4122689"/>
            <a:ext cx="583634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Techincal</a:t>
            </a:r>
            <a:r>
              <a:rPr lang="en-US" dirty="0"/>
              <a:t> requirements:</a:t>
            </a:r>
          </a:p>
          <a:p>
            <a:pPr marL="285750" indent="-285750">
              <a:buFontTx/>
              <a:buChar char="-"/>
            </a:pPr>
            <a:r>
              <a:rPr lang="en-US" dirty="0"/>
              <a:t>Be able to support a significant increase in traffic</a:t>
            </a:r>
          </a:p>
          <a:p>
            <a:endParaRPr lang="en-US" dirty="0"/>
          </a:p>
          <a:p>
            <a:r>
              <a:rPr lang="en-US" dirty="0"/>
              <a:t>my-admin-</a:t>
            </a:r>
            <a:r>
              <a:rPr lang="en-US" dirty="0" err="1"/>
              <a:t>api</a:t>
            </a:r>
            <a:r>
              <a:rPr lang="en-US" dirty="0"/>
              <a:t> services: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pagination</a:t>
            </a:r>
            <a:r>
              <a:rPr lang="en-US"/>
              <a:t>/search </a:t>
            </a:r>
            <a:r>
              <a:rPr lang="en-US" dirty="0"/>
              <a:t>on admin GET and product GET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my-admin-</a:t>
            </a:r>
            <a:r>
              <a:rPr lang="en-US" dirty="0" err="1"/>
              <a:t>db</a:t>
            </a:r>
            <a:r>
              <a:rPr lang="en-US" dirty="0"/>
              <a:t>:</a:t>
            </a:r>
          </a:p>
          <a:p>
            <a:r>
              <a:rPr lang="en-US" dirty="0"/>
              <a:t>-     create indexes on tables where possible</a:t>
            </a:r>
          </a:p>
        </p:txBody>
      </p:sp>
      <p:pic>
        <p:nvPicPr>
          <p:cNvPr id="2" name="Picture 14" descr="database Vector Icons free download in SVG, PNG Format">
            <a:extLst>
              <a:ext uri="{FF2B5EF4-FFF2-40B4-BE49-F238E27FC236}">
                <a16:creationId xmlns:a16="http://schemas.microsoft.com/office/drawing/2014/main" id="{F4DFD584-DA14-95FD-9288-8F5CF30D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3042" y="3112694"/>
            <a:ext cx="1314894" cy="131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879866-1F89-DEC2-DDE8-7E842A352A66}"/>
              </a:ext>
            </a:extLst>
          </p:cNvPr>
          <p:cNvSpPr txBox="1"/>
          <p:nvPr/>
        </p:nvSpPr>
        <p:spPr>
          <a:xfrm>
            <a:off x="8689025" y="4471990"/>
            <a:ext cx="226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db</a:t>
            </a:r>
            <a:r>
              <a:rPr lang="en-US" dirty="0"/>
              <a:t> replica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D9AAB1-172D-2ED1-B599-89C9D5E30A7A}"/>
              </a:ext>
            </a:extLst>
          </p:cNvPr>
          <p:cNvCxnSpPr>
            <a:cxnSpLocks/>
          </p:cNvCxnSpPr>
          <p:nvPr/>
        </p:nvCxnSpPr>
        <p:spPr>
          <a:xfrm>
            <a:off x="9820489" y="2728863"/>
            <a:ext cx="0" cy="3838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6" name="Picture 12" descr="Server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2B7BAFD6-7ED7-8211-B35D-89F3C12F9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402" y="2844681"/>
            <a:ext cx="1314894" cy="1322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705E608-4C0A-4125-E58D-0B70F5A1121A}"/>
              </a:ext>
            </a:extLst>
          </p:cNvPr>
          <p:cNvSpPr txBox="1"/>
          <p:nvPr/>
        </p:nvSpPr>
        <p:spPr>
          <a:xfrm>
            <a:off x="6035730" y="4292038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my-admin-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1036AEC9-527B-2DAD-38C3-D40AB80F1901}"/>
              </a:ext>
            </a:extLst>
          </p:cNvPr>
          <p:cNvSpPr/>
          <p:nvPr/>
        </p:nvSpPr>
        <p:spPr>
          <a:xfrm>
            <a:off x="4484837" y="2656722"/>
            <a:ext cx="969877" cy="783295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95A68-68EC-64BD-0C7D-97A07C72B234}"/>
              </a:ext>
            </a:extLst>
          </p:cNvPr>
          <p:cNvSpPr txBox="1"/>
          <p:nvPr/>
        </p:nvSpPr>
        <p:spPr>
          <a:xfrm>
            <a:off x="4414937" y="3485271"/>
            <a:ext cx="1077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RR Load</a:t>
            </a:r>
          </a:p>
          <a:p>
            <a:r>
              <a:rPr lang="en-US" dirty="0"/>
              <a:t>Balancer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512413-8472-D9F4-BBA5-F588BA1E4DAA}"/>
              </a:ext>
            </a:extLst>
          </p:cNvPr>
          <p:cNvCxnSpPr>
            <a:cxnSpLocks/>
          </p:cNvCxnSpPr>
          <p:nvPr/>
        </p:nvCxnSpPr>
        <p:spPr>
          <a:xfrm flipH="1">
            <a:off x="5599176" y="2415047"/>
            <a:ext cx="350865" cy="4803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9CE621-EAA7-54E5-BB3F-6BD134BDC2CD}"/>
              </a:ext>
            </a:extLst>
          </p:cNvPr>
          <p:cNvCxnSpPr>
            <a:cxnSpLocks/>
          </p:cNvCxnSpPr>
          <p:nvPr/>
        </p:nvCxnSpPr>
        <p:spPr>
          <a:xfrm>
            <a:off x="5599176" y="3020529"/>
            <a:ext cx="462112" cy="4084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358313-884C-0ED1-B922-5F8B5770517A}"/>
              </a:ext>
            </a:extLst>
          </p:cNvPr>
          <p:cNvCxnSpPr>
            <a:cxnSpLocks/>
          </p:cNvCxnSpPr>
          <p:nvPr/>
        </p:nvCxnSpPr>
        <p:spPr>
          <a:xfrm flipV="1">
            <a:off x="7753873" y="2257063"/>
            <a:ext cx="935152" cy="117193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A3A1C3ED-327A-9296-BEC6-3AEFD2A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</p:spTree>
    <p:extLst>
      <p:ext uri="{BB962C8B-B14F-4D97-AF65-F5344CB8AC3E}">
        <p14:creationId xmlns:p14="http://schemas.microsoft.com/office/powerpoint/2010/main" val="296939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A6933C1-35C5-60D9-FD24-690306346B67}"/>
              </a:ext>
            </a:extLst>
          </p:cNvPr>
          <p:cNvSpPr txBox="1"/>
          <p:nvPr/>
        </p:nvSpPr>
        <p:spPr>
          <a:xfrm>
            <a:off x="5374167" y="327445"/>
            <a:ext cx="144366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latin typeface="+mj-lt"/>
              </a:rPr>
              <a:t>Extra Info</a:t>
            </a:r>
          </a:p>
        </p:txBody>
      </p:sp>
      <p:sp>
        <p:nvSpPr>
          <p:cNvPr id="30" name="Footer Placeholder 29">
            <a:extLst>
              <a:ext uri="{FF2B5EF4-FFF2-40B4-BE49-F238E27FC236}">
                <a16:creationId xmlns:a16="http://schemas.microsoft.com/office/drawing/2014/main" id="{A3A1C3ED-327A-9296-BEC6-3AEFD2AD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developed by Ahmed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E603AF-CAAB-848A-7408-BBC4B0D048E9}"/>
              </a:ext>
            </a:extLst>
          </p:cNvPr>
          <p:cNvSpPr txBox="1"/>
          <p:nvPr/>
        </p:nvSpPr>
        <p:spPr>
          <a:xfrm>
            <a:off x="1076446" y="895784"/>
            <a:ext cx="5801268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u="sng" dirty="0"/>
              <a:t>Pagination API Requirements to retrieve products:</a:t>
            </a:r>
          </a:p>
          <a:p>
            <a:r>
              <a:rPr lang="en-US" dirty="0"/>
              <a:t>- Pagination </a:t>
            </a:r>
            <a:r>
              <a:rPr lang="en-US" dirty="0" err="1"/>
              <a:t>api</a:t>
            </a:r>
            <a:r>
              <a:rPr lang="en-US" dirty="0"/>
              <a:t> request model: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pageNumber</a:t>
            </a:r>
            <a:r>
              <a:rPr lang="en-US" dirty="0"/>
              <a:t>: int,</a:t>
            </a:r>
          </a:p>
          <a:p>
            <a:r>
              <a:rPr lang="en-US" dirty="0" err="1"/>
              <a:t>pageSize</a:t>
            </a:r>
            <a:r>
              <a:rPr lang="en-US" dirty="0"/>
              <a:t>: int,</a:t>
            </a:r>
          </a:p>
          <a:p>
            <a:r>
              <a:rPr lang="en-US" dirty="0" err="1"/>
              <a:t>sortBy</a:t>
            </a:r>
            <a:r>
              <a:rPr lang="en-US" dirty="0"/>
              <a:t>: ENUM (</a:t>
            </a:r>
            <a:r>
              <a:rPr lang="en-US" dirty="0" err="1"/>
              <a:t>sql</a:t>
            </a:r>
            <a:r>
              <a:rPr lang="en-US" dirty="0"/>
              <a:t> column name/web model field name),</a:t>
            </a:r>
          </a:p>
          <a:p>
            <a:r>
              <a:rPr lang="en-US" dirty="0" err="1"/>
              <a:t>sortType</a:t>
            </a:r>
            <a:r>
              <a:rPr lang="en-US" dirty="0"/>
              <a:t>: ENUM (ASC, DESC),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- Pagination </a:t>
            </a:r>
            <a:r>
              <a:rPr lang="en-US" dirty="0" err="1"/>
              <a:t>api</a:t>
            </a:r>
            <a:r>
              <a:rPr lang="en-US" dirty="0"/>
              <a:t> response model:</a:t>
            </a:r>
          </a:p>
          <a:p>
            <a:r>
              <a:rPr lang="en-US" dirty="0"/>
              <a:t>{</a:t>
            </a:r>
          </a:p>
          <a:p>
            <a:r>
              <a:rPr lang="en-US" dirty="0" err="1"/>
              <a:t>hasNext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r>
              <a:rPr lang="en-US" dirty="0" err="1"/>
              <a:t>hasPrevious</a:t>
            </a:r>
            <a:r>
              <a:rPr lang="en-US" dirty="0"/>
              <a:t>: </a:t>
            </a:r>
            <a:r>
              <a:rPr lang="en-US" dirty="0" err="1"/>
              <a:t>boolean</a:t>
            </a:r>
            <a:r>
              <a:rPr lang="en-US" dirty="0"/>
              <a:t>,</a:t>
            </a:r>
          </a:p>
          <a:p>
            <a:r>
              <a:rPr lang="en-US" dirty="0" err="1"/>
              <a:t>currentPageNumber</a:t>
            </a:r>
            <a:r>
              <a:rPr lang="en-US" dirty="0"/>
              <a:t>: int,</a:t>
            </a:r>
          </a:p>
          <a:p>
            <a:r>
              <a:rPr lang="en-US" dirty="0" err="1"/>
              <a:t>totalPages</a:t>
            </a:r>
            <a:r>
              <a:rPr lang="en-US" dirty="0"/>
              <a:t>: int</a:t>
            </a:r>
          </a:p>
          <a:p>
            <a:r>
              <a:rPr lang="en-US" dirty="0"/>
              <a:t>}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D843C-2B8D-AAE1-94DC-E7AAFB088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481" y="2819315"/>
            <a:ext cx="1848108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1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397</Words>
  <Application>Microsoft Office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my-admin-app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Faisal</dc:creator>
  <cp:lastModifiedBy>Ahmed Faisal</cp:lastModifiedBy>
  <cp:revision>32</cp:revision>
  <dcterms:created xsi:type="dcterms:W3CDTF">2024-10-05T16:48:34Z</dcterms:created>
  <dcterms:modified xsi:type="dcterms:W3CDTF">2024-10-06T20:28:18Z</dcterms:modified>
</cp:coreProperties>
</file>