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8" r:id="rId13"/>
    <p:sldId id="272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618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21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28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43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747bab8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6747bab8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74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5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2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34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54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68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61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16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85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52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57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Inventory Problems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NEWSPAPER SELLER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 descr="table2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89498" y="1857982"/>
            <a:ext cx="10272408" cy="407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 for the 20-day period is the sum of the daily profits, $174.90. It can also be computed from the totals for the 20 days of the simulation as follows:</a:t>
            </a:r>
            <a:endParaRPr/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$645.00 - $462.00 - $13.60 + $5.50 = $174.90</a:t>
            </a:r>
            <a:endParaRPr/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policy (number of newspapers purchased) is changed to other values and the simulation repeated until the best value is found.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1089500" y="228600"/>
            <a:ext cx="9200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31" y="22598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8153400" cy="416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Simulation table with the columns below: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index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day type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type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(based on day type)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revenue from sales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salvage from sale of scrap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daily profit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745751" y="1920378"/>
            <a:ext cx="7561080" cy="4151531"/>
            <a:chOff x="2156298" y="1845734"/>
            <a:chExt cx="7561080" cy="4151531"/>
          </a:xfrm>
        </p:grpSpPr>
        <p:pic>
          <p:nvPicPr>
            <p:cNvPr id="119" name="Google Shape;119;p15" descr="C:\Users\EmanFateen\Desktop\cartoon_boy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56298" y="1845734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 descr="C:\Users\EmanFateen\Desktop\newspaper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32898" y="2379134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 rot="-776770">
              <a:off x="7764311" y="2686096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7392" y="2503715"/>
            <a:ext cx="30449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3506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classical inventory problem concerns the purchase and sale of newspapers.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 seller buys the papers for 33 cents each and sells them for 50 cents each. 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not sold at the end of the day are sold as scrap for 5 cents each.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can be purchased in bundles of 10. Thus, the paper seller can buy 50, 60, and so on. 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There are three types of newsdays, 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poor”. Each having its own probability.</a:t>
            </a:r>
            <a:endParaRPr/>
          </a:p>
          <a:p>
            <a:pPr marL="91440" marR="0" lvl="0" indent="-1409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Courier New"/>
              <a:buChar char="o"/>
            </a:pPr>
            <a:r>
              <a:rPr lang="en-US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the optimal number of papers the newspaper seller should purchase. </a:t>
            </a:r>
            <a:endParaRPr/>
          </a:p>
          <a:p>
            <a:pPr marL="91440" marR="0" lvl="0" indent="-1409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Courier New"/>
              <a:buChar char="o"/>
            </a:pPr>
            <a:r>
              <a:rPr lang="en-US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20 days and recording profits from sales each day</a:t>
            </a:r>
            <a:endParaRPr sz="2127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7715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Calibri"/>
              <a:buNone/>
            </a:pPr>
            <a:endParaRPr sz="166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46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newsdays,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poor”. Each having its own probability.</a:t>
            </a:r>
            <a:endParaRPr/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the optimal number of papers the newspaper seller should purchase. </a:t>
            </a:r>
            <a:endParaRPr/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20 days and recording profits from sales each day</a:t>
            </a:r>
            <a:endParaRPr sz="23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profits are given by the following relationship: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46" y="31742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0634" y="2129344"/>
            <a:ext cx="5334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479</Words>
  <Application>Microsoft Office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Retrospect</vt:lpstr>
      <vt:lpstr>Inventory Problems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PowerPoint Presentation</vt:lpstr>
      <vt:lpstr>The Newspaper Seller’s Problem</vt:lpstr>
      <vt:lpstr>System Input</vt:lpstr>
      <vt:lpstr>System Output</vt:lpstr>
      <vt:lpstr>System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2020-2021</dc:title>
  <cp:lastModifiedBy>احمد حمدى عبدالحليم مبروك</cp:lastModifiedBy>
  <cp:revision>3</cp:revision>
  <dcterms:modified xsi:type="dcterms:W3CDTF">2022-01-01T21:22:35Z</dcterms:modified>
</cp:coreProperties>
</file>