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1"/>
  </p:sldMasterIdLst>
  <p:sldIdLst>
    <p:sldId id="256" r:id="rId2"/>
    <p:sldId id="261" r:id="rId3"/>
    <p:sldId id="257" r:id="rId4"/>
    <p:sldId id="259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74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7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8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12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21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08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2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78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0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0A9E65-46BC-4B09-B55F-6243AA25DC3F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B21E-8AB1-45BE-B7BE-822B052E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Logic Design I</a:t>
            </a:r>
            <a:br>
              <a:rPr lang="en-GB" dirty="0"/>
            </a:br>
            <a:r>
              <a:rPr lang="en-GB" dirty="0"/>
              <a:t>CS1026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AAB69-4A65-4507-BFCE-4C48CC47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Paula.Roberts@scss.tcd.ie</a:t>
            </a:r>
          </a:p>
        </p:txBody>
      </p:sp>
    </p:spTree>
    <p:extLst>
      <p:ext uri="{BB962C8B-B14F-4D97-AF65-F5344CB8AC3E}">
        <p14:creationId xmlns:p14="http://schemas.microsoft.com/office/powerpoint/2010/main" val="225564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422A-A10F-4E5C-BA68-E7BBD41C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Digital Logic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ED63-38C4-4992-8DB4-7A07D24C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Digital: (of signals or data) expressed as series of the digits 0 and 1, typically represented by values of a physical quantity such as voltage or magnetic polarization</a:t>
            </a:r>
          </a:p>
          <a:p>
            <a:r>
              <a:rPr lang="en-GB" dirty="0"/>
              <a:t>Logic: a system or set of principles underlying the arrangements of elements in a computer or electronic device so as to perform a specified task</a:t>
            </a:r>
          </a:p>
          <a:p>
            <a:r>
              <a:rPr lang="en-GB" dirty="0"/>
              <a:t>Design: a plan or drawing produced to show the look and function or workings of a building, garment, or other object before it is made 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dirty="0"/>
              <a:t>Ref: Oxford Dictionaries</a:t>
            </a:r>
          </a:p>
        </p:txBody>
      </p:sp>
    </p:spTree>
    <p:extLst>
      <p:ext uri="{BB962C8B-B14F-4D97-AF65-F5344CB8AC3E}">
        <p14:creationId xmlns:p14="http://schemas.microsoft.com/office/powerpoint/2010/main" val="237496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8D6F-B975-492F-8E0D-5DF77CD4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4C68-8F6A-48C3-829E-91710395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and apply the laws and standard methods of Boolean algebra to the manipulation of logic functions</a:t>
            </a:r>
          </a:p>
          <a:p>
            <a:r>
              <a:rPr lang="en-GB" dirty="0"/>
              <a:t>Analyse and design combinatorial logic functions</a:t>
            </a:r>
          </a:p>
          <a:p>
            <a:r>
              <a:rPr lang="en-GB" dirty="0"/>
              <a:t>Implement digital logic designs in hardware</a:t>
            </a:r>
          </a:p>
          <a:p>
            <a:r>
              <a:rPr lang="en-GB" dirty="0"/>
              <a:t>Conduct and describe experiments to verify the correct behaviour of a digital logic circuit and, where necessary, locate and correct faults</a:t>
            </a:r>
          </a:p>
        </p:txBody>
      </p:sp>
    </p:spTree>
    <p:extLst>
      <p:ext uri="{BB962C8B-B14F-4D97-AF65-F5344CB8AC3E}">
        <p14:creationId xmlns:p14="http://schemas.microsoft.com/office/powerpoint/2010/main" val="301027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0B03-2300-41D9-BF0F-BF4CAE76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6498-9735-4DA6-942A-D7937A85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80% End of Year Examination</a:t>
            </a:r>
          </a:p>
          <a:p>
            <a:pPr lvl="1"/>
            <a:r>
              <a:rPr lang="en-GB" dirty="0"/>
              <a:t>Previous exam papers available online</a:t>
            </a:r>
          </a:p>
          <a:p>
            <a:r>
              <a:rPr lang="en-GB" dirty="0"/>
              <a:t>20% Coursework</a:t>
            </a:r>
          </a:p>
          <a:p>
            <a:pPr lvl="1"/>
            <a:r>
              <a:rPr lang="en-GB" dirty="0"/>
              <a:t>Reports of Lab Sessions </a:t>
            </a:r>
          </a:p>
          <a:p>
            <a:pPr lvl="1"/>
            <a:r>
              <a:rPr lang="en-GB" dirty="0"/>
              <a:t>Marked continuously throughout the semester</a:t>
            </a:r>
          </a:p>
          <a:p>
            <a:pPr lvl="1"/>
            <a:r>
              <a:rPr lang="en-GB" dirty="0"/>
              <a:t>Submitted at end of semester for final marking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40% overall mark required to Pass </a:t>
            </a:r>
          </a:p>
          <a:p>
            <a:pPr lvl="1"/>
            <a:r>
              <a:rPr lang="en-GB" dirty="0"/>
              <a:t>Includes satisfactory coursework and attendance</a:t>
            </a:r>
          </a:p>
          <a:p>
            <a:endParaRPr lang="en-GB" dirty="0"/>
          </a:p>
          <a:p>
            <a:r>
              <a:rPr lang="en-GB" dirty="0"/>
              <a:t>In the Supplemental Examinations, assessment is by written examination only, which contributes 100% of the overall mark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83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Exam Technique: Before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Establish the location of the Exam</a:t>
            </a:r>
          </a:p>
          <a:p>
            <a:r>
              <a:rPr lang="en-IE" dirty="0"/>
              <a:t>Give yourself plenty of time to get there</a:t>
            </a:r>
          </a:p>
          <a:p>
            <a:r>
              <a:rPr lang="en-IE" dirty="0"/>
              <a:t>Ensure you have your Student ID/Exam Number</a:t>
            </a:r>
          </a:p>
          <a:p>
            <a:r>
              <a:rPr lang="en-IE" dirty="0"/>
              <a:t>Go to the bathroom</a:t>
            </a:r>
          </a:p>
          <a:p>
            <a:r>
              <a:rPr lang="en-IE" dirty="0"/>
              <a:t>Turn off your mobile</a:t>
            </a:r>
          </a:p>
          <a:p>
            <a:r>
              <a:rPr lang="en-IE" dirty="0"/>
              <a:t>Check you have all the stationary you require, pens, pencils etc.</a:t>
            </a:r>
          </a:p>
          <a:p>
            <a:r>
              <a:rPr lang="en-IE" dirty="0"/>
              <a:t>Ensure you have your good luck charm</a:t>
            </a:r>
          </a:p>
          <a:p>
            <a:r>
              <a:rPr lang="en-IE" dirty="0"/>
              <a:t>Bring drink, sweets ..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Exam Technique: Starting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Read all questions carefully</a:t>
            </a:r>
          </a:p>
          <a:p>
            <a:r>
              <a:rPr lang="en-IE" dirty="0"/>
              <a:t>Choose the ones you will answer</a:t>
            </a:r>
          </a:p>
          <a:p>
            <a:r>
              <a:rPr lang="en-IE" dirty="0"/>
              <a:t>Sketch out rough solutions, important points you will make, aide memoirs, etc</a:t>
            </a:r>
          </a:p>
          <a:p>
            <a:r>
              <a:rPr lang="en-IE" dirty="0"/>
              <a:t>Determine a timetable for yourself based on the duration of the exam and number of answers required and stick to it!</a:t>
            </a:r>
          </a:p>
          <a:p>
            <a:r>
              <a:rPr lang="en-IE" dirty="0"/>
              <a:t>Begin each answer on a separate page and write the number of the question in the margin of each page</a:t>
            </a:r>
          </a:p>
          <a:p>
            <a:r>
              <a:rPr lang="en-IE" dirty="0"/>
              <a:t>Ensure you complete the form on the front of EACH answer book </a:t>
            </a:r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Exam Technique: During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Ensure you answer all parts of all questions. For example, if the question asks you to illustrate your answer using a logic diagram then ....</a:t>
            </a:r>
          </a:p>
          <a:p>
            <a:r>
              <a:rPr lang="en-IE" dirty="0"/>
              <a:t>Some questions may be in several parts which may not all carry equal marks. Ensure you provide an appropriately detailed answer to warrant the marks available</a:t>
            </a:r>
          </a:p>
          <a:p>
            <a:r>
              <a:rPr lang="en-IE" dirty="0"/>
              <a:t>Write clearly and legibly</a:t>
            </a:r>
          </a:p>
          <a:p>
            <a:r>
              <a:rPr lang="en-IE" dirty="0"/>
              <a:t>Examiner is available for the first 30 minutes in the Exam Hall and contactable for the duration of the exam</a:t>
            </a:r>
          </a:p>
          <a:p>
            <a:r>
              <a:rPr lang="en-IE" dirty="0"/>
              <a:t>Ignore everyone else</a:t>
            </a:r>
          </a:p>
          <a:p>
            <a:r>
              <a:rPr lang="en-IE" dirty="0"/>
              <a:t>Don’t panic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500" dirty="0"/>
              <a:t>Exam Technique: Finishing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Schedule some time at the end to tidy your answer books</a:t>
            </a:r>
          </a:p>
          <a:p>
            <a:r>
              <a:rPr lang="en-IE" dirty="0"/>
              <a:t>Tie them together </a:t>
            </a:r>
          </a:p>
          <a:p>
            <a:r>
              <a:rPr lang="en-IE" dirty="0"/>
              <a:t>Include any answer books/pieces of paper etc that you may have used for notes or rough work. There may be an extra mark or two lurking there</a:t>
            </a:r>
          </a:p>
          <a:p>
            <a:r>
              <a:rPr lang="en-IE" dirty="0"/>
              <a:t>Ensure ALL submitted material has your Exam Number on it</a:t>
            </a:r>
          </a:p>
          <a:p>
            <a:r>
              <a:rPr lang="en-IE" dirty="0"/>
              <a:t>Examiners are obliged to check everything that you submit</a:t>
            </a:r>
          </a:p>
          <a:p>
            <a:r>
              <a:rPr lang="en-IE" dirty="0"/>
              <a:t>TCD exams are (optionally) marked anonymously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540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Digital Logic Design I CS1026</vt:lpstr>
      <vt:lpstr>What is Digital Logic Design?</vt:lpstr>
      <vt:lpstr>Learning Outcomes</vt:lpstr>
      <vt:lpstr>Assessment</vt:lpstr>
      <vt:lpstr>Exam Technique: Before the Exam</vt:lpstr>
      <vt:lpstr>Exam Technique: Starting the Exam</vt:lpstr>
      <vt:lpstr>Exam Technique: During the Exam</vt:lpstr>
      <vt:lpstr>Exam Technique: Finishing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2018-09-10T10:32:30Z</dcterms:created>
  <dcterms:modified xsi:type="dcterms:W3CDTF">2018-11-29T09:40:34Z</dcterms:modified>
</cp:coreProperties>
</file>