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0" r:id="rId4"/>
    <p:sldId id="284" r:id="rId5"/>
    <p:sldId id="26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68"/>
    <a:srgbClr val="3E8EFD"/>
    <a:srgbClr val="3B7CFA"/>
    <a:srgbClr val="326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hid Ahmed" userId="ccc8bb2aeada8e8a" providerId="LiveId" clId="{00026664-BF65-4FEE-87DC-965F48D809A2}"/>
    <pc:docChg chg="addSld delSld modSld">
      <pc:chgData name="Nahid Ahmed" userId="ccc8bb2aeada8e8a" providerId="LiveId" clId="{00026664-BF65-4FEE-87DC-965F48D809A2}" dt="2020-04-28T10:58:43.403" v="29" actId="47"/>
      <pc:docMkLst>
        <pc:docMk/>
      </pc:docMkLst>
      <pc:sldChg chg="modSp modAnim">
        <pc:chgData name="Nahid Ahmed" userId="ccc8bb2aeada8e8a" providerId="LiveId" clId="{00026664-BF65-4FEE-87DC-965F48D809A2}" dt="2020-04-28T10:57:33.829" v="27" actId="13244"/>
        <pc:sldMkLst>
          <pc:docMk/>
          <pc:sldMk cId="25003410" sldId="256"/>
        </pc:sldMkLst>
        <pc:spChg chg="mod">
          <ac:chgData name="Nahid Ahmed" userId="ccc8bb2aeada8e8a" providerId="LiveId" clId="{00026664-BF65-4FEE-87DC-965F48D809A2}" dt="2020-04-28T10:57:33.829" v="27" actId="13244"/>
          <ac:spMkLst>
            <pc:docMk/>
            <pc:sldMk cId="25003410" sldId="256"/>
            <ac:spMk id="4" creationId="{806DAE84-E183-4236-BA11-34BDE735C8E5}"/>
          </ac:spMkLst>
        </pc:spChg>
      </pc:sldChg>
      <pc:sldChg chg="del">
        <pc:chgData name="Nahid Ahmed" userId="ccc8bb2aeada8e8a" providerId="LiveId" clId="{00026664-BF65-4FEE-87DC-965F48D809A2}" dt="2020-04-28T10:58:43.403" v="29" actId="47"/>
        <pc:sldMkLst>
          <pc:docMk/>
          <pc:sldMk cId="3143672289" sldId="263"/>
        </pc:sldMkLst>
      </pc:sldChg>
      <pc:sldChg chg="modSp modAnim">
        <pc:chgData name="Nahid Ahmed" userId="ccc8bb2aeada8e8a" providerId="LiveId" clId="{00026664-BF65-4FEE-87DC-965F48D809A2}" dt="2020-04-28T10:57:27.077" v="26" actId="13244"/>
        <pc:sldMkLst>
          <pc:docMk/>
          <pc:sldMk cId="2806752749" sldId="282"/>
        </pc:sldMkLst>
        <pc:spChg chg="mod">
          <ac:chgData name="Nahid Ahmed" userId="ccc8bb2aeada8e8a" providerId="LiveId" clId="{00026664-BF65-4FEE-87DC-965F48D809A2}" dt="2020-04-28T10:57:27.077" v="26" actId="13244"/>
          <ac:spMkLst>
            <pc:docMk/>
            <pc:sldMk cId="2806752749" sldId="282"/>
            <ac:spMk id="4" creationId="{806DAE84-E183-4236-BA11-34BDE735C8E5}"/>
          </ac:spMkLst>
        </pc:spChg>
      </pc:sldChg>
      <pc:sldChg chg="add">
        <pc:chgData name="Nahid Ahmed" userId="ccc8bb2aeada8e8a" providerId="LiveId" clId="{00026664-BF65-4FEE-87DC-965F48D809A2}" dt="2020-04-28T10:58:40.581" v="28"/>
        <pc:sldMkLst>
          <pc:docMk/>
          <pc:sldMk cId="340134665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1FB035-8F53-4472-AF13-82EE9DD96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1188026-9122-4630-9C14-E0FDA9240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C46312-67DB-492F-A06F-6D6B68B0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8748BC-6558-427B-ADE2-9EC21755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ADC3FA-9802-4F76-A2F4-38096A8E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B2570E3-D4A1-44D0-B432-9A26666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8233B8-F6BA-4EE6-89B8-90A44F1B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CD3A12-09E1-4B67-BF97-E6310315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1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2390FB-6C40-4832-B6D2-D23A7CEDE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848" y="1630045"/>
            <a:ext cx="41681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F2858EE-3682-4C8F-8D33-7FFCA436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pPr/>
              <a:t>10-Jun-21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F0121C-A6A6-48CB-B382-41B3F4E3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C4E018A-FD0E-4FB3-9FFA-2B0CCE8A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74391A2A-CF46-47BF-B775-492713C2D0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99910" y="1259578"/>
            <a:ext cx="4404042" cy="43991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66E392CF-B299-4CF5-BA5A-38808AD7F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848" y="3215958"/>
            <a:ext cx="5573077" cy="21336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 So Consider Replacing This with Your Own 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0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F61D0-B8FD-4A52-9D3D-284A7EE0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0762"/>
            <a:ext cx="10515600" cy="97948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0CCE67-735A-4A5E-AA98-A519D44F8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33764"/>
            <a:ext cx="10515600" cy="11064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50A609-CE36-4A7B-9E4F-ABBB820A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E131DF-C315-44F1-8E86-2F4CDDBF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B62D6B-2E63-47EB-89B3-71113C9C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6F2C1B81-0DFD-432E-8113-D028237128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dirty="0"/>
              <a:t>Click on the image icon to add your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340D2EF-8C15-4961-A6AA-B229DE9E7B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7CFA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1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105835D-0F44-48ED-8E15-9F990D39A43E}"/>
              </a:ext>
            </a:extLst>
          </p:cNvPr>
          <p:cNvSpPr/>
          <p:nvPr userDrawn="1"/>
        </p:nvSpPr>
        <p:spPr>
          <a:xfrm>
            <a:off x="0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44" y="1786731"/>
            <a:ext cx="3944256" cy="1325563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1C7B6FDD-3EE0-40C0-A725-7C08869F2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644" y="3477420"/>
            <a:ext cx="3690256" cy="244316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7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986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105835D-0F44-48ED-8E15-9F990D39A43E}"/>
              </a:ext>
            </a:extLst>
          </p:cNvPr>
          <p:cNvSpPr/>
          <p:nvPr userDrawn="1"/>
        </p:nvSpPr>
        <p:spPr>
          <a:xfrm>
            <a:off x="7750628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9272" y="1786731"/>
            <a:ext cx="3944256" cy="1325563"/>
          </a:xfr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7F9FC6-9D69-440A-8E69-D95E45C2D6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42703" y="3429000"/>
            <a:ext cx="4060825" cy="2492375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r">
              <a:buNone/>
              <a:defRPr>
                <a:solidFill>
                  <a:schemeClr val="bg1"/>
                </a:solidFill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363788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090CD37-3704-4BC6-8CEE-7D5D0C6104D0}"/>
              </a:ext>
            </a:extLst>
          </p:cNvPr>
          <p:cNvSpPr/>
          <p:nvPr userDrawn="1"/>
        </p:nvSpPr>
        <p:spPr>
          <a:xfrm>
            <a:off x="12128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FA4A332E-3E8A-4121-B5EB-818944FDBE9E}"/>
              </a:ext>
            </a:extLst>
          </p:cNvPr>
          <p:cNvSpPr/>
          <p:nvPr userDrawn="1"/>
        </p:nvSpPr>
        <p:spPr>
          <a:xfrm>
            <a:off x="14300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72C4D92C-349D-4794-B4C6-C1BF9436AC6A}"/>
              </a:ext>
            </a:extLst>
          </p:cNvPr>
          <p:cNvSpPr/>
          <p:nvPr userDrawn="1"/>
        </p:nvSpPr>
        <p:spPr>
          <a:xfrm>
            <a:off x="5045075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8722B8B0-EC68-4289-95B5-9115AB8C9AFD}"/>
              </a:ext>
            </a:extLst>
          </p:cNvPr>
          <p:cNvSpPr/>
          <p:nvPr userDrawn="1"/>
        </p:nvSpPr>
        <p:spPr>
          <a:xfrm>
            <a:off x="5262245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693C0F79-D4F8-4F73-B6DC-4EDC4CE5C118}"/>
              </a:ext>
            </a:extLst>
          </p:cNvPr>
          <p:cNvSpPr/>
          <p:nvPr userDrawn="1"/>
        </p:nvSpPr>
        <p:spPr>
          <a:xfrm>
            <a:off x="88582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70953464-D470-41F9-8CF1-33540E32AD78}"/>
              </a:ext>
            </a:extLst>
          </p:cNvPr>
          <p:cNvSpPr/>
          <p:nvPr userDrawn="1"/>
        </p:nvSpPr>
        <p:spPr>
          <a:xfrm>
            <a:off x="90754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4048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xmlns="" id="{2F16C68F-882D-4DB5-B774-BDDD048F15E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7175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xmlns="" id="{148CF315-257F-498B-9FEE-70EB5B8E10D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8797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xmlns="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415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xmlns="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702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xmlns="" id="{344E2845-F0FA-481C-8D5B-739BCE21CB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46127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xmlns="" id="{EE9037CB-DD70-4248-9F13-97F7DBC3EB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69002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7" name="Text Placeholder 41">
            <a:extLst>
              <a:ext uri="{FF2B5EF4-FFF2-40B4-BE49-F238E27FC236}">
                <a16:creationId xmlns:a16="http://schemas.microsoft.com/office/drawing/2014/main" xmlns="" id="{F3026D09-C3F2-4244-8A04-74BD4FA875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7962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xmlns="" id="{BD47F115-8424-46DA-A306-D9E48C07E3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249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xmlns="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</p:spTree>
    <p:extLst>
      <p:ext uri="{BB962C8B-B14F-4D97-AF65-F5344CB8AC3E}">
        <p14:creationId xmlns:p14="http://schemas.microsoft.com/office/powerpoint/2010/main" val="107550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45906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xmlns="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247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xmlns="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4247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xmlns="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xmlns="" id="{F6BFA4EA-874F-4341-BED5-21D05560D5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7739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28" name="Picture Placeholder 30">
            <a:extLst>
              <a:ext uri="{FF2B5EF4-FFF2-40B4-BE49-F238E27FC236}">
                <a16:creationId xmlns:a16="http://schemas.microsoft.com/office/drawing/2014/main" xmlns="" id="{951A010E-C355-4D11-8B0A-BCA4F43E61E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309858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9" name="Text Placeholder 41">
            <a:extLst>
              <a:ext uri="{FF2B5EF4-FFF2-40B4-BE49-F238E27FC236}">
                <a16:creationId xmlns:a16="http://schemas.microsoft.com/office/drawing/2014/main" xmlns="" id="{057E9956-8649-47AE-92BB-68E60A03FA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28199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xmlns="" id="{92F9FF1A-DFBB-4F53-B1DA-3948F0EB7D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8199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xmlns="" id="{B338A0C4-BC94-4741-9ADE-D0FC5B8627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31691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36" name="Picture Placeholder 30">
            <a:extLst>
              <a:ext uri="{FF2B5EF4-FFF2-40B4-BE49-F238E27FC236}">
                <a16:creationId xmlns:a16="http://schemas.microsoft.com/office/drawing/2014/main" xmlns="" id="{C6F26513-C595-41D2-A609-617034A7EEF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981759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xmlns="" id="{B5167220-F2DE-4075-93A2-03F55BD052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0100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8" name="Text Placeholder 43">
            <a:extLst>
              <a:ext uri="{FF2B5EF4-FFF2-40B4-BE49-F238E27FC236}">
                <a16:creationId xmlns:a16="http://schemas.microsoft.com/office/drawing/2014/main" xmlns="" id="{E76F1D0F-0878-4EC8-AD91-DB31A2202DB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00100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9" name="Text Placeholder 41">
            <a:extLst>
              <a:ext uri="{FF2B5EF4-FFF2-40B4-BE49-F238E27FC236}">
                <a16:creationId xmlns:a16="http://schemas.microsoft.com/office/drawing/2014/main" xmlns="" id="{8DF7DC31-F76B-4C81-ABA1-033FEA4241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03592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128535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8F05E0-06BD-4043-ADE9-B710700F83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346869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B9B6A4-FE15-45A9-9ED1-B219F08F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10-Jun-21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190DE0-007F-450D-B974-1424D950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7400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E8AA86-4D12-45B5-BA9F-783FC7E5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9">
            <a:extLst>
              <a:ext uri="{FF2B5EF4-FFF2-40B4-BE49-F238E27FC236}">
                <a16:creationId xmlns:a16="http://schemas.microsoft.com/office/drawing/2014/main" xmlns="" id="{8B70B4DD-D663-4798-8802-5E460C819C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3200" y="1955483"/>
            <a:ext cx="4673600" cy="115919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8B6B53B-96DE-40E6-AA95-6418453671E7}"/>
              </a:ext>
            </a:extLst>
          </p:cNvPr>
          <p:cNvSpPr/>
          <p:nvPr userDrawn="1"/>
        </p:nvSpPr>
        <p:spPr>
          <a:xfrm>
            <a:off x="5012503" y="-28726"/>
            <a:ext cx="7179496" cy="6886727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D549C659-3C04-4A2F-8021-FF58927DCDB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471887" y="-28728"/>
            <a:ext cx="6720114" cy="6886728"/>
          </a:xfrm>
          <a:custGeom>
            <a:avLst/>
            <a:gdLst>
              <a:gd name="connsiteX0" fmla="*/ 1773860 w 6857026"/>
              <a:gd name="connsiteY0" fmla="*/ 0 h 6311630"/>
              <a:gd name="connsiteX1" fmla="*/ 6857026 w 6857026"/>
              <a:gd name="connsiteY1" fmla="*/ 0 h 6311630"/>
              <a:gd name="connsiteX2" fmla="*/ 6857026 w 6857026"/>
              <a:gd name="connsiteY2" fmla="*/ 6199875 h 6311630"/>
              <a:gd name="connsiteX3" fmla="*/ 6745851 w 6857026"/>
              <a:gd name="connsiteY3" fmla="*/ 6243657 h 6311630"/>
              <a:gd name="connsiteX4" fmla="*/ 6209325 w 6857026"/>
              <a:gd name="connsiteY4" fmla="*/ 6286500 h 6311630"/>
              <a:gd name="connsiteX5" fmla="*/ 4590075 w 6857026"/>
              <a:gd name="connsiteY5" fmla="*/ 4933950 h 6311630"/>
              <a:gd name="connsiteX6" fmla="*/ 1732575 w 6857026"/>
              <a:gd name="connsiteY6" fmla="*/ 4953000 h 6311630"/>
              <a:gd name="connsiteX7" fmla="*/ 1313475 w 6857026"/>
              <a:gd name="connsiteY7" fmla="*/ 3028950 h 6311630"/>
              <a:gd name="connsiteX8" fmla="*/ 208575 w 6857026"/>
              <a:gd name="connsiteY8" fmla="*/ 2305050 h 6311630"/>
              <a:gd name="connsiteX9" fmla="*/ 189525 w 6857026"/>
              <a:gd name="connsiteY9" fmla="*/ 1162050 h 6311630"/>
              <a:gd name="connsiteX10" fmla="*/ 1580175 w 6857026"/>
              <a:gd name="connsiteY10" fmla="*/ 209550 h 6311630"/>
              <a:gd name="connsiteX11" fmla="*/ 1773652 w 6857026"/>
              <a:gd name="connsiteY11" fmla="*/ 298 h 631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7026" h="6311630">
                <a:moveTo>
                  <a:pt x="1773860" y="0"/>
                </a:moveTo>
                <a:lnTo>
                  <a:pt x="6857026" y="0"/>
                </a:lnTo>
                <a:lnTo>
                  <a:pt x="6857026" y="6199875"/>
                </a:lnTo>
                <a:lnTo>
                  <a:pt x="6745851" y="6243657"/>
                </a:lnTo>
                <a:cubicBezTo>
                  <a:pt x="6559532" y="6306522"/>
                  <a:pt x="6367678" y="6336507"/>
                  <a:pt x="6209325" y="6286500"/>
                </a:cubicBezTo>
                <a:cubicBezTo>
                  <a:pt x="5726725" y="6134100"/>
                  <a:pt x="5336200" y="5156200"/>
                  <a:pt x="4590075" y="4933950"/>
                </a:cubicBezTo>
                <a:cubicBezTo>
                  <a:pt x="3843950" y="4711700"/>
                  <a:pt x="2278675" y="5270500"/>
                  <a:pt x="1732575" y="4953000"/>
                </a:cubicBezTo>
                <a:cubicBezTo>
                  <a:pt x="1186475" y="4635500"/>
                  <a:pt x="1567475" y="3470275"/>
                  <a:pt x="1313475" y="3028950"/>
                </a:cubicBezTo>
                <a:cubicBezTo>
                  <a:pt x="1059475" y="2587625"/>
                  <a:pt x="510200" y="2711450"/>
                  <a:pt x="208575" y="2305050"/>
                </a:cubicBezTo>
                <a:cubicBezTo>
                  <a:pt x="-93050" y="1898650"/>
                  <a:pt x="-39075" y="1511300"/>
                  <a:pt x="189525" y="1162050"/>
                </a:cubicBezTo>
                <a:cubicBezTo>
                  <a:pt x="418125" y="812800"/>
                  <a:pt x="1265850" y="495300"/>
                  <a:pt x="1580175" y="209550"/>
                </a:cubicBezTo>
                <a:cubicBezTo>
                  <a:pt x="1658757" y="138113"/>
                  <a:pt x="1721661" y="68263"/>
                  <a:pt x="1773652" y="298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                          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5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38211C5-9ECE-4E5B-BFFE-43F069C33F31}"/>
              </a:ext>
            </a:extLst>
          </p:cNvPr>
          <p:cNvCxnSpPr>
            <a:cxnSpLocks/>
          </p:cNvCxnSpPr>
          <p:nvPr userDrawn="1"/>
        </p:nvCxnSpPr>
        <p:spPr>
          <a:xfrm>
            <a:off x="6378437" y="3454400"/>
            <a:ext cx="5486400" cy="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4167F501-52D7-410D-AAC7-FEB2960BD7A9}"/>
              </a:ext>
            </a:extLst>
          </p:cNvPr>
          <p:cNvSpPr/>
          <p:nvPr userDrawn="1"/>
        </p:nvSpPr>
        <p:spPr>
          <a:xfrm flipH="1">
            <a:off x="-4" y="0"/>
            <a:ext cx="6102831" cy="6858001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5D686D-2418-4DC5-B417-B80D6ED2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8EB26ED-6CD6-4306-ACB8-4DD698AC9AE8}"/>
              </a:ext>
            </a:extLst>
          </p:cNvPr>
          <p:cNvCxnSpPr>
            <a:cxnSpLocks/>
          </p:cNvCxnSpPr>
          <p:nvPr userDrawn="1"/>
        </p:nvCxnSpPr>
        <p:spPr>
          <a:xfrm>
            <a:off x="9121637" y="711200"/>
            <a:ext cx="0" cy="548640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26B5D51-C4EC-4766-AEC2-C17B1370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2098" y="6356350"/>
            <a:ext cx="1485900" cy="365125"/>
          </a:xfrm>
        </p:spPr>
        <p:txBody>
          <a:bodyPr/>
          <a:lstStyle/>
          <a:p>
            <a:fld id="{D3EBF2CA-194E-4E64-8649-81384584209B}" type="datetimeFigureOut">
              <a:rPr lang="en-US" smtClean="0"/>
              <a:t>10-Jun-21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FD07E30-D96D-4A68-A31B-4DD4187FD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0350" y="1804194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12" name="Text Placeholder 49">
            <a:extLst>
              <a:ext uri="{FF2B5EF4-FFF2-40B4-BE49-F238E27FC236}">
                <a16:creationId xmlns:a16="http://schemas.microsoft.com/office/drawing/2014/main" xmlns="" id="{D26B7A11-9BF6-44F4-8253-5C0E56926C2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0350" y="3412808"/>
            <a:ext cx="3418565" cy="91154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Picture Placeholder 30">
            <a:extLst>
              <a:ext uri="{FF2B5EF4-FFF2-40B4-BE49-F238E27FC236}">
                <a16:creationId xmlns:a16="http://schemas.microsoft.com/office/drawing/2014/main" xmlns="" id="{71D0DFCC-9221-4010-9EB5-6648C16B678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7593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4" name="Text Placeholder 41">
            <a:extLst>
              <a:ext uri="{FF2B5EF4-FFF2-40B4-BE49-F238E27FC236}">
                <a16:creationId xmlns:a16="http://schemas.microsoft.com/office/drawing/2014/main" xmlns="" id="{568A994B-ECA5-4345-9A69-2B13AF19C7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3887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xmlns="" id="{599D650F-72BB-4AC9-81A9-ED3D9F49E9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174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6" name="Picture Placeholder 30">
            <a:extLst>
              <a:ext uri="{FF2B5EF4-FFF2-40B4-BE49-F238E27FC236}">
                <a16:creationId xmlns:a16="http://schemas.microsoft.com/office/drawing/2014/main" xmlns="" id="{5A15D709-4179-4B84-B852-6039E6B0BCE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11974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7" name="Text Placeholder 41">
            <a:extLst>
              <a:ext uri="{FF2B5EF4-FFF2-40B4-BE49-F238E27FC236}">
                <a16:creationId xmlns:a16="http://schemas.microsoft.com/office/drawing/2014/main" xmlns="" id="{3EF102A3-6EFD-44DA-B153-1405453D6D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8268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xmlns="" id="{CF18AB91-5DD8-43C0-A688-F26DA8D385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30555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9" name="Picture Placeholder 30">
            <a:extLst>
              <a:ext uri="{FF2B5EF4-FFF2-40B4-BE49-F238E27FC236}">
                <a16:creationId xmlns:a16="http://schemas.microsoft.com/office/drawing/2014/main" xmlns="" id="{A76BE60B-CBCF-4AEC-A92F-5B3D4D99909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07593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xmlns="" id="{ADEAA25F-E088-48F8-9EF8-25FF2CE5808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887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xmlns="" id="{D4B0F5BD-530E-4CC9-9465-C06BDBEB987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6174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xmlns="" id="{5530CB28-C607-4DDF-80A0-F800A20922B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11974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xmlns="" id="{DC40C9E9-82F2-40AC-A579-1D764BF5EC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8268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xmlns="" id="{30D7BB33-813A-4806-BAFD-F4C37901954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0555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8E389A-9715-4E50-942E-5FAA55C8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350" y="6324600"/>
            <a:ext cx="27432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22CE6D3-EEAF-49D9-804F-991C4D05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0A1349-8ABD-4E58-A1C3-56B70E01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8F8B2B-8662-4EEF-87D0-ED8A3626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3050" y="6356350"/>
            <a:ext cx="1485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F2CA-194E-4E64-8649-81384584209B}" type="datetimeFigureOut">
              <a:rPr lang="en-US" smtClean="0"/>
              <a:pPr/>
              <a:t>10-Jun-21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58D5AA-CF39-42AE-A9E9-6D21155B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329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484595-48A4-4F8F-A69F-65FA0754C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5400" y="5794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6" r:id="rId4"/>
    <p:sldLayoutId id="2147483658" r:id="rId5"/>
    <p:sldLayoutId id="2147483650" r:id="rId6"/>
    <p:sldLayoutId id="2147483659" r:id="rId7"/>
    <p:sldLayoutId id="2147483652" r:id="rId8"/>
    <p:sldLayoutId id="2147483657" r:id="rId9"/>
    <p:sldLayoutId id="214748365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E6E697-3913-4027-BA8F-D881C9804E5C}"/>
              </a:ext>
            </a:extLst>
          </p:cNvPr>
          <p:cNvSpPr/>
          <p:nvPr/>
        </p:nvSpPr>
        <p:spPr>
          <a:xfrm>
            <a:off x="-6350" y="0"/>
            <a:ext cx="12192000" cy="6858000"/>
          </a:xfrm>
          <a:prstGeom prst="rect">
            <a:avLst/>
          </a:prstGeom>
          <a:solidFill>
            <a:srgbClr val="FF7D6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C42AAD-4C6F-40DD-AED9-40611CA8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70" y="882847"/>
            <a:ext cx="10515600" cy="2952750"/>
          </a:xfrm>
        </p:spPr>
        <p:txBody>
          <a:bodyPr>
            <a:noAutofit/>
          </a:bodyPr>
          <a:lstStyle/>
          <a:p>
            <a:r>
              <a:rPr lang="en-US" sz="13800" dirty="0" smtClean="0"/>
              <a:t>The Cake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17F8DA1D-6ABB-40C3-928B-AC15C22451B4}"/>
              </a:ext>
            </a:extLst>
          </p:cNvPr>
          <p:cNvSpPr txBox="1">
            <a:spLocks/>
          </p:cNvSpPr>
          <p:nvPr/>
        </p:nvSpPr>
        <p:spPr>
          <a:xfrm>
            <a:off x="831850" y="3940571"/>
            <a:ext cx="10515600" cy="4548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latin typeface="Tw Cen MT" panose="020B0602020104020603" pitchFamily="34" charset="0"/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BA3F939C-0CF6-4C62-990D-3FCB07B1BA64}"/>
              </a:ext>
            </a:extLst>
          </p:cNvPr>
          <p:cNvSpPr txBox="1">
            <a:spLocks/>
          </p:cNvSpPr>
          <p:nvPr/>
        </p:nvSpPr>
        <p:spPr>
          <a:xfrm>
            <a:off x="1801812" y="3198814"/>
            <a:ext cx="8626475" cy="3150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latin typeface="Tw Cen MT" panose="020B0602020104020603" pitchFamily="34" charset="0"/>
              </a:rPr>
              <a:t>Batch: 2101a</a:t>
            </a:r>
          </a:p>
          <a:p>
            <a:pPr algn="l"/>
            <a:r>
              <a:rPr lang="en-US" sz="4000" b="1" dirty="0" smtClean="0">
                <a:latin typeface="Tw Cen MT" panose="020B0602020104020603" pitchFamily="34" charset="0"/>
              </a:rPr>
              <a:t>Team Members: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1" dirty="0" err="1" smtClean="0">
                <a:latin typeface="Tw Cen MT" panose="020B0602020104020603" pitchFamily="34" charset="0"/>
              </a:rPr>
              <a:t>Shazim</a:t>
            </a:r>
            <a:r>
              <a:rPr lang="en-US" sz="3000" b="1" dirty="0" smtClean="0">
                <a:latin typeface="Tw Cen MT" panose="020B0602020104020603" pitchFamily="34" charset="0"/>
              </a:rPr>
              <a:t> Rajput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1" dirty="0" smtClean="0">
                <a:latin typeface="Tw Cen MT" panose="020B0602020104020603" pitchFamily="34" charset="0"/>
              </a:rPr>
              <a:t>Ahmed Hamza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1" dirty="0" smtClean="0">
                <a:latin typeface="Tw Cen MT" panose="020B0602020104020603" pitchFamily="34" charset="0"/>
              </a:rPr>
              <a:t>Shams </a:t>
            </a:r>
            <a:r>
              <a:rPr lang="en-US" sz="3000" b="1" dirty="0" err="1" smtClean="0">
                <a:latin typeface="Tw Cen MT" panose="020B0602020104020603" pitchFamily="34" charset="0"/>
              </a:rPr>
              <a:t>ul</a:t>
            </a:r>
            <a:r>
              <a:rPr lang="en-US" sz="3000" b="1" dirty="0" smtClean="0">
                <a:latin typeface="Tw Cen MT" panose="020B0602020104020603" pitchFamily="34" charset="0"/>
              </a:rPr>
              <a:t> Hasan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1" dirty="0" err="1" smtClean="0">
                <a:latin typeface="Tw Cen MT" panose="020B0602020104020603" pitchFamily="34" charset="0"/>
              </a:rPr>
              <a:t>Sarim</a:t>
            </a:r>
            <a:endParaRPr lang="en-US" sz="30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E6E697-3913-4027-BA8F-D881C9804E5C}"/>
              </a:ext>
            </a:extLst>
          </p:cNvPr>
          <p:cNvSpPr/>
          <p:nvPr/>
        </p:nvSpPr>
        <p:spPr>
          <a:xfrm>
            <a:off x="-6350" y="0"/>
            <a:ext cx="12192000" cy="6858000"/>
          </a:xfrm>
          <a:prstGeom prst="rect">
            <a:avLst/>
          </a:prstGeom>
          <a:solidFill>
            <a:srgbClr val="FF7D6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C42AAD-4C6F-40DD-AED9-40611CA8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70" y="882847"/>
            <a:ext cx="10515600" cy="2952750"/>
          </a:xfrm>
        </p:spPr>
        <p:txBody>
          <a:bodyPr>
            <a:noAutofit/>
          </a:bodyPr>
          <a:lstStyle/>
          <a:p>
            <a:r>
              <a:rPr lang="en-US" sz="13800" dirty="0"/>
              <a:t>WELCOME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B99498-EC08-4B14-8E03-1660FF7A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30515"/>
            <a:ext cx="10515600" cy="846136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To order an online cake at any time, choose The Cake.</a:t>
            </a:r>
          </a:p>
          <a:p>
            <a:endParaRPr lang="en-US" dirty="0" smtClean="0">
              <a:latin typeface="Tw Cen MT" panose="020B0602020104020603" pitchFamily="34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17F8DA1D-6ABB-40C3-928B-AC15C22451B4}"/>
              </a:ext>
            </a:extLst>
          </p:cNvPr>
          <p:cNvSpPr txBox="1">
            <a:spLocks/>
          </p:cNvSpPr>
          <p:nvPr/>
        </p:nvSpPr>
        <p:spPr>
          <a:xfrm>
            <a:off x="831850" y="3940571"/>
            <a:ext cx="10515600" cy="4548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w Cen MT" panose="020B0602020104020603" pitchFamily="34" charset="0"/>
              </a:rPr>
              <a:t>Designed By </a:t>
            </a:r>
            <a:r>
              <a:rPr lang="en-US" sz="2800" b="1" dirty="0" smtClean="0">
                <a:latin typeface="Tw Cen MT" panose="020B0602020104020603" pitchFamily="34" charset="0"/>
              </a:rPr>
              <a:t>The Cake </a:t>
            </a:r>
            <a:r>
              <a:rPr lang="en-US" sz="2800" b="1" dirty="0" smtClean="0">
                <a:latin typeface="Tw Cen MT" panose="020B0602020104020603" pitchFamily="34" charset="0"/>
              </a:rPr>
              <a:t>Team</a:t>
            </a:r>
            <a:endParaRPr lang="en-US" sz="2800" b="1" dirty="0">
              <a:latin typeface="Tw Cen MT" panose="020B0602020104020603" pitchFamily="34" charset="0"/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BA3F939C-0CF6-4C62-990D-3FCB07B1BA64}"/>
              </a:ext>
            </a:extLst>
          </p:cNvPr>
          <p:cNvSpPr txBox="1">
            <a:spLocks/>
          </p:cNvSpPr>
          <p:nvPr/>
        </p:nvSpPr>
        <p:spPr>
          <a:xfrm>
            <a:off x="1801812" y="3198814"/>
            <a:ext cx="8626475" cy="6286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Tw Cen MT" panose="020B0602020104020603" pitchFamily="34" charset="0"/>
              </a:rPr>
              <a:t>TO OUR TODAY’S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4501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6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256">
            <a:extLst>
              <a:ext uri="{FF2B5EF4-FFF2-40B4-BE49-F238E27FC236}">
                <a16:creationId xmlns:a16="http://schemas.microsoft.com/office/drawing/2014/main" xmlns="" id="{26AD3567-9F6F-4FB8-9052-65374673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958022"/>
            <a:ext cx="4865052" cy="1569719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The Cake</a:t>
            </a:r>
            <a:endParaRPr lang="en-US" sz="4800" b="1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" b="54"/>
          <a:stretch>
            <a:fillRect/>
          </a:stretch>
        </p:blipFill>
        <p:spPr>
          <a:xfrm>
            <a:off x="6632575" y="1258888"/>
            <a:ext cx="4405313" cy="4400550"/>
          </a:xfrm>
        </p:spPr>
      </p:pic>
      <p:sp>
        <p:nvSpPr>
          <p:cNvPr id="259" name="Text Placeholder 258">
            <a:extLst>
              <a:ext uri="{FF2B5EF4-FFF2-40B4-BE49-F238E27FC236}">
                <a16:creationId xmlns:a16="http://schemas.microsoft.com/office/drawing/2014/main" xmlns="" id="{CD0A320E-0FDB-4504-AB29-E392C6AC3D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089" y="3482340"/>
            <a:ext cx="5192712" cy="1569719"/>
          </a:xfrm>
        </p:spPr>
        <p:txBody>
          <a:bodyPr>
            <a:normAutofit/>
          </a:bodyPr>
          <a:lstStyle/>
          <a:p>
            <a:r>
              <a:rPr lang="en-US" dirty="0" smtClean="0"/>
              <a:t>The cake </a:t>
            </a:r>
            <a:r>
              <a:rPr lang="en-US" dirty="0"/>
              <a:t>shop was founded in </a:t>
            </a:r>
            <a:r>
              <a:rPr lang="en-US" dirty="0" smtClean="0"/>
              <a:t>2021  to </a:t>
            </a:r>
            <a:r>
              <a:rPr lang="en-US" dirty="0"/>
              <a:t>provide delicious cakes and other types of pastry for a variety of events including weddings, birthdays, and parties. We are glad to provide the cake you’ll love.</a:t>
            </a: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6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5">
            <a:extLst>
              <a:ext uri="{FF2B5EF4-FFF2-40B4-BE49-F238E27FC236}">
                <a16:creationId xmlns:a16="http://schemas.microsoft.com/office/drawing/2014/main" xmlns="" id="{F22BAF94-43F6-4498-B5DC-3663AC949059}"/>
              </a:ext>
            </a:extLst>
          </p:cNvPr>
          <p:cNvSpPr txBox="1">
            <a:spLocks/>
          </p:cNvSpPr>
          <p:nvPr/>
        </p:nvSpPr>
        <p:spPr>
          <a:xfrm>
            <a:off x="9716649" y="2342987"/>
            <a:ext cx="2700976" cy="414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Ahmed</a:t>
            </a:r>
            <a:r>
              <a:rPr lang="en-US" dirty="0" smtClean="0"/>
              <a:t> </a:t>
            </a:r>
            <a:r>
              <a:rPr lang="en-US" sz="2400" dirty="0" smtClean="0"/>
              <a:t>Hamza</a:t>
            </a:r>
          </a:p>
          <a:p>
            <a:endParaRPr lang="en-US" dirty="0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xmlns="" id="{41DC8BE9-F387-4004-8DEE-5D1766E66BA8}"/>
              </a:ext>
            </a:extLst>
          </p:cNvPr>
          <p:cNvSpPr txBox="1">
            <a:spLocks/>
          </p:cNvSpPr>
          <p:nvPr/>
        </p:nvSpPr>
        <p:spPr>
          <a:xfrm>
            <a:off x="6604580" y="5599374"/>
            <a:ext cx="2700976" cy="414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Shamsul</a:t>
            </a:r>
            <a:r>
              <a:rPr lang="en-US" dirty="0" smtClean="0"/>
              <a:t> Hasan</a:t>
            </a:r>
          </a:p>
          <a:p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11" name="Text Placeholder 41">
            <a:extLst>
              <a:ext uri="{FF2B5EF4-FFF2-40B4-BE49-F238E27FC236}">
                <a16:creationId xmlns:a16="http://schemas.microsoft.com/office/drawing/2014/main" xmlns="" id="{CCC5CD53-1FE4-4096-AEA4-07B2D798AE75}"/>
              </a:ext>
            </a:extLst>
          </p:cNvPr>
          <p:cNvSpPr txBox="1">
            <a:spLocks/>
          </p:cNvSpPr>
          <p:nvPr/>
        </p:nvSpPr>
        <p:spPr>
          <a:xfrm>
            <a:off x="10165798" y="5609148"/>
            <a:ext cx="2700976" cy="414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Sarim</a:t>
            </a:r>
            <a:endParaRPr lang="en-US" sz="2400" dirty="0"/>
          </a:p>
          <a:p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xmlns="" id="{6B22441D-1319-4FC1-A0FC-DBF43DD24606}"/>
              </a:ext>
            </a:extLst>
          </p:cNvPr>
          <p:cNvSpPr txBox="1">
            <a:spLocks/>
          </p:cNvSpPr>
          <p:nvPr/>
        </p:nvSpPr>
        <p:spPr>
          <a:xfrm>
            <a:off x="6998337" y="2773341"/>
            <a:ext cx="2748275" cy="413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Tw Cen MT" panose="020B0602020104020603" pitchFamily="34" charset="0"/>
              </a:rPr>
              <a:t>Founder/CEO</a:t>
            </a:r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xmlns="" id="{077B8FEE-DC31-4DF0-BA55-B9354528BE23}"/>
              </a:ext>
            </a:extLst>
          </p:cNvPr>
          <p:cNvSpPr txBox="1">
            <a:spLocks/>
          </p:cNvSpPr>
          <p:nvPr/>
        </p:nvSpPr>
        <p:spPr>
          <a:xfrm>
            <a:off x="6801631" y="2359031"/>
            <a:ext cx="2700976" cy="414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/>
              <a:t>Shazim</a:t>
            </a:r>
            <a:r>
              <a:rPr lang="en-US" sz="2400" dirty="0" smtClean="0"/>
              <a:t> Rajput</a:t>
            </a:r>
            <a:endParaRPr lang="en-US" sz="2400" dirty="0"/>
          </a:p>
        </p:txBody>
      </p:sp>
      <p:sp>
        <p:nvSpPr>
          <p:cNvPr id="14" name="Title 28">
            <a:extLst>
              <a:ext uri="{FF2B5EF4-FFF2-40B4-BE49-F238E27FC236}">
                <a16:creationId xmlns:a16="http://schemas.microsoft.com/office/drawing/2014/main" xmlns="" id="{A91AB578-B36F-4063-AB5C-CF39A03ED9F6}"/>
              </a:ext>
            </a:extLst>
          </p:cNvPr>
          <p:cNvSpPr txBox="1">
            <a:spLocks/>
          </p:cNvSpPr>
          <p:nvPr/>
        </p:nvSpPr>
        <p:spPr>
          <a:xfrm>
            <a:off x="434408" y="1744719"/>
            <a:ext cx="4173468" cy="24479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Our</a:t>
            </a:r>
          </a:p>
          <a:p>
            <a:r>
              <a:rPr lang="en-US" sz="8000" dirty="0" smtClean="0"/>
              <a:t>Team Members</a:t>
            </a:r>
            <a:endParaRPr lang="en-US" sz="8000" dirty="0"/>
          </a:p>
        </p:txBody>
      </p:sp>
      <p:sp>
        <p:nvSpPr>
          <p:cNvPr id="15" name="Text Placeholder 34">
            <a:extLst>
              <a:ext uri="{FF2B5EF4-FFF2-40B4-BE49-F238E27FC236}">
                <a16:creationId xmlns:a16="http://schemas.microsoft.com/office/drawing/2014/main" xmlns="" id="{CF0CD5BF-15FC-42F8-A7F0-C2790A89EAB2}"/>
              </a:ext>
            </a:extLst>
          </p:cNvPr>
          <p:cNvSpPr txBox="1">
            <a:spLocks/>
          </p:cNvSpPr>
          <p:nvPr/>
        </p:nvSpPr>
        <p:spPr>
          <a:xfrm>
            <a:off x="9872663" y="2762042"/>
            <a:ext cx="2748275" cy="4132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Co-Founder/COO</a:t>
            </a:r>
          </a:p>
        </p:txBody>
      </p:sp>
      <p:sp>
        <p:nvSpPr>
          <p:cNvPr id="16" name="Text Placeholder 37">
            <a:extLst>
              <a:ext uri="{FF2B5EF4-FFF2-40B4-BE49-F238E27FC236}">
                <a16:creationId xmlns:a16="http://schemas.microsoft.com/office/drawing/2014/main" xmlns="" id="{E7B87BEF-62B5-4BBA-9F93-02063FE4ADFD}"/>
              </a:ext>
            </a:extLst>
          </p:cNvPr>
          <p:cNvSpPr txBox="1">
            <a:spLocks/>
          </p:cNvSpPr>
          <p:nvPr/>
        </p:nvSpPr>
        <p:spPr>
          <a:xfrm>
            <a:off x="7197431" y="6077489"/>
            <a:ext cx="2748275" cy="4161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CMO</a:t>
            </a:r>
          </a:p>
        </p:txBody>
      </p:sp>
      <p:sp>
        <p:nvSpPr>
          <p:cNvPr id="17" name="Text Placeholder 40">
            <a:extLst>
              <a:ext uri="{FF2B5EF4-FFF2-40B4-BE49-F238E27FC236}">
                <a16:creationId xmlns:a16="http://schemas.microsoft.com/office/drawing/2014/main" xmlns="" id="{CFB72DA7-2654-483B-8BC0-D91E15E53CF7}"/>
              </a:ext>
            </a:extLst>
          </p:cNvPr>
          <p:cNvSpPr txBox="1">
            <a:spLocks/>
          </p:cNvSpPr>
          <p:nvPr/>
        </p:nvSpPr>
        <p:spPr>
          <a:xfrm>
            <a:off x="10301175" y="6055546"/>
            <a:ext cx="2748275" cy="36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Tw Cen MT" panose="020B0602020104020603" pitchFamily="34" charset="0"/>
              </a:rPr>
              <a:t>CFO</a:t>
            </a:r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0A0B231E-BC29-4F0A-AC0C-69AD5D4C7AA5}"/>
              </a:ext>
            </a:extLst>
          </p:cNvPr>
          <p:cNvSpPr/>
          <p:nvPr/>
        </p:nvSpPr>
        <p:spPr>
          <a:xfrm>
            <a:off x="6728039" y="3809148"/>
            <a:ext cx="1769938" cy="1769938"/>
          </a:xfrm>
          <a:prstGeom prst="roundRect">
            <a:avLst>
              <a:gd name="adj" fmla="val 1354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9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2" b="25762"/>
          <a:stretch>
            <a:fillRect/>
          </a:stretch>
        </p:blipFill>
        <p:spPr>
          <a:xfrm>
            <a:off x="6927850" y="692150"/>
            <a:ext cx="1517650" cy="1517650"/>
          </a:xfrm>
          <a:prstGeom prst="roundRect">
            <a:avLst>
              <a:gd name="adj" fmla="val 9279"/>
            </a:avLst>
          </a:prstGeom>
        </p:spPr>
      </p:pic>
      <p:pic>
        <p:nvPicPr>
          <p:cNvPr id="20" name="Picture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3" b="26923"/>
          <a:stretch>
            <a:fillRect/>
          </a:stretch>
        </p:blipFill>
        <p:spPr>
          <a:xfrm>
            <a:off x="6854825" y="3930650"/>
            <a:ext cx="1517650" cy="1517650"/>
          </a:xfrm>
          <a:prstGeom prst="roundRect">
            <a:avLst>
              <a:gd name="adj" fmla="val 11025"/>
            </a:avLst>
          </a:prstGeom>
        </p:spPr>
      </p:pic>
      <p:pic>
        <p:nvPicPr>
          <p:cNvPr id="21" name="Picture Placeholder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" b="276"/>
          <a:stretch>
            <a:fillRect/>
          </a:stretch>
        </p:blipFill>
        <p:spPr>
          <a:xfrm>
            <a:off x="9872663" y="646113"/>
            <a:ext cx="1517650" cy="1517650"/>
          </a:xfrm>
          <a:prstGeom prst="roundRect">
            <a:avLst>
              <a:gd name="adj" fmla="val 9279"/>
            </a:avLst>
          </a:prstGeom>
        </p:spPr>
      </p:pic>
      <p:sp>
        <p:nvSpPr>
          <p:cNvPr id="22" name="Rectangle: Rounded Corners 17">
            <a:extLst>
              <a:ext uri="{FF2B5EF4-FFF2-40B4-BE49-F238E27FC236}">
                <a16:creationId xmlns:a16="http://schemas.microsoft.com/office/drawing/2014/main" xmlns="" id="{0A0B231E-BC29-4F0A-AC0C-69AD5D4C7AA5}"/>
              </a:ext>
            </a:extLst>
          </p:cNvPr>
          <p:cNvSpPr/>
          <p:nvPr/>
        </p:nvSpPr>
        <p:spPr>
          <a:xfrm>
            <a:off x="9797386" y="3813471"/>
            <a:ext cx="1769938" cy="1769938"/>
          </a:xfrm>
          <a:prstGeom prst="roundRect">
            <a:avLst>
              <a:gd name="adj" fmla="val 1354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3" name="Rectangle: Rounded Corners 17">
            <a:extLst>
              <a:ext uri="{FF2B5EF4-FFF2-40B4-BE49-F238E27FC236}">
                <a16:creationId xmlns:a16="http://schemas.microsoft.com/office/drawing/2014/main" xmlns="" id="{0A0B231E-BC29-4F0A-AC0C-69AD5D4C7AA5}"/>
              </a:ext>
            </a:extLst>
          </p:cNvPr>
          <p:cNvSpPr/>
          <p:nvPr/>
        </p:nvSpPr>
        <p:spPr>
          <a:xfrm>
            <a:off x="6801631" y="535482"/>
            <a:ext cx="1769938" cy="1769938"/>
          </a:xfrm>
          <a:prstGeom prst="roundRect">
            <a:avLst>
              <a:gd name="adj" fmla="val 1354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ectangle: Rounded Corners 17">
            <a:extLst>
              <a:ext uri="{FF2B5EF4-FFF2-40B4-BE49-F238E27FC236}">
                <a16:creationId xmlns:a16="http://schemas.microsoft.com/office/drawing/2014/main" xmlns="" id="{0A0B231E-BC29-4F0A-AC0C-69AD5D4C7AA5}"/>
              </a:ext>
            </a:extLst>
          </p:cNvPr>
          <p:cNvSpPr/>
          <p:nvPr/>
        </p:nvSpPr>
        <p:spPr>
          <a:xfrm>
            <a:off x="9746349" y="506012"/>
            <a:ext cx="1769938" cy="1769938"/>
          </a:xfrm>
          <a:prstGeom prst="roundRect">
            <a:avLst>
              <a:gd name="adj" fmla="val 1354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7" name="Picture Placeholder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530" y="3930649"/>
            <a:ext cx="1517650" cy="1553305"/>
          </a:xfrm>
          <a:prstGeom prst="roundRect">
            <a:avLst>
              <a:gd name="adj" fmla="val 9279"/>
            </a:avLst>
          </a:prstGeom>
        </p:spPr>
      </p:pic>
    </p:spTree>
    <p:extLst>
      <p:ext uri="{BB962C8B-B14F-4D97-AF65-F5344CB8AC3E}">
        <p14:creationId xmlns:p14="http://schemas.microsoft.com/office/powerpoint/2010/main" val="28711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1" grpId="0" build="p"/>
      <p:bldP spid="12" grpId="0" build="p"/>
      <p:bldP spid="13" grpId="0" build="p"/>
      <p:bldP spid="15" grpId="0" build="p"/>
      <p:bldP spid="16" grpId="0" build="p"/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A6C3FF6-F963-4241-A1CC-9DB95D450544}"/>
              </a:ext>
            </a:extLst>
          </p:cNvPr>
          <p:cNvSpPr txBox="1"/>
          <p:nvPr/>
        </p:nvSpPr>
        <p:spPr>
          <a:xfrm>
            <a:off x="2738355" y="276051"/>
            <a:ext cx="671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What we offer?</a:t>
            </a:r>
            <a:endParaRPr lang="en-US" sz="5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 Placeholder 31">
            <a:extLst>
              <a:ext uri="{FF2B5EF4-FFF2-40B4-BE49-F238E27FC236}">
                <a16:creationId xmlns:a16="http://schemas.microsoft.com/office/drawing/2014/main" xmlns="" id="{077B8FEE-DC31-4DF0-BA55-B9354528BE23}"/>
              </a:ext>
            </a:extLst>
          </p:cNvPr>
          <p:cNvSpPr txBox="1">
            <a:spLocks/>
          </p:cNvSpPr>
          <p:nvPr/>
        </p:nvSpPr>
        <p:spPr>
          <a:xfrm>
            <a:off x="784145" y="3976326"/>
            <a:ext cx="2700976" cy="414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Birthday Cakes</a:t>
            </a:r>
            <a:endParaRPr lang="en-US" sz="2400" dirty="0"/>
          </a:p>
        </p:txBody>
      </p:sp>
      <p:pic>
        <p:nvPicPr>
          <p:cNvPr id="30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83" y="2314149"/>
            <a:ext cx="1517650" cy="1493367"/>
          </a:xfrm>
          <a:prstGeom prst="roundRect">
            <a:avLst>
              <a:gd name="adj" fmla="val 9279"/>
            </a:avLst>
          </a:prstGeom>
        </p:spPr>
      </p:pic>
      <p:sp>
        <p:nvSpPr>
          <p:cNvPr id="32" name="Rectangle: Rounded Corners 17">
            <a:extLst>
              <a:ext uri="{FF2B5EF4-FFF2-40B4-BE49-F238E27FC236}">
                <a16:creationId xmlns:a16="http://schemas.microsoft.com/office/drawing/2014/main" xmlns="" id="{0A0B231E-BC29-4F0A-AC0C-69AD5D4C7AA5}"/>
              </a:ext>
            </a:extLst>
          </p:cNvPr>
          <p:cNvSpPr/>
          <p:nvPr/>
        </p:nvSpPr>
        <p:spPr>
          <a:xfrm>
            <a:off x="864464" y="2145340"/>
            <a:ext cx="1769938" cy="1769938"/>
          </a:xfrm>
          <a:prstGeom prst="roundRect">
            <a:avLst>
              <a:gd name="adj" fmla="val 1354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xmlns="" id="{077B8FEE-DC31-4DF0-BA55-B9354528BE23}"/>
              </a:ext>
            </a:extLst>
          </p:cNvPr>
          <p:cNvSpPr txBox="1">
            <a:spLocks/>
          </p:cNvSpPr>
          <p:nvPr/>
        </p:nvSpPr>
        <p:spPr>
          <a:xfrm>
            <a:off x="4903246" y="3999936"/>
            <a:ext cx="2700976" cy="414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Wedding Cakes</a:t>
            </a:r>
            <a:endParaRPr lang="en-US" sz="2400" dirty="0"/>
          </a:p>
        </p:txBody>
      </p:sp>
      <p:pic>
        <p:nvPicPr>
          <p:cNvPr id="35" name="Picture Placeholder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776" r="1807" b="18328"/>
          <a:stretch/>
        </p:blipFill>
        <p:spPr>
          <a:xfrm>
            <a:off x="5206229" y="2298789"/>
            <a:ext cx="1453389" cy="1463040"/>
          </a:xfrm>
          <a:prstGeom prst="roundRect">
            <a:avLst>
              <a:gd name="adj" fmla="val 9279"/>
            </a:avLst>
          </a:prstGeom>
        </p:spPr>
      </p:pic>
      <p:sp>
        <p:nvSpPr>
          <p:cNvPr id="36" name="Rectangle: Rounded Corners 17">
            <a:extLst>
              <a:ext uri="{FF2B5EF4-FFF2-40B4-BE49-F238E27FC236}">
                <a16:creationId xmlns:a16="http://schemas.microsoft.com/office/drawing/2014/main" xmlns="" id="{0A0B231E-BC29-4F0A-AC0C-69AD5D4C7AA5}"/>
              </a:ext>
            </a:extLst>
          </p:cNvPr>
          <p:cNvSpPr/>
          <p:nvPr/>
        </p:nvSpPr>
        <p:spPr>
          <a:xfrm>
            <a:off x="5047955" y="2168950"/>
            <a:ext cx="1769938" cy="1769938"/>
          </a:xfrm>
          <a:prstGeom prst="roundRect">
            <a:avLst>
              <a:gd name="adj" fmla="val 1354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6" name="Text Placeholder 31">
            <a:extLst>
              <a:ext uri="{FF2B5EF4-FFF2-40B4-BE49-F238E27FC236}">
                <a16:creationId xmlns:a16="http://schemas.microsoft.com/office/drawing/2014/main" xmlns="" id="{077B8FEE-DC31-4DF0-BA55-B9354528BE23}"/>
              </a:ext>
            </a:extLst>
          </p:cNvPr>
          <p:cNvSpPr txBox="1">
            <a:spLocks/>
          </p:cNvSpPr>
          <p:nvPr/>
        </p:nvSpPr>
        <p:spPr>
          <a:xfrm>
            <a:off x="9129232" y="4009569"/>
            <a:ext cx="2700976" cy="414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Anniversary Cakes</a:t>
            </a:r>
            <a:endParaRPr lang="en-US" sz="2400" dirty="0"/>
          </a:p>
        </p:txBody>
      </p:sp>
      <p:pic>
        <p:nvPicPr>
          <p:cNvPr id="47" name="Picture Placeholder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73" y="2343143"/>
            <a:ext cx="1517650" cy="1478303"/>
          </a:xfrm>
          <a:prstGeom prst="roundRect">
            <a:avLst>
              <a:gd name="adj" fmla="val 9279"/>
            </a:avLst>
          </a:prstGeom>
        </p:spPr>
      </p:pic>
      <p:sp>
        <p:nvSpPr>
          <p:cNvPr id="48" name="Rectangle: Rounded Corners 17">
            <a:extLst>
              <a:ext uri="{FF2B5EF4-FFF2-40B4-BE49-F238E27FC236}">
                <a16:creationId xmlns:a16="http://schemas.microsoft.com/office/drawing/2014/main" xmlns="" id="{0A0B231E-BC29-4F0A-AC0C-69AD5D4C7AA5}"/>
              </a:ext>
            </a:extLst>
          </p:cNvPr>
          <p:cNvSpPr/>
          <p:nvPr/>
        </p:nvSpPr>
        <p:spPr>
          <a:xfrm>
            <a:off x="9411754" y="2166802"/>
            <a:ext cx="1769938" cy="1769938"/>
          </a:xfrm>
          <a:prstGeom prst="roundRect">
            <a:avLst>
              <a:gd name="adj" fmla="val 1354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Text Placeholder 31">
            <a:extLst>
              <a:ext uri="{FF2B5EF4-FFF2-40B4-BE49-F238E27FC236}">
                <a16:creationId xmlns:a16="http://schemas.microsoft.com/office/drawing/2014/main" xmlns="" id="{077B8FEE-DC31-4DF0-BA55-B9354528BE23}"/>
              </a:ext>
            </a:extLst>
          </p:cNvPr>
          <p:cNvSpPr txBox="1">
            <a:spLocks/>
          </p:cNvSpPr>
          <p:nvPr/>
        </p:nvSpPr>
        <p:spPr>
          <a:xfrm>
            <a:off x="2634402" y="6056257"/>
            <a:ext cx="2700976" cy="414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Engagement Cakes</a:t>
            </a:r>
            <a:endParaRPr lang="en-US" sz="2400" dirty="0"/>
          </a:p>
        </p:txBody>
      </p:sp>
      <p:pic>
        <p:nvPicPr>
          <p:cNvPr id="50" name="Picture Placeholder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3724"/>
          <a:stretch/>
        </p:blipFill>
        <p:spPr>
          <a:xfrm>
            <a:off x="3090930" y="4384087"/>
            <a:ext cx="1519138" cy="1515502"/>
          </a:xfrm>
          <a:prstGeom prst="roundRect">
            <a:avLst>
              <a:gd name="adj" fmla="val 9279"/>
            </a:avLst>
          </a:prstGeom>
        </p:spPr>
      </p:pic>
      <p:sp>
        <p:nvSpPr>
          <p:cNvPr id="51" name="Rectangle: Rounded Corners 17">
            <a:extLst>
              <a:ext uri="{FF2B5EF4-FFF2-40B4-BE49-F238E27FC236}">
                <a16:creationId xmlns:a16="http://schemas.microsoft.com/office/drawing/2014/main" xmlns="" id="{0A0B231E-BC29-4F0A-AC0C-69AD5D4C7AA5}"/>
              </a:ext>
            </a:extLst>
          </p:cNvPr>
          <p:cNvSpPr/>
          <p:nvPr/>
        </p:nvSpPr>
        <p:spPr>
          <a:xfrm>
            <a:off x="2959428" y="4227419"/>
            <a:ext cx="1769938" cy="1769938"/>
          </a:xfrm>
          <a:prstGeom prst="roundRect">
            <a:avLst>
              <a:gd name="adj" fmla="val 1354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2" name="Text Placeholder 31">
            <a:extLst>
              <a:ext uri="{FF2B5EF4-FFF2-40B4-BE49-F238E27FC236}">
                <a16:creationId xmlns:a16="http://schemas.microsoft.com/office/drawing/2014/main" xmlns="" id="{077B8FEE-DC31-4DF0-BA55-B9354528BE23}"/>
              </a:ext>
            </a:extLst>
          </p:cNvPr>
          <p:cNvSpPr txBox="1">
            <a:spLocks/>
          </p:cNvSpPr>
          <p:nvPr/>
        </p:nvSpPr>
        <p:spPr>
          <a:xfrm>
            <a:off x="7224550" y="6056257"/>
            <a:ext cx="2700976" cy="414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Custom Cakes</a:t>
            </a:r>
            <a:endParaRPr lang="en-US" sz="2400" dirty="0"/>
          </a:p>
        </p:txBody>
      </p:sp>
      <p:pic>
        <p:nvPicPr>
          <p:cNvPr id="53" name="Picture Placeholder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3" b="3126"/>
          <a:stretch/>
        </p:blipFill>
        <p:spPr>
          <a:xfrm>
            <a:off x="7392101" y="4349015"/>
            <a:ext cx="1451886" cy="1522449"/>
          </a:xfrm>
          <a:prstGeom prst="roundRect">
            <a:avLst>
              <a:gd name="adj" fmla="val 9279"/>
            </a:avLst>
          </a:prstGeom>
        </p:spPr>
      </p:pic>
      <p:sp>
        <p:nvSpPr>
          <p:cNvPr id="54" name="Rectangle: Rounded Corners 17">
            <a:extLst>
              <a:ext uri="{FF2B5EF4-FFF2-40B4-BE49-F238E27FC236}">
                <a16:creationId xmlns:a16="http://schemas.microsoft.com/office/drawing/2014/main" xmlns="" id="{0A0B231E-BC29-4F0A-AC0C-69AD5D4C7AA5}"/>
              </a:ext>
            </a:extLst>
          </p:cNvPr>
          <p:cNvSpPr/>
          <p:nvPr/>
        </p:nvSpPr>
        <p:spPr>
          <a:xfrm>
            <a:off x="7233075" y="4225271"/>
            <a:ext cx="1769938" cy="1769938"/>
          </a:xfrm>
          <a:prstGeom prst="roundRect">
            <a:avLst>
              <a:gd name="adj" fmla="val 1354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2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4" grpId="0" build="p"/>
      <p:bldP spid="46" grpId="0" build="p"/>
      <p:bldP spid="49" grpId="0" build="p"/>
      <p:bldP spid="5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E6E697-3913-4027-BA8F-D881C9804E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7D6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C42AAD-4C6F-40DD-AED9-40611CA8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62"/>
            <a:ext cx="10515600" cy="2258488"/>
          </a:xfrm>
        </p:spPr>
        <p:txBody>
          <a:bodyPr>
            <a:noAutofit/>
          </a:bodyPr>
          <a:lstStyle/>
          <a:p>
            <a:r>
              <a:rPr lang="en-US" sz="13800" dirty="0" smtClean="0"/>
              <a:t>THANKS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B99498-EC08-4B14-8E03-1660FF7A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30515"/>
            <a:ext cx="10515600" cy="846136"/>
          </a:xfrm>
        </p:spPr>
        <p:txBody>
          <a:bodyPr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17F8DA1D-6ABB-40C3-928B-AC15C22451B4}"/>
              </a:ext>
            </a:extLst>
          </p:cNvPr>
          <p:cNvSpPr txBox="1">
            <a:spLocks/>
          </p:cNvSpPr>
          <p:nvPr/>
        </p:nvSpPr>
        <p:spPr>
          <a:xfrm>
            <a:off x="831850" y="3940571"/>
            <a:ext cx="10515600" cy="4548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w Cen MT" panose="020B0602020104020603" pitchFamily="34" charset="0"/>
              </a:rPr>
              <a:t>Designed By </a:t>
            </a:r>
            <a:r>
              <a:rPr lang="en-US" sz="2800" b="1" dirty="0" smtClean="0">
                <a:latin typeface="Tw Cen MT" panose="020B0602020104020603" pitchFamily="34" charset="0"/>
              </a:rPr>
              <a:t>The Cake </a:t>
            </a:r>
            <a:r>
              <a:rPr lang="en-US" sz="2800" b="1" dirty="0">
                <a:latin typeface="Tw Cen MT" panose="020B0602020104020603" pitchFamily="34" charset="0"/>
              </a:rPr>
              <a:t>Team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BA3F939C-0CF6-4C62-990D-3FCB07B1BA64}"/>
              </a:ext>
            </a:extLst>
          </p:cNvPr>
          <p:cNvSpPr txBox="1">
            <a:spLocks/>
          </p:cNvSpPr>
          <p:nvPr/>
        </p:nvSpPr>
        <p:spPr>
          <a:xfrm>
            <a:off x="1777959" y="3198814"/>
            <a:ext cx="8626475" cy="6286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Tw Cen MT" panose="020B0602020104020603" pitchFamily="34" charset="0"/>
              </a:rPr>
              <a:t>FOR LISTENING WITH PATIENCE</a:t>
            </a:r>
          </a:p>
        </p:txBody>
      </p:sp>
    </p:spTree>
    <p:extLst>
      <p:ext uri="{BB962C8B-B14F-4D97-AF65-F5344CB8AC3E}">
        <p14:creationId xmlns:p14="http://schemas.microsoft.com/office/powerpoint/2010/main" val="280675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6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118</Words>
  <Application>Microsoft Office PowerPoint</Application>
  <PresentationFormat>Widescreen</PresentationFormat>
  <Paragraphs>1283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Office Theme</vt:lpstr>
      <vt:lpstr>The Cake </vt:lpstr>
      <vt:lpstr>WELCOME </vt:lpstr>
      <vt:lpstr>The Cake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acer</cp:lastModifiedBy>
  <cp:revision>75</cp:revision>
  <dcterms:created xsi:type="dcterms:W3CDTF">2020-04-05T14:42:19Z</dcterms:created>
  <dcterms:modified xsi:type="dcterms:W3CDTF">2021-06-09T20:45:35Z</dcterms:modified>
</cp:coreProperties>
</file>