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84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0375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2908-71BA-41BE-A252-6D11155B4086}" type="datetimeFigureOut">
              <a:rPr lang="en-001" smtClean="0"/>
              <a:t>20/04/2025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571500"/>
            <a:ext cx="27432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12800" y="2200275"/>
            <a:ext cx="65024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0375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6C70-006F-47C2-8F66-185C13275AF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7433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6C70-006F-47C2-8F66-185C13275AFD}" type="slidenum">
              <a:rPr lang="en-001" smtClean="0"/>
              <a:t>16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622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940FA-0D8E-2176-A254-1985A30C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671289"/>
            <a:ext cx="7315200" cy="30625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016" y="0"/>
            <a:ext cx="8125968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85499-32BC-6E35-4CEA-5312157A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6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7397A-9E76-4B32-53B9-EFC9847E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7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37FC4-37FA-E01D-8A8D-EFA02F93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609600"/>
            <a:ext cx="2923899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</Words>
  <Application>Microsoft Office PowerPoint</Application>
  <PresentationFormat>Custom</PresentationFormat>
  <Paragraphs>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Aptos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Ali Zahid</dc:creator>
  <cp:lastModifiedBy>Ahmed Ali Zahid</cp:lastModifiedBy>
  <cp:revision>4</cp:revision>
  <dcterms:created xsi:type="dcterms:W3CDTF">2025-04-20T17:33:44Z</dcterms:created>
  <dcterms:modified xsi:type="dcterms:W3CDTF">2025-04-20T18:00:21Z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LastSaved">
    <vt:filetime>2025-04-20T00:00:00Z</vt:filetime>
  </property>
  <property fmtid="{D5CDD505-2E9C-101B-9397-08002B2CF9AE}" pid="4" name="Producer">
    <vt:lpwstr>3-Heights(TM) PDF Security Shell 4.8.25.2 (http://www.pdf-tools.com)</vt:lpwstr>
  </property>
</Properties>
</file>