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90AF-FBD5-4446-B42A-F86CC9B3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62B1-0573-4FDE-BE3D-B9758DCE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310AE-CBA2-49AE-9EBD-7EEF974C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2890-37A2-4243-B1D2-725D6142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13BB-050C-4091-B0C8-1089932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0404-6D38-49C1-BA55-4EE042D6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9B4ED-CAF3-4BF9-BE0E-5118045F1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FF44-E4BF-4F47-B7AB-E08B59C9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EB5C-9E37-42DA-97F5-8C6575E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CBC8-9725-40DC-88FD-7A023C8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2233D-F5D4-49C1-96DE-69AE0796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B6939-67A2-4302-BF36-DB26A4E83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4492-554E-4930-8C15-151D2869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E763-A075-47E5-9BA8-537626EA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891B-AF91-4B2C-94E6-659913E9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74C-CB5F-4480-B28D-5922B715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5C4E-A4DE-4802-82FD-23AA60BF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EEC6-8379-49E4-99C1-4AAF2C46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514D-2A07-407A-B3ED-557BCA9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2ADF-B63C-45F6-B80A-C1C55135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64B-1E83-4B1B-AD0F-4726F638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D3FC-9876-46C0-AB58-DB9D4AA0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FE5D-DCE6-4850-AAF6-2CC992EC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BAB-C27F-4F16-B50C-D07A75E9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C368-B93A-406F-99C2-3FEEAD2C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E21D-7AC4-49BC-BE85-4CB36398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CDBE-9F5A-4424-928D-30C6E622D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9AB5-9BC3-48F7-81AF-12B913FD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5E8E-02DE-4C2D-A476-C77DCCF2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46FB-66E6-4D98-9140-A960CBC9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3371-863E-4026-B59B-506E77DA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8BC2-4C9F-416C-802C-2B9C355F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025E8-16A6-46CD-836F-D2770B89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98F1-1AF2-40B8-9EC2-74068142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5D67C-A0F6-4163-844D-227DCFBC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0B0EC-27C6-460D-9663-EAA7F759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20A22-EE53-424D-95D4-AA889A56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B39EE-41BF-4146-9446-E93F88F7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1DCDF-B2BD-4197-B965-164914F0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275-C7B1-4B8C-ACED-C77A2A4D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586C-4652-4089-B208-D1562385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DACC-FF4B-413C-9704-5F6C2DB2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C45B1-BE41-4D98-AE01-1AD1B73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880A2-6140-4BDF-B8FE-66628E79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45AB7-ECB8-4338-9E45-5702722E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841-0A48-4C5F-A0F7-2C4C1A9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2E97-E53F-4253-9A57-2C085722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AD9-B7BB-4D8E-853C-42EF0B7E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A729-C33F-4B11-8E34-D8D290FE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0DC47-BAF0-4AE8-9F9F-359F2C7C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0B27-1A8B-43CA-9254-856AB94E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9165B-BAA0-4F57-9ED8-605873EE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FDD-29DE-4022-8C3B-D9A198FF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49507-3B5B-4819-B671-B7369895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D653-1FBF-4A86-AC15-0AEED6FD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BD76-ECF7-428A-AAD9-7C4A76D7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6E43-A0A2-4652-BACC-5BA4F04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EF6B-30E3-4F04-ABFE-FE366F5A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6B55-14CE-44D4-86BC-BCC0FB04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B626-7EA7-42C1-A0FC-C5A2B431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4EE6-1D43-49DA-AD60-945ADEEF3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86CB-567B-426A-AAB4-36337727286D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DBA5-D3B1-4E37-94D5-51613C956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FF8E-CAAE-41F4-AD35-5AEBA200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DC15-4F36-4F8D-BD84-BC62AE8D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D8343E-4F0A-496D-BE11-A5E569BD8E74}"/>
              </a:ext>
            </a:extLst>
          </p:cNvPr>
          <p:cNvGrpSpPr/>
          <p:nvPr/>
        </p:nvGrpSpPr>
        <p:grpSpPr>
          <a:xfrm>
            <a:off x="321307" y="362781"/>
            <a:ext cx="5523311" cy="6132438"/>
            <a:chOff x="523174" y="549166"/>
            <a:chExt cx="10595482" cy="6132438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2611E048-A56A-4BD1-A26B-8161CE82A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6" t="4866" r="7931" b="6880"/>
            <a:stretch/>
          </p:blipFill>
          <p:spPr>
            <a:xfrm>
              <a:off x="1073341" y="549166"/>
              <a:ext cx="10045315" cy="57596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DC61C0-74CA-4C29-BAE8-0E31878B49FF}"/>
                </a:ext>
              </a:extLst>
            </p:cNvPr>
            <p:cNvSpPr txBox="1"/>
            <p:nvPr/>
          </p:nvSpPr>
          <p:spPr>
            <a:xfrm rot="16200000" flipH="1">
              <a:off x="199926" y="3244333"/>
              <a:ext cx="101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X_norm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6DD440-7014-47D4-9F98-E0781E5221AE}"/>
                </a:ext>
              </a:extLst>
            </p:cNvPr>
            <p:cNvSpPr txBox="1"/>
            <p:nvPr/>
          </p:nvSpPr>
          <p:spPr>
            <a:xfrm flipH="1">
              <a:off x="5588086" y="6312272"/>
              <a:ext cx="2185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Iteration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D206B91-863C-4CAE-A820-4444E734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18" y="504491"/>
            <a:ext cx="5506764" cy="5387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C7CE6-BE12-471A-A5A0-71F6244A17F6}"/>
              </a:ext>
            </a:extLst>
          </p:cNvPr>
          <p:cNvSpPr txBox="1"/>
          <p:nvPr/>
        </p:nvSpPr>
        <p:spPr>
          <a:xfrm flipH="1">
            <a:off x="840618" y="669304"/>
            <a:ext cx="4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D6E2E-6F2D-46B7-89D1-824D941FE4FA}"/>
              </a:ext>
            </a:extLst>
          </p:cNvPr>
          <p:cNvSpPr txBox="1"/>
          <p:nvPr/>
        </p:nvSpPr>
        <p:spPr>
          <a:xfrm flipH="1">
            <a:off x="5844618" y="640181"/>
            <a:ext cx="4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486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Abdelrhman Bassiouny</dc:creator>
  <cp:lastModifiedBy>Abdelrhman Bassiouny</cp:lastModifiedBy>
  <cp:revision>1</cp:revision>
  <dcterms:created xsi:type="dcterms:W3CDTF">2022-03-02T19:54:16Z</dcterms:created>
  <dcterms:modified xsi:type="dcterms:W3CDTF">2022-03-02T23:25:58Z</dcterms:modified>
</cp:coreProperties>
</file>