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2.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81" r:id="rId6"/>
    <p:sldId id="342" r:id="rId7"/>
    <p:sldId id="282" r:id="rId8"/>
    <p:sldId id="380" r:id="rId9"/>
    <p:sldId id="381" r:id="rId10"/>
    <p:sldId id="382" r:id="rId11"/>
    <p:sldId id="383" r:id="rId12"/>
    <p:sldId id="385" r:id="rId13"/>
    <p:sldId id="386" r:id="rId14"/>
    <p:sldId id="387" r:id="rId15"/>
    <p:sldId id="38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90" y="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BC88E-2097-04CD-1BF7-432A4BCD8C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890F59-58BE-5918-D7D8-FFA9214CD4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E65B8E-FCE9-5509-9782-9CB5860DE36E}"/>
              </a:ext>
            </a:extLst>
          </p:cNvPr>
          <p:cNvSpPr>
            <a:spLocks noGrp="1"/>
          </p:cNvSpPr>
          <p:nvPr>
            <p:ph type="dt" sz="half" idx="10"/>
          </p:nvPr>
        </p:nvSpPr>
        <p:spPr/>
        <p:txBody>
          <a:bodyPr/>
          <a:lstStyle/>
          <a:p>
            <a:fld id="{DF7A5623-CB63-4886-95C8-BE9C76DACFAE}" type="datetimeFigureOut">
              <a:rPr lang="en-US" smtClean="0"/>
              <a:t>2023-06-18</a:t>
            </a:fld>
            <a:endParaRPr lang="en-US"/>
          </a:p>
        </p:txBody>
      </p:sp>
      <p:sp>
        <p:nvSpPr>
          <p:cNvPr id="5" name="Footer Placeholder 4">
            <a:extLst>
              <a:ext uri="{FF2B5EF4-FFF2-40B4-BE49-F238E27FC236}">
                <a16:creationId xmlns:a16="http://schemas.microsoft.com/office/drawing/2014/main" id="{00FAC02D-E08D-EF10-7B4A-279B38CD3A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F57A49-26EB-1C6B-07E9-F18C735D15B7}"/>
              </a:ext>
            </a:extLst>
          </p:cNvPr>
          <p:cNvSpPr>
            <a:spLocks noGrp="1"/>
          </p:cNvSpPr>
          <p:nvPr>
            <p:ph type="sldNum" sz="quarter" idx="12"/>
          </p:nvPr>
        </p:nvSpPr>
        <p:spPr/>
        <p:txBody>
          <a:bodyPr/>
          <a:lstStyle/>
          <a:p>
            <a:fld id="{0D930DA9-E026-4BA1-8675-AC7F2846B205}" type="slidenum">
              <a:rPr lang="en-US" smtClean="0"/>
              <a:t>‹#›</a:t>
            </a:fld>
            <a:endParaRPr lang="en-US"/>
          </a:p>
        </p:txBody>
      </p:sp>
    </p:spTree>
    <p:extLst>
      <p:ext uri="{BB962C8B-B14F-4D97-AF65-F5344CB8AC3E}">
        <p14:creationId xmlns:p14="http://schemas.microsoft.com/office/powerpoint/2010/main" val="1612019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4406-ADFC-C26F-7FD9-2839C8E90B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7E93C8-B9A6-8B02-1F3E-FF572D3C31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B73604-47FF-3CAA-C531-9B9C1F149490}"/>
              </a:ext>
            </a:extLst>
          </p:cNvPr>
          <p:cNvSpPr>
            <a:spLocks noGrp="1"/>
          </p:cNvSpPr>
          <p:nvPr>
            <p:ph type="dt" sz="half" idx="10"/>
          </p:nvPr>
        </p:nvSpPr>
        <p:spPr/>
        <p:txBody>
          <a:bodyPr/>
          <a:lstStyle/>
          <a:p>
            <a:fld id="{DF7A5623-CB63-4886-95C8-BE9C76DACFAE}" type="datetimeFigureOut">
              <a:rPr lang="en-US" smtClean="0"/>
              <a:t>2023-06-18</a:t>
            </a:fld>
            <a:endParaRPr lang="en-US"/>
          </a:p>
        </p:txBody>
      </p:sp>
      <p:sp>
        <p:nvSpPr>
          <p:cNvPr id="5" name="Footer Placeholder 4">
            <a:extLst>
              <a:ext uri="{FF2B5EF4-FFF2-40B4-BE49-F238E27FC236}">
                <a16:creationId xmlns:a16="http://schemas.microsoft.com/office/drawing/2014/main" id="{AB11D9B2-84E7-769F-F201-C335CE9355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567FFD-6F15-DD97-596D-28B71783D173}"/>
              </a:ext>
            </a:extLst>
          </p:cNvPr>
          <p:cNvSpPr>
            <a:spLocks noGrp="1"/>
          </p:cNvSpPr>
          <p:nvPr>
            <p:ph type="sldNum" sz="quarter" idx="12"/>
          </p:nvPr>
        </p:nvSpPr>
        <p:spPr/>
        <p:txBody>
          <a:bodyPr/>
          <a:lstStyle/>
          <a:p>
            <a:fld id="{0D930DA9-E026-4BA1-8675-AC7F2846B205}" type="slidenum">
              <a:rPr lang="en-US" smtClean="0"/>
              <a:t>‹#›</a:t>
            </a:fld>
            <a:endParaRPr lang="en-US"/>
          </a:p>
        </p:txBody>
      </p:sp>
    </p:spTree>
    <p:extLst>
      <p:ext uri="{BB962C8B-B14F-4D97-AF65-F5344CB8AC3E}">
        <p14:creationId xmlns:p14="http://schemas.microsoft.com/office/powerpoint/2010/main" val="3379021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C2B46C-CFE4-F0CE-EF09-0B52B99960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9CF4CA-BEED-8C50-9013-D5FACBDBA8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161F63-C2E2-F326-2F9E-0303BEDF295D}"/>
              </a:ext>
            </a:extLst>
          </p:cNvPr>
          <p:cNvSpPr>
            <a:spLocks noGrp="1"/>
          </p:cNvSpPr>
          <p:nvPr>
            <p:ph type="dt" sz="half" idx="10"/>
          </p:nvPr>
        </p:nvSpPr>
        <p:spPr/>
        <p:txBody>
          <a:bodyPr/>
          <a:lstStyle/>
          <a:p>
            <a:fld id="{DF7A5623-CB63-4886-95C8-BE9C76DACFAE}" type="datetimeFigureOut">
              <a:rPr lang="en-US" smtClean="0"/>
              <a:t>2023-06-18</a:t>
            </a:fld>
            <a:endParaRPr lang="en-US"/>
          </a:p>
        </p:txBody>
      </p:sp>
      <p:sp>
        <p:nvSpPr>
          <p:cNvPr id="5" name="Footer Placeholder 4">
            <a:extLst>
              <a:ext uri="{FF2B5EF4-FFF2-40B4-BE49-F238E27FC236}">
                <a16:creationId xmlns:a16="http://schemas.microsoft.com/office/drawing/2014/main" id="{34144E46-847E-5BB8-874B-B44436C433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31F203-920C-7CF4-6A24-3F86F3321283}"/>
              </a:ext>
            </a:extLst>
          </p:cNvPr>
          <p:cNvSpPr>
            <a:spLocks noGrp="1"/>
          </p:cNvSpPr>
          <p:nvPr>
            <p:ph type="sldNum" sz="quarter" idx="12"/>
          </p:nvPr>
        </p:nvSpPr>
        <p:spPr/>
        <p:txBody>
          <a:bodyPr/>
          <a:lstStyle/>
          <a:p>
            <a:fld id="{0D930DA9-E026-4BA1-8675-AC7F2846B205}" type="slidenum">
              <a:rPr lang="en-US" smtClean="0"/>
              <a:t>‹#›</a:t>
            </a:fld>
            <a:endParaRPr lang="en-US"/>
          </a:p>
        </p:txBody>
      </p:sp>
    </p:spTree>
    <p:extLst>
      <p:ext uri="{BB962C8B-B14F-4D97-AF65-F5344CB8AC3E}">
        <p14:creationId xmlns:p14="http://schemas.microsoft.com/office/powerpoint/2010/main" val="3800364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7B733-FDE4-76D7-1001-EFB2BB67E6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0A9927-92CB-D2A9-E0B1-4BA87119FA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3D92B9-1A94-393B-A0D7-9F9164A08DFC}"/>
              </a:ext>
            </a:extLst>
          </p:cNvPr>
          <p:cNvSpPr>
            <a:spLocks noGrp="1"/>
          </p:cNvSpPr>
          <p:nvPr>
            <p:ph type="dt" sz="half" idx="10"/>
          </p:nvPr>
        </p:nvSpPr>
        <p:spPr/>
        <p:txBody>
          <a:bodyPr/>
          <a:lstStyle/>
          <a:p>
            <a:fld id="{DF7A5623-CB63-4886-95C8-BE9C76DACFAE}" type="datetimeFigureOut">
              <a:rPr lang="en-US" smtClean="0"/>
              <a:t>2023-06-18</a:t>
            </a:fld>
            <a:endParaRPr lang="en-US"/>
          </a:p>
        </p:txBody>
      </p:sp>
      <p:sp>
        <p:nvSpPr>
          <p:cNvPr id="5" name="Footer Placeholder 4">
            <a:extLst>
              <a:ext uri="{FF2B5EF4-FFF2-40B4-BE49-F238E27FC236}">
                <a16:creationId xmlns:a16="http://schemas.microsoft.com/office/drawing/2014/main" id="{E172A74A-25A8-38AD-1329-463117662F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5685A3-7122-20AF-AE95-604537522900}"/>
              </a:ext>
            </a:extLst>
          </p:cNvPr>
          <p:cNvSpPr>
            <a:spLocks noGrp="1"/>
          </p:cNvSpPr>
          <p:nvPr>
            <p:ph type="sldNum" sz="quarter" idx="12"/>
          </p:nvPr>
        </p:nvSpPr>
        <p:spPr/>
        <p:txBody>
          <a:bodyPr/>
          <a:lstStyle/>
          <a:p>
            <a:fld id="{0D930DA9-E026-4BA1-8675-AC7F2846B205}" type="slidenum">
              <a:rPr lang="en-US" smtClean="0"/>
              <a:t>‹#›</a:t>
            </a:fld>
            <a:endParaRPr lang="en-US"/>
          </a:p>
        </p:txBody>
      </p:sp>
    </p:spTree>
    <p:extLst>
      <p:ext uri="{BB962C8B-B14F-4D97-AF65-F5344CB8AC3E}">
        <p14:creationId xmlns:p14="http://schemas.microsoft.com/office/powerpoint/2010/main" val="2828087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33CC4-4A56-DE06-0560-D873FDEB82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233FA9-E1BD-6060-EF35-8A0C00FB40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6A99FD-8362-054D-82F8-5A94B3130E14}"/>
              </a:ext>
            </a:extLst>
          </p:cNvPr>
          <p:cNvSpPr>
            <a:spLocks noGrp="1"/>
          </p:cNvSpPr>
          <p:nvPr>
            <p:ph type="dt" sz="half" idx="10"/>
          </p:nvPr>
        </p:nvSpPr>
        <p:spPr/>
        <p:txBody>
          <a:bodyPr/>
          <a:lstStyle/>
          <a:p>
            <a:fld id="{DF7A5623-CB63-4886-95C8-BE9C76DACFAE}" type="datetimeFigureOut">
              <a:rPr lang="en-US" smtClean="0"/>
              <a:t>2023-06-18</a:t>
            </a:fld>
            <a:endParaRPr lang="en-US"/>
          </a:p>
        </p:txBody>
      </p:sp>
      <p:sp>
        <p:nvSpPr>
          <p:cNvPr id="5" name="Footer Placeholder 4">
            <a:extLst>
              <a:ext uri="{FF2B5EF4-FFF2-40B4-BE49-F238E27FC236}">
                <a16:creationId xmlns:a16="http://schemas.microsoft.com/office/drawing/2014/main" id="{65D6AF23-AF47-AA0B-4A6E-0D541BFDEF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FEA28B-74F1-EE6F-2FC2-0C89A7FBF65D}"/>
              </a:ext>
            </a:extLst>
          </p:cNvPr>
          <p:cNvSpPr>
            <a:spLocks noGrp="1"/>
          </p:cNvSpPr>
          <p:nvPr>
            <p:ph type="sldNum" sz="quarter" idx="12"/>
          </p:nvPr>
        </p:nvSpPr>
        <p:spPr/>
        <p:txBody>
          <a:bodyPr/>
          <a:lstStyle/>
          <a:p>
            <a:fld id="{0D930DA9-E026-4BA1-8675-AC7F2846B205}" type="slidenum">
              <a:rPr lang="en-US" smtClean="0"/>
              <a:t>‹#›</a:t>
            </a:fld>
            <a:endParaRPr lang="en-US"/>
          </a:p>
        </p:txBody>
      </p:sp>
    </p:spTree>
    <p:extLst>
      <p:ext uri="{BB962C8B-B14F-4D97-AF65-F5344CB8AC3E}">
        <p14:creationId xmlns:p14="http://schemas.microsoft.com/office/powerpoint/2010/main" val="2387402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2165B-6089-1800-E821-1C19678A5D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BD04DA-1ACC-9392-C8AA-4C6AA82E15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6F2420-DF27-A29F-B6FC-8A0A703F79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29650B-6034-867C-CAB3-A3B092836730}"/>
              </a:ext>
            </a:extLst>
          </p:cNvPr>
          <p:cNvSpPr>
            <a:spLocks noGrp="1"/>
          </p:cNvSpPr>
          <p:nvPr>
            <p:ph type="dt" sz="half" idx="10"/>
          </p:nvPr>
        </p:nvSpPr>
        <p:spPr/>
        <p:txBody>
          <a:bodyPr/>
          <a:lstStyle/>
          <a:p>
            <a:fld id="{DF7A5623-CB63-4886-95C8-BE9C76DACFAE}" type="datetimeFigureOut">
              <a:rPr lang="en-US" smtClean="0"/>
              <a:t>2023-06-18</a:t>
            </a:fld>
            <a:endParaRPr lang="en-US"/>
          </a:p>
        </p:txBody>
      </p:sp>
      <p:sp>
        <p:nvSpPr>
          <p:cNvPr id="6" name="Footer Placeholder 5">
            <a:extLst>
              <a:ext uri="{FF2B5EF4-FFF2-40B4-BE49-F238E27FC236}">
                <a16:creationId xmlns:a16="http://schemas.microsoft.com/office/drawing/2014/main" id="{A342B6CE-CCA6-2E9C-034A-3BB4BD055B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231A8E-5107-D386-83D2-2C15556B0ED7}"/>
              </a:ext>
            </a:extLst>
          </p:cNvPr>
          <p:cNvSpPr>
            <a:spLocks noGrp="1"/>
          </p:cNvSpPr>
          <p:nvPr>
            <p:ph type="sldNum" sz="quarter" idx="12"/>
          </p:nvPr>
        </p:nvSpPr>
        <p:spPr/>
        <p:txBody>
          <a:bodyPr/>
          <a:lstStyle/>
          <a:p>
            <a:fld id="{0D930DA9-E026-4BA1-8675-AC7F2846B205}" type="slidenum">
              <a:rPr lang="en-US" smtClean="0"/>
              <a:t>‹#›</a:t>
            </a:fld>
            <a:endParaRPr lang="en-US"/>
          </a:p>
        </p:txBody>
      </p:sp>
    </p:spTree>
    <p:extLst>
      <p:ext uri="{BB962C8B-B14F-4D97-AF65-F5344CB8AC3E}">
        <p14:creationId xmlns:p14="http://schemas.microsoft.com/office/powerpoint/2010/main" val="2207172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91AC1-7958-057E-C6F2-44D5CC0CFE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0E57FE-73A4-7071-8F3F-C8925A968E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E55D3C-DF09-D285-4386-17E33BBCE4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18C620-12D8-EF42-C04C-1994EFF3CE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FA0471-C8CF-19E7-E189-58124A1B85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0B20D6-1EAD-A98E-6E99-005E29CA6736}"/>
              </a:ext>
            </a:extLst>
          </p:cNvPr>
          <p:cNvSpPr>
            <a:spLocks noGrp="1"/>
          </p:cNvSpPr>
          <p:nvPr>
            <p:ph type="dt" sz="half" idx="10"/>
          </p:nvPr>
        </p:nvSpPr>
        <p:spPr/>
        <p:txBody>
          <a:bodyPr/>
          <a:lstStyle/>
          <a:p>
            <a:fld id="{DF7A5623-CB63-4886-95C8-BE9C76DACFAE}" type="datetimeFigureOut">
              <a:rPr lang="en-US" smtClean="0"/>
              <a:t>2023-06-18</a:t>
            </a:fld>
            <a:endParaRPr lang="en-US"/>
          </a:p>
        </p:txBody>
      </p:sp>
      <p:sp>
        <p:nvSpPr>
          <p:cNvPr id="8" name="Footer Placeholder 7">
            <a:extLst>
              <a:ext uri="{FF2B5EF4-FFF2-40B4-BE49-F238E27FC236}">
                <a16:creationId xmlns:a16="http://schemas.microsoft.com/office/drawing/2014/main" id="{55DAE76B-02CA-69D8-CEDD-6B352071BE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1C1AAD-1EA8-C451-9648-4B5E74F99069}"/>
              </a:ext>
            </a:extLst>
          </p:cNvPr>
          <p:cNvSpPr>
            <a:spLocks noGrp="1"/>
          </p:cNvSpPr>
          <p:nvPr>
            <p:ph type="sldNum" sz="quarter" idx="12"/>
          </p:nvPr>
        </p:nvSpPr>
        <p:spPr/>
        <p:txBody>
          <a:bodyPr/>
          <a:lstStyle/>
          <a:p>
            <a:fld id="{0D930DA9-E026-4BA1-8675-AC7F2846B205}" type="slidenum">
              <a:rPr lang="en-US" smtClean="0"/>
              <a:t>‹#›</a:t>
            </a:fld>
            <a:endParaRPr lang="en-US"/>
          </a:p>
        </p:txBody>
      </p:sp>
    </p:spTree>
    <p:extLst>
      <p:ext uri="{BB962C8B-B14F-4D97-AF65-F5344CB8AC3E}">
        <p14:creationId xmlns:p14="http://schemas.microsoft.com/office/powerpoint/2010/main" val="1105205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E15F0-55AC-5EBD-4713-05F25C5CCA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36B9C8-35CC-B8B6-4D49-E7824F016E72}"/>
              </a:ext>
            </a:extLst>
          </p:cNvPr>
          <p:cNvSpPr>
            <a:spLocks noGrp="1"/>
          </p:cNvSpPr>
          <p:nvPr>
            <p:ph type="dt" sz="half" idx="10"/>
          </p:nvPr>
        </p:nvSpPr>
        <p:spPr/>
        <p:txBody>
          <a:bodyPr/>
          <a:lstStyle/>
          <a:p>
            <a:fld id="{DF7A5623-CB63-4886-95C8-BE9C76DACFAE}" type="datetimeFigureOut">
              <a:rPr lang="en-US" smtClean="0"/>
              <a:t>2023-06-18</a:t>
            </a:fld>
            <a:endParaRPr lang="en-US"/>
          </a:p>
        </p:txBody>
      </p:sp>
      <p:sp>
        <p:nvSpPr>
          <p:cNvPr id="4" name="Footer Placeholder 3">
            <a:extLst>
              <a:ext uri="{FF2B5EF4-FFF2-40B4-BE49-F238E27FC236}">
                <a16:creationId xmlns:a16="http://schemas.microsoft.com/office/drawing/2014/main" id="{F2347CA8-DF8A-DA1E-FE9A-8876730CB9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0B47A-C47C-647D-68ED-1EFB60F00CF5}"/>
              </a:ext>
            </a:extLst>
          </p:cNvPr>
          <p:cNvSpPr>
            <a:spLocks noGrp="1"/>
          </p:cNvSpPr>
          <p:nvPr>
            <p:ph type="sldNum" sz="quarter" idx="12"/>
          </p:nvPr>
        </p:nvSpPr>
        <p:spPr/>
        <p:txBody>
          <a:bodyPr/>
          <a:lstStyle/>
          <a:p>
            <a:fld id="{0D930DA9-E026-4BA1-8675-AC7F2846B205}" type="slidenum">
              <a:rPr lang="en-US" smtClean="0"/>
              <a:t>‹#›</a:t>
            </a:fld>
            <a:endParaRPr lang="en-US"/>
          </a:p>
        </p:txBody>
      </p:sp>
    </p:spTree>
    <p:extLst>
      <p:ext uri="{BB962C8B-B14F-4D97-AF65-F5344CB8AC3E}">
        <p14:creationId xmlns:p14="http://schemas.microsoft.com/office/powerpoint/2010/main" val="624981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A48310-7FC5-997C-CA06-693982880C61}"/>
              </a:ext>
            </a:extLst>
          </p:cNvPr>
          <p:cNvSpPr>
            <a:spLocks noGrp="1"/>
          </p:cNvSpPr>
          <p:nvPr>
            <p:ph type="dt" sz="half" idx="10"/>
          </p:nvPr>
        </p:nvSpPr>
        <p:spPr/>
        <p:txBody>
          <a:bodyPr/>
          <a:lstStyle/>
          <a:p>
            <a:fld id="{DF7A5623-CB63-4886-95C8-BE9C76DACFAE}" type="datetimeFigureOut">
              <a:rPr lang="en-US" smtClean="0"/>
              <a:t>2023-06-18</a:t>
            </a:fld>
            <a:endParaRPr lang="en-US"/>
          </a:p>
        </p:txBody>
      </p:sp>
      <p:sp>
        <p:nvSpPr>
          <p:cNvPr id="3" name="Footer Placeholder 2">
            <a:extLst>
              <a:ext uri="{FF2B5EF4-FFF2-40B4-BE49-F238E27FC236}">
                <a16:creationId xmlns:a16="http://schemas.microsoft.com/office/drawing/2014/main" id="{7B70C6C0-0986-F4D3-6200-0250776396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CA483C-1137-C0D0-AA14-F7532AC9F324}"/>
              </a:ext>
            </a:extLst>
          </p:cNvPr>
          <p:cNvSpPr>
            <a:spLocks noGrp="1"/>
          </p:cNvSpPr>
          <p:nvPr>
            <p:ph type="sldNum" sz="quarter" idx="12"/>
          </p:nvPr>
        </p:nvSpPr>
        <p:spPr/>
        <p:txBody>
          <a:bodyPr/>
          <a:lstStyle/>
          <a:p>
            <a:fld id="{0D930DA9-E026-4BA1-8675-AC7F2846B205}" type="slidenum">
              <a:rPr lang="en-US" smtClean="0"/>
              <a:t>‹#›</a:t>
            </a:fld>
            <a:endParaRPr lang="en-US"/>
          </a:p>
        </p:txBody>
      </p:sp>
    </p:spTree>
    <p:extLst>
      <p:ext uri="{BB962C8B-B14F-4D97-AF65-F5344CB8AC3E}">
        <p14:creationId xmlns:p14="http://schemas.microsoft.com/office/powerpoint/2010/main" val="70613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0582-2E83-5DAA-AF47-40563E64AB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6572B6-D4DE-A8B8-9567-EA634EC27B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BB145F-BD62-5ACC-DCF0-630520E6D0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17C65E-6A66-D652-68F2-31C6B13095FB}"/>
              </a:ext>
            </a:extLst>
          </p:cNvPr>
          <p:cNvSpPr>
            <a:spLocks noGrp="1"/>
          </p:cNvSpPr>
          <p:nvPr>
            <p:ph type="dt" sz="half" idx="10"/>
          </p:nvPr>
        </p:nvSpPr>
        <p:spPr/>
        <p:txBody>
          <a:bodyPr/>
          <a:lstStyle/>
          <a:p>
            <a:fld id="{DF7A5623-CB63-4886-95C8-BE9C76DACFAE}" type="datetimeFigureOut">
              <a:rPr lang="en-US" smtClean="0"/>
              <a:t>2023-06-18</a:t>
            </a:fld>
            <a:endParaRPr lang="en-US"/>
          </a:p>
        </p:txBody>
      </p:sp>
      <p:sp>
        <p:nvSpPr>
          <p:cNvPr id="6" name="Footer Placeholder 5">
            <a:extLst>
              <a:ext uri="{FF2B5EF4-FFF2-40B4-BE49-F238E27FC236}">
                <a16:creationId xmlns:a16="http://schemas.microsoft.com/office/drawing/2014/main" id="{7DE03C50-F6EF-37DB-259A-3AF98D30D0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B9CFDE-054C-CE5F-6915-5CB8D2739BF8}"/>
              </a:ext>
            </a:extLst>
          </p:cNvPr>
          <p:cNvSpPr>
            <a:spLocks noGrp="1"/>
          </p:cNvSpPr>
          <p:nvPr>
            <p:ph type="sldNum" sz="quarter" idx="12"/>
          </p:nvPr>
        </p:nvSpPr>
        <p:spPr/>
        <p:txBody>
          <a:bodyPr/>
          <a:lstStyle/>
          <a:p>
            <a:fld id="{0D930DA9-E026-4BA1-8675-AC7F2846B205}" type="slidenum">
              <a:rPr lang="en-US" smtClean="0"/>
              <a:t>‹#›</a:t>
            </a:fld>
            <a:endParaRPr lang="en-US"/>
          </a:p>
        </p:txBody>
      </p:sp>
    </p:spTree>
    <p:extLst>
      <p:ext uri="{BB962C8B-B14F-4D97-AF65-F5344CB8AC3E}">
        <p14:creationId xmlns:p14="http://schemas.microsoft.com/office/powerpoint/2010/main" val="4288999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D3F3B-4932-D3E0-ABAB-8B3D5A4C60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DA6AC1-D950-8788-C7B1-A49BC10CB4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D82BAA-D396-4145-A540-B9F458F9BD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8D2E92-5296-502E-A7C2-389E8CF57D5A}"/>
              </a:ext>
            </a:extLst>
          </p:cNvPr>
          <p:cNvSpPr>
            <a:spLocks noGrp="1"/>
          </p:cNvSpPr>
          <p:nvPr>
            <p:ph type="dt" sz="half" idx="10"/>
          </p:nvPr>
        </p:nvSpPr>
        <p:spPr/>
        <p:txBody>
          <a:bodyPr/>
          <a:lstStyle/>
          <a:p>
            <a:fld id="{DF7A5623-CB63-4886-95C8-BE9C76DACFAE}" type="datetimeFigureOut">
              <a:rPr lang="en-US" smtClean="0"/>
              <a:t>2023-06-18</a:t>
            </a:fld>
            <a:endParaRPr lang="en-US"/>
          </a:p>
        </p:txBody>
      </p:sp>
      <p:sp>
        <p:nvSpPr>
          <p:cNvPr id="6" name="Footer Placeholder 5">
            <a:extLst>
              <a:ext uri="{FF2B5EF4-FFF2-40B4-BE49-F238E27FC236}">
                <a16:creationId xmlns:a16="http://schemas.microsoft.com/office/drawing/2014/main" id="{2B03423F-35C2-B136-6763-F92689097B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8A9D3C-6F98-6827-3908-E1A9ABA92B81}"/>
              </a:ext>
            </a:extLst>
          </p:cNvPr>
          <p:cNvSpPr>
            <a:spLocks noGrp="1"/>
          </p:cNvSpPr>
          <p:nvPr>
            <p:ph type="sldNum" sz="quarter" idx="12"/>
          </p:nvPr>
        </p:nvSpPr>
        <p:spPr/>
        <p:txBody>
          <a:bodyPr/>
          <a:lstStyle/>
          <a:p>
            <a:fld id="{0D930DA9-E026-4BA1-8675-AC7F2846B205}" type="slidenum">
              <a:rPr lang="en-US" smtClean="0"/>
              <a:t>‹#›</a:t>
            </a:fld>
            <a:endParaRPr lang="en-US"/>
          </a:p>
        </p:txBody>
      </p:sp>
    </p:spTree>
    <p:extLst>
      <p:ext uri="{BB962C8B-B14F-4D97-AF65-F5344CB8AC3E}">
        <p14:creationId xmlns:p14="http://schemas.microsoft.com/office/powerpoint/2010/main" val="2863865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5EC85A-555D-8789-24CF-21371F587F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732DA4-4642-12F0-516F-1AB2062FC9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08E2F1-0B39-3212-932D-97427ACB3D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7A5623-CB63-4886-95C8-BE9C76DACFAE}" type="datetimeFigureOut">
              <a:rPr lang="en-US" smtClean="0"/>
              <a:t>2023-06-18</a:t>
            </a:fld>
            <a:endParaRPr lang="en-US"/>
          </a:p>
        </p:txBody>
      </p:sp>
      <p:sp>
        <p:nvSpPr>
          <p:cNvPr id="5" name="Footer Placeholder 4">
            <a:extLst>
              <a:ext uri="{FF2B5EF4-FFF2-40B4-BE49-F238E27FC236}">
                <a16:creationId xmlns:a16="http://schemas.microsoft.com/office/drawing/2014/main" id="{2AE41C90-5E16-AC7D-BEE0-666682018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B2C296-7E3E-25CD-CABD-72FD75A38E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930DA9-E026-4BA1-8675-AC7F2846B205}" type="slidenum">
              <a:rPr lang="en-US" smtClean="0"/>
              <a:t>‹#›</a:t>
            </a:fld>
            <a:endParaRPr lang="en-US"/>
          </a:p>
        </p:txBody>
      </p:sp>
    </p:spTree>
    <p:extLst>
      <p:ext uri="{BB962C8B-B14F-4D97-AF65-F5344CB8AC3E}">
        <p14:creationId xmlns:p14="http://schemas.microsoft.com/office/powerpoint/2010/main" val="3013908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9" name="Picture 2" descr="Shape, circle&#10;&#10;Description automatically generated">
            <a:extLst>
              <a:ext uri="{FF2B5EF4-FFF2-40B4-BE49-F238E27FC236}">
                <a16:creationId xmlns:a16="http://schemas.microsoft.com/office/drawing/2014/main" id="{9F6C9903-3ECC-8AA1-2733-12C5A84DA1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852" y="555625"/>
            <a:ext cx="853761" cy="83425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 descr="Logo&#10;&#10;Description automatically generated">
            <a:extLst>
              <a:ext uri="{FF2B5EF4-FFF2-40B4-BE49-F238E27FC236}">
                <a16:creationId xmlns:a16="http://schemas.microsoft.com/office/drawing/2014/main" id="{7994D4E7-965A-7859-4827-1CD28344CE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1889" y="620712"/>
            <a:ext cx="769169" cy="76916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3">
            <a:extLst>
              <a:ext uri="{FF2B5EF4-FFF2-40B4-BE49-F238E27FC236}">
                <a16:creationId xmlns:a16="http://schemas.microsoft.com/office/drawing/2014/main" id="{AF3C0748-143B-107D-119E-9251E37363A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4">
            <a:extLst>
              <a:ext uri="{FF2B5EF4-FFF2-40B4-BE49-F238E27FC236}">
                <a16:creationId xmlns:a16="http://schemas.microsoft.com/office/drawing/2014/main" id="{9232A30E-CB23-12DC-B8E4-A4B4DF6984E3}"/>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15">
            <a:extLst>
              <a:ext uri="{FF2B5EF4-FFF2-40B4-BE49-F238E27FC236}">
                <a16:creationId xmlns:a16="http://schemas.microsoft.com/office/drawing/2014/main" id="{0E25A11D-9DF5-2520-7DEF-EDB64674BF45}"/>
              </a:ext>
            </a:extLst>
          </p:cNvPr>
          <p:cNvSpPr>
            <a:spLocks noChangeArrowheads="1"/>
          </p:cNvSpPr>
          <p:nvPr/>
        </p:nvSpPr>
        <p:spPr bwMode="auto">
          <a:xfrm>
            <a:off x="1089852" y="1488306"/>
            <a:ext cx="3174267" cy="577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Cairo University</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Faculty of Graduate Studies for Statistical Research</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Department Of Computer Science</a:t>
            </a:r>
            <a:endParaRPr kumimoji="0" lang="en-US" altLang="en-US" sz="105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3FD3B431-E3E5-2925-19C7-9E002BEF819F}"/>
              </a:ext>
            </a:extLst>
          </p:cNvPr>
          <p:cNvSpPr txBox="1"/>
          <p:nvPr/>
        </p:nvSpPr>
        <p:spPr>
          <a:xfrm>
            <a:off x="4952400" y="2170700"/>
            <a:ext cx="4924425" cy="707886"/>
          </a:xfrm>
          <a:prstGeom prst="rect">
            <a:avLst/>
          </a:prstGeom>
          <a:noFill/>
        </p:spPr>
        <p:txBody>
          <a:bodyPr wrap="square">
            <a:spAutoFit/>
          </a:bodyPr>
          <a:lstStyle/>
          <a:p>
            <a:r>
              <a:rPr lang="en-US" sz="4000" b="1" dirty="0">
                <a:solidFill>
                  <a:schemeClr val="accent1"/>
                </a:solidFill>
                <a:latin typeface="Segoe Script" panose="030B0504020000000003" pitchFamily="66" charset="0"/>
              </a:rPr>
              <a:t>Interna</a:t>
            </a:r>
            <a:endParaRPr lang="en-US" sz="4000" dirty="0">
              <a:solidFill>
                <a:schemeClr val="accent1"/>
              </a:solidFill>
              <a:latin typeface="Segoe Script" panose="030B0504020000000003" pitchFamily="66" charset="0"/>
            </a:endParaRPr>
          </a:p>
        </p:txBody>
      </p:sp>
      <p:sp>
        <p:nvSpPr>
          <p:cNvPr id="2" name="TextBox 1">
            <a:extLst>
              <a:ext uri="{FF2B5EF4-FFF2-40B4-BE49-F238E27FC236}">
                <a16:creationId xmlns:a16="http://schemas.microsoft.com/office/drawing/2014/main" id="{3A9594EA-BDD5-DEFC-AA97-95759F2E2AC2}"/>
              </a:ext>
            </a:extLst>
          </p:cNvPr>
          <p:cNvSpPr txBox="1"/>
          <p:nvPr/>
        </p:nvSpPr>
        <p:spPr>
          <a:xfrm>
            <a:off x="3811809" y="2621691"/>
            <a:ext cx="4568381" cy="803297"/>
          </a:xfrm>
          <a:prstGeom prst="rect">
            <a:avLst/>
          </a:prstGeom>
          <a:noFill/>
        </p:spPr>
        <p:txBody>
          <a:bodyPr wrap="square" rtlCol="0">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A Project presented </a:t>
            </a:r>
            <a:r>
              <a:rPr lang="en-US" sz="1400" b="1" dirty="0">
                <a:latin typeface="Times New Roman" panose="02020603050405020304" pitchFamily="18" charset="0"/>
                <a:ea typeface="Calibri" panose="020F0502020204030204" pitchFamily="34" charset="0"/>
                <a:cs typeface="Times New Roman" panose="02020603050405020304" pitchFamily="18" charset="0"/>
              </a:rPr>
              <a:t>f</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or fulfillment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f</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or Diploma project in Computer Science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F846B11-7D0A-52D9-4A77-2FFB01D6C001}"/>
              </a:ext>
            </a:extLst>
          </p:cNvPr>
          <p:cNvSpPr txBox="1"/>
          <p:nvPr/>
        </p:nvSpPr>
        <p:spPr>
          <a:xfrm>
            <a:off x="2676985" y="3224856"/>
            <a:ext cx="5535361" cy="2364622"/>
          </a:xfrm>
          <a:prstGeom prst="rect">
            <a:avLst/>
          </a:prstGeom>
          <a:noFill/>
        </p:spPr>
        <p:txBody>
          <a:bodyPr wrap="none" rtlCol="0">
            <a:spAutoFit/>
          </a:bodyPr>
          <a:lstStyle/>
          <a:p>
            <a:pPr marL="0" marR="0" algn="ctr">
              <a:lnSpc>
                <a:spcPct val="107000"/>
              </a:lnSpc>
              <a:spcBef>
                <a:spcPts val="0"/>
              </a:spcBef>
              <a:spcAft>
                <a:spcPts val="0"/>
              </a:spcAft>
            </a:pPr>
            <a:r>
              <a:rPr lang="ar-EG" sz="1800" b="1" dirty="0">
                <a:solidFill>
                  <a:srgbClr val="4472C4"/>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b="1" dirty="0">
                <a:solidFill>
                  <a:srgbClr val="4472C4"/>
                </a:solidFill>
                <a:effectLst/>
                <a:latin typeface="Times New Roman" panose="02020603050405020304" pitchFamily="18" charset="0"/>
                <a:ea typeface="Calibri" panose="020F0502020204030204" pitchFamily="34" charset="0"/>
                <a:cs typeface="Arial" panose="020B0604020202020204" pitchFamily="34" charset="0"/>
              </a:rPr>
              <a:t>       </a:t>
            </a:r>
            <a:r>
              <a:rPr lang="en-US" b="1" dirty="0">
                <a:solidFill>
                  <a:srgbClr val="4472C4"/>
                </a:solidFill>
                <a:effectLst/>
                <a:latin typeface="Times New Roman" panose="02020603050405020304" pitchFamily="18" charset="0"/>
                <a:ea typeface="Calibri" panose="020F0502020204030204" pitchFamily="34" charset="0"/>
                <a:cs typeface="Arial" panose="020B0604020202020204" pitchFamily="34" charset="0"/>
              </a:rPr>
              <a:t>Submitted by</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228600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Hazem Tarek Abd El-Azeem</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228600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Ahmed Ragab Ahmed</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228600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Ahmed Muhammed Abd El-</a:t>
            </a:r>
            <a:r>
              <a:rPr lang="en-US"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Moneim</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228600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Abdallah Muhammed Rashad</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228600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Ahmed Hassan Hashem</a:t>
            </a:r>
            <a:br>
              <a:rPr lang="ar-EG"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br>
            <a:r>
              <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Sarah Yasser Ahmed</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TextBox 3">
            <a:extLst>
              <a:ext uri="{FF2B5EF4-FFF2-40B4-BE49-F238E27FC236}">
                <a16:creationId xmlns:a16="http://schemas.microsoft.com/office/drawing/2014/main" id="{39D37AEB-96D3-D9A7-1B2B-8693E860DC93}"/>
              </a:ext>
            </a:extLst>
          </p:cNvPr>
          <p:cNvSpPr txBox="1"/>
          <p:nvPr/>
        </p:nvSpPr>
        <p:spPr>
          <a:xfrm>
            <a:off x="4683251" y="5415250"/>
            <a:ext cx="2825496" cy="1653594"/>
          </a:xfrm>
          <a:prstGeom prst="rect">
            <a:avLst/>
          </a:prstGeom>
          <a:noFill/>
        </p:spPr>
        <p:txBody>
          <a:bodyPr wrap="square" rtlCol="0">
            <a:spAutoFit/>
          </a:bodyPr>
          <a:lstStyle/>
          <a:p>
            <a:pPr marL="0" marR="0" algn="ctr">
              <a:lnSpc>
                <a:spcPct val="107000"/>
              </a:lnSpc>
              <a:spcBef>
                <a:spcPts val="0"/>
              </a:spcBef>
              <a:spcAft>
                <a:spcPts val="0"/>
              </a:spcAft>
            </a:pPr>
            <a:r>
              <a:rPr lang="en-US" sz="1800" b="1" dirty="0">
                <a:solidFill>
                  <a:srgbClr val="4472C4"/>
                </a:solidFill>
                <a:effectLst/>
                <a:latin typeface="Times New Roman" panose="02020603050405020304" pitchFamily="18" charset="0"/>
                <a:ea typeface="Calibri" panose="020F0502020204030204" pitchFamily="34" charset="0"/>
                <a:cs typeface="Arial" panose="020B0604020202020204" pitchFamily="34" charset="0"/>
              </a:rPr>
              <a:t>Supervised by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24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Dr. Mustafa Ezzat</a:t>
            </a:r>
            <a:br>
              <a:rPr lang="en-US" b="1" dirty="0">
                <a:solidFill>
                  <a:srgbClr val="000000"/>
                </a:solidFill>
                <a:latin typeface="Calibri" panose="020F0502020204030204" pitchFamily="34" charset="0"/>
                <a:ea typeface="Calibri" panose="020F0502020204030204" pitchFamily="34" charset="0"/>
                <a:cs typeface="Arial" panose="020B0604020202020204" pitchFamily="34" charset="0"/>
              </a:rPr>
            </a:b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June 2023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8" name="Slide Number Placeholder 7">
            <a:extLst>
              <a:ext uri="{FF2B5EF4-FFF2-40B4-BE49-F238E27FC236}">
                <a16:creationId xmlns:a16="http://schemas.microsoft.com/office/drawing/2014/main" id="{ED1A9673-1FE2-1D74-F1A8-41C4689086D8}"/>
              </a:ext>
            </a:extLst>
          </p:cNvPr>
          <p:cNvSpPr>
            <a:spLocks noGrp="1"/>
          </p:cNvSpPr>
          <p:nvPr>
            <p:ph type="sldNum" sz="quarter" idx="12"/>
          </p:nvPr>
        </p:nvSpPr>
        <p:spPr/>
        <p:txBody>
          <a:bodyPr/>
          <a:lstStyle/>
          <a:p>
            <a:fld id="{0903FB0D-646B-4282-A711-9DFF3F821A9C}" type="slidenum">
              <a:rPr lang="en-US" smtClean="0"/>
              <a:t>1</a:t>
            </a:fld>
            <a:endParaRPr lang="en-US"/>
          </a:p>
        </p:txBody>
      </p:sp>
    </p:spTree>
    <p:extLst>
      <p:ext uri="{BB962C8B-B14F-4D97-AF65-F5344CB8AC3E}">
        <p14:creationId xmlns:p14="http://schemas.microsoft.com/office/powerpoint/2010/main" val="1515986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001D5-EF57-4AF2-FE84-7E46FCB3B9D3}"/>
              </a:ext>
            </a:extLst>
          </p:cNvPr>
          <p:cNvSpPr>
            <a:spLocks noGrp="1"/>
          </p:cNvSpPr>
          <p:nvPr>
            <p:ph type="title"/>
          </p:nvPr>
        </p:nvSpPr>
        <p:spPr/>
        <p:txBody>
          <a:bodyPr>
            <a:normAutofit/>
          </a:bodyPr>
          <a:lstStyle/>
          <a:p>
            <a:r>
              <a:rPr lang="en-US" sz="3200" dirty="0"/>
              <a:t>Sequence Diagram                       </a:t>
            </a:r>
            <a:r>
              <a:rPr lang="en-US" sz="3200" dirty="0">
                <a:solidFill>
                  <a:schemeClr val="accent1"/>
                </a:solidFill>
              </a:rPr>
              <a:t>Intern</a:t>
            </a:r>
          </a:p>
        </p:txBody>
      </p:sp>
      <p:sp>
        <p:nvSpPr>
          <p:cNvPr id="16" name="Slide Number Placeholder 15">
            <a:extLst>
              <a:ext uri="{FF2B5EF4-FFF2-40B4-BE49-F238E27FC236}">
                <a16:creationId xmlns:a16="http://schemas.microsoft.com/office/drawing/2014/main" id="{6C59025C-FA4A-16FF-ED7B-E08DCF634F74}"/>
              </a:ext>
            </a:extLst>
          </p:cNvPr>
          <p:cNvSpPr>
            <a:spLocks noGrp="1"/>
          </p:cNvSpPr>
          <p:nvPr>
            <p:ph type="sldNum" sz="quarter" idx="12"/>
          </p:nvPr>
        </p:nvSpPr>
        <p:spPr/>
        <p:txBody>
          <a:bodyPr/>
          <a:lstStyle/>
          <a:p>
            <a:fld id="{0903FB0D-646B-4282-A711-9DFF3F821A9C}" type="slidenum">
              <a:rPr lang="en-US" smtClean="0"/>
              <a:t>10</a:t>
            </a:fld>
            <a:endParaRPr lang="en-US"/>
          </a:p>
        </p:txBody>
      </p:sp>
      <p:pic>
        <p:nvPicPr>
          <p:cNvPr id="13" name="Content Placeholder 12">
            <a:extLst>
              <a:ext uri="{FF2B5EF4-FFF2-40B4-BE49-F238E27FC236}">
                <a16:creationId xmlns:a16="http://schemas.microsoft.com/office/drawing/2014/main" id="{9112367E-39D9-45A5-7B5F-80B03EFB1CBC}"/>
              </a:ext>
            </a:extLst>
          </p:cNvPr>
          <p:cNvPicPr>
            <a:picLocks noGrp="1" noChangeAspect="1"/>
          </p:cNvPicPr>
          <p:nvPr>
            <p:ph idx="1"/>
          </p:nvPr>
        </p:nvPicPr>
        <p:blipFill>
          <a:blip r:embed="rId2"/>
          <a:stretch>
            <a:fillRect/>
          </a:stretch>
        </p:blipFill>
        <p:spPr>
          <a:xfrm>
            <a:off x="838200" y="1414173"/>
            <a:ext cx="10210800" cy="5078701"/>
          </a:xfrm>
        </p:spPr>
      </p:pic>
    </p:spTree>
    <p:extLst>
      <p:ext uri="{BB962C8B-B14F-4D97-AF65-F5344CB8AC3E}">
        <p14:creationId xmlns:p14="http://schemas.microsoft.com/office/powerpoint/2010/main" val="3908348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92140-E75A-9997-4A5B-845FCA89810A}"/>
              </a:ext>
            </a:extLst>
          </p:cNvPr>
          <p:cNvSpPr>
            <a:spLocks noGrp="1"/>
          </p:cNvSpPr>
          <p:nvPr>
            <p:ph type="title"/>
          </p:nvPr>
        </p:nvSpPr>
        <p:spPr/>
        <p:txBody>
          <a:bodyPr>
            <a:normAutofit/>
          </a:bodyPr>
          <a:lstStyle/>
          <a:p>
            <a:r>
              <a:rPr lang="en-US" sz="3200" dirty="0"/>
              <a:t>Sequence Diagram                     </a:t>
            </a:r>
            <a:r>
              <a:rPr lang="en-US" sz="3200" dirty="0">
                <a:solidFill>
                  <a:schemeClr val="accent1"/>
                </a:solidFill>
              </a:rPr>
              <a:t>Company</a:t>
            </a:r>
          </a:p>
        </p:txBody>
      </p:sp>
      <p:sp>
        <p:nvSpPr>
          <p:cNvPr id="16" name="Slide Number Placeholder 15">
            <a:extLst>
              <a:ext uri="{FF2B5EF4-FFF2-40B4-BE49-F238E27FC236}">
                <a16:creationId xmlns:a16="http://schemas.microsoft.com/office/drawing/2014/main" id="{2429C129-5E48-9240-6EAF-9138A39D7A56}"/>
              </a:ext>
            </a:extLst>
          </p:cNvPr>
          <p:cNvSpPr>
            <a:spLocks noGrp="1"/>
          </p:cNvSpPr>
          <p:nvPr>
            <p:ph type="sldNum" sz="quarter" idx="12"/>
          </p:nvPr>
        </p:nvSpPr>
        <p:spPr/>
        <p:txBody>
          <a:bodyPr/>
          <a:lstStyle/>
          <a:p>
            <a:fld id="{0903FB0D-646B-4282-A711-9DFF3F821A9C}" type="slidenum">
              <a:rPr lang="en-US" smtClean="0"/>
              <a:t>11</a:t>
            </a:fld>
            <a:endParaRPr lang="en-US"/>
          </a:p>
        </p:txBody>
      </p:sp>
      <p:pic>
        <p:nvPicPr>
          <p:cNvPr id="6" name="Content Placeholder 5">
            <a:extLst>
              <a:ext uri="{FF2B5EF4-FFF2-40B4-BE49-F238E27FC236}">
                <a16:creationId xmlns:a16="http://schemas.microsoft.com/office/drawing/2014/main" id="{9CD574D8-B986-8CB2-2F89-CC8A891A9DBF}"/>
              </a:ext>
            </a:extLst>
          </p:cNvPr>
          <p:cNvPicPr>
            <a:picLocks noGrp="1" noChangeAspect="1"/>
          </p:cNvPicPr>
          <p:nvPr>
            <p:ph idx="1"/>
          </p:nvPr>
        </p:nvPicPr>
        <p:blipFill>
          <a:blip r:embed="rId2"/>
          <a:stretch>
            <a:fillRect/>
          </a:stretch>
        </p:blipFill>
        <p:spPr>
          <a:xfrm>
            <a:off x="1142999" y="1825625"/>
            <a:ext cx="10091057" cy="4351338"/>
          </a:xfrm>
        </p:spPr>
      </p:pic>
    </p:spTree>
    <p:extLst>
      <p:ext uri="{BB962C8B-B14F-4D97-AF65-F5344CB8AC3E}">
        <p14:creationId xmlns:p14="http://schemas.microsoft.com/office/powerpoint/2010/main" val="3121898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DA649-3DE1-7D87-A8D5-6F316548D793}"/>
              </a:ext>
            </a:extLst>
          </p:cNvPr>
          <p:cNvSpPr>
            <a:spLocks noGrp="1"/>
          </p:cNvSpPr>
          <p:nvPr>
            <p:ph type="title"/>
          </p:nvPr>
        </p:nvSpPr>
        <p:spPr>
          <a:xfrm>
            <a:off x="599842" y="45727"/>
            <a:ext cx="10515600" cy="1325563"/>
          </a:xfrm>
        </p:spPr>
        <p:txBody>
          <a:bodyPr>
            <a:normAutofit/>
          </a:bodyPr>
          <a:lstStyle/>
          <a:p>
            <a:r>
              <a:rPr lang="en-US" sz="3200" dirty="0"/>
              <a:t>Component Diagram                 </a:t>
            </a:r>
            <a:r>
              <a:rPr lang="en-US" sz="3200" dirty="0">
                <a:solidFill>
                  <a:schemeClr val="accent1"/>
                </a:solidFill>
              </a:rPr>
              <a:t>System</a:t>
            </a:r>
          </a:p>
        </p:txBody>
      </p:sp>
      <p:pic>
        <p:nvPicPr>
          <p:cNvPr id="7" name="Content Placeholder 6" descr="A picture containing text, screenshot, diagram, line">
            <a:extLst>
              <a:ext uri="{FF2B5EF4-FFF2-40B4-BE49-F238E27FC236}">
                <a16:creationId xmlns:a16="http://schemas.microsoft.com/office/drawing/2014/main" id="{245B1CF8-DF6A-7B39-DCE9-48B329F43C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6558" y="1364657"/>
            <a:ext cx="9907393" cy="4812306"/>
          </a:xfrm>
        </p:spPr>
      </p:pic>
      <p:sp>
        <p:nvSpPr>
          <p:cNvPr id="8" name="Slide Number Placeholder 7">
            <a:extLst>
              <a:ext uri="{FF2B5EF4-FFF2-40B4-BE49-F238E27FC236}">
                <a16:creationId xmlns:a16="http://schemas.microsoft.com/office/drawing/2014/main" id="{34E8A63F-2085-CBA4-C210-4925DA10DCDE}"/>
              </a:ext>
            </a:extLst>
          </p:cNvPr>
          <p:cNvSpPr>
            <a:spLocks noGrp="1"/>
          </p:cNvSpPr>
          <p:nvPr>
            <p:ph type="sldNum" sz="quarter" idx="12"/>
          </p:nvPr>
        </p:nvSpPr>
        <p:spPr/>
        <p:txBody>
          <a:bodyPr/>
          <a:lstStyle/>
          <a:p>
            <a:fld id="{0903FB0D-646B-4282-A711-9DFF3F821A9C}" type="slidenum">
              <a:rPr lang="en-US" smtClean="0"/>
              <a:t>12</a:t>
            </a:fld>
            <a:endParaRPr lang="en-US"/>
          </a:p>
        </p:txBody>
      </p:sp>
    </p:spTree>
    <p:extLst>
      <p:ext uri="{BB962C8B-B14F-4D97-AF65-F5344CB8AC3E}">
        <p14:creationId xmlns:p14="http://schemas.microsoft.com/office/powerpoint/2010/main" val="4092180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16854-3E7D-C00D-142D-698401F60417}"/>
              </a:ext>
            </a:extLst>
          </p:cNvPr>
          <p:cNvSpPr>
            <a:spLocks noGrp="1"/>
          </p:cNvSpPr>
          <p:nvPr>
            <p:ph type="title"/>
          </p:nvPr>
        </p:nvSpPr>
        <p:spPr>
          <a:xfrm>
            <a:off x="365326" y="-190500"/>
            <a:ext cx="10515600" cy="1325563"/>
          </a:xfrm>
        </p:spPr>
        <p:txBody>
          <a:bodyPr>
            <a:normAutofit/>
          </a:bodyPr>
          <a:lstStyle/>
          <a:p>
            <a:r>
              <a:rPr lang="en-US" sz="3200" dirty="0"/>
              <a:t>Class Diagram                         </a:t>
            </a:r>
            <a:r>
              <a:rPr lang="en-US" sz="3200" dirty="0">
                <a:solidFill>
                  <a:schemeClr val="accent1"/>
                </a:solidFill>
              </a:rPr>
              <a:t>System</a:t>
            </a:r>
          </a:p>
        </p:txBody>
      </p:sp>
      <p:sp>
        <p:nvSpPr>
          <p:cNvPr id="8" name="Slide Number Placeholder 7">
            <a:extLst>
              <a:ext uri="{FF2B5EF4-FFF2-40B4-BE49-F238E27FC236}">
                <a16:creationId xmlns:a16="http://schemas.microsoft.com/office/drawing/2014/main" id="{32B524B2-96FC-469F-FA21-84D0E0158C3B}"/>
              </a:ext>
            </a:extLst>
          </p:cNvPr>
          <p:cNvSpPr>
            <a:spLocks noGrp="1"/>
          </p:cNvSpPr>
          <p:nvPr>
            <p:ph type="sldNum" sz="quarter" idx="12"/>
          </p:nvPr>
        </p:nvSpPr>
        <p:spPr/>
        <p:txBody>
          <a:bodyPr/>
          <a:lstStyle/>
          <a:p>
            <a:fld id="{0903FB0D-646B-4282-A711-9DFF3F821A9C}" type="slidenum">
              <a:rPr lang="en-US" smtClean="0"/>
              <a:t>13</a:t>
            </a:fld>
            <a:endParaRPr lang="en-US"/>
          </a:p>
        </p:txBody>
      </p:sp>
      <p:pic>
        <p:nvPicPr>
          <p:cNvPr id="6" name="Content Placeholder 5" descr="A picture containing text, diagram, parallel, plan&#10;&#10;Description automatically generated">
            <a:extLst>
              <a:ext uri="{FF2B5EF4-FFF2-40B4-BE49-F238E27FC236}">
                <a16:creationId xmlns:a16="http://schemas.microsoft.com/office/drawing/2014/main" id="{71801D19-EAE8-3838-2140-F37A1FB89F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326" y="1135063"/>
            <a:ext cx="11636174" cy="4605338"/>
          </a:xfrm>
        </p:spPr>
      </p:pic>
    </p:spTree>
    <p:extLst>
      <p:ext uri="{BB962C8B-B14F-4D97-AF65-F5344CB8AC3E}">
        <p14:creationId xmlns:p14="http://schemas.microsoft.com/office/powerpoint/2010/main" val="3900510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3A647-17A8-9D43-D66E-4F4260400762}"/>
              </a:ext>
            </a:extLst>
          </p:cNvPr>
          <p:cNvSpPr>
            <a:spLocks noGrp="1"/>
          </p:cNvSpPr>
          <p:nvPr>
            <p:ph type="title"/>
          </p:nvPr>
        </p:nvSpPr>
        <p:spPr>
          <a:xfrm>
            <a:off x="352425" y="-381000"/>
            <a:ext cx="10515600" cy="1325563"/>
          </a:xfrm>
        </p:spPr>
        <p:txBody>
          <a:bodyPr>
            <a:normAutofit/>
          </a:bodyPr>
          <a:lstStyle/>
          <a:p>
            <a:r>
              <a:rPr lang="en-US" sz="3200" dirty="0"/>
              <a:t>Entity Relationship Diagram        </a:t>
            </a:r>
            <a:r>
              <a:rPr lang="en-US" sz="3200" dirty="0">
                <a:solidFill>
                  <a:schemeClr val="accent1"/>
                </a:solidFill>
              </a:rPr>
              <a:t>System</a:t>
            </a:r>
          </a:p>
        </p:txBody>
      </p:sp>
      <p:sp>
        <p:nvSpPr>
          <p:cNvPr id="8" name="Slide Number Placeholder 7">
            <a:extLst>
              <a:ext uri="{FF2B5EF4-FFF2-40B4-BE49-F238E27FC236}">
                <a16:creationId xmlns:a16="http://schemas.microsoft.com/office/drawing/2014/main" id="{6B2E5A6D-0FA6-63E1-D8E7-009CD63F4A19}"/>
              </a:ext>
            </a:extLst>
          </p:cNvPr>
          <p:cNvSpPr>
            <a:spLocks noGrp="1"/>
          </p:cNvSpPr>
          <p:nvPr>
            <p:ph type="sldNum" sz="quarter" idx="12"/>
          </p:nvPr>
        </p:nvSpPr>
        <p:spPr/>
        <p:txBody>
          <a:bodyPr/>
          <a:lstStyle/>
          <a:p>
            <a:fld id="{0903FB0D-646B-4282-A711-9DFF3F821A9C}" type="slidenum">
              <a:rPr lang="en-US" smtClean="0"/>
              <a:t>14</a:t>
            </a:fld>
            <a:endParaRPr lang="en-US"/>
          </a:p>
        </p:txBody>
      </p:sp>
      <p:pic>
        <p:nvPicPr>
          <p:cNvPr id="7" name="Content Placeholder 6" descr="A picture containing sketch, diagram, drawing, text">
            <a:extLst>
              <a:ext uri="{FF2B5EF4-FFF2-40B4-BE49-F238E27FC236}">
                <a16:creationId xmlns:a16="http://schemas.microsoft.com/office/drawing/2014/main" id="{1FB4EA29-BA42-8CB1-FB7F-BB7B06E12B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810" y="1316736"/>
            <a:ext cx="10960781" cy="4860227"/>
          </a:xfrm>
        </p:spPr>
      </p:pic>
    </p:spTree>
    <p:extLst>
      <p:ext uri="{BB962C8B-B14F-4D97-AF65-F5344CB8AC3E}">
        <p14:creationId xmlns:p14="http://schemas.microsoft.com/office/powerpoint/2010/main" val="1655099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EBE1-B8AE-DE11-E009-B6C217CB0F6D}"/>
              </a:ext>
            </a:extLst>
          </p:cNvPr>
          <p:cNvSpPr>
            <a:spLocks noGrp="1"/>
          </p:cNvSpPr>
          <p:nvPr>
            <p:ph type="title"/>
          </p:nvPr>
        </p:nvSpPr>
        <p:spPr>
          <a:xfrm>
            <a:off x="609600" y="-252413"/>
            <a:ext cx="10515600" cy="1325563"/>
          </a:xfrm>
        </p:spPr>
        <p:txBody>
          <a:bodyPr>
            <a:normAutofit/>
          </a:bodyPr>
          <a:lstStyle/>
          <a:p>
            <a:r>
              <a:rPr lang="en-US" sz="3200" dirty="0"/>
              <a:t>Entity Relationship Mapping          </a:t>
            </a:r>
            <a:r>
              <a:rPr lang="en-US" sz="3200" dirty="0">
                <a:solidFill>
                  <a:schemeClr val="accent1"/>
                </a:solidFill>
              </a:rPr>
              <a:t>System</a:t>
            </a:r>
          </a:p>
        </p:txBody>
      </p:sp>
      <p:sp>
        <p:nvSpPr>
          <p:cNvPr id="4" name="Slide Number Placeholder 3">
            <a:extLst>
              <a:ext uri="{FF2B5EF4-FFF2-40B4-BE49-F238E27FC236}">
                <a16:creationId xmlns:a16="http://schemas.microsoft.com/office/drawing/2014/main" id="{AF2BA55A-03D5-9D8A-DAC8-3E49A1ED90BF}"/>
              </a:ext>
            </a:extLst>
          </p:cNvPr>
          <p:cNvSpPr>
            <a:spLocks noGrp="1"/>
          </p:cNvSpPr>
          <p:nvPr>
            <p:ph type="sldNum" sz="quarter" idx="12"/>
          </p:nvPr>
        </p:nvSpPr>
        <p:spPr/>
        <p:txBody>
          <a:bodyPr/>
          <a:lstStyle/>
          <a:p>
            <a:fld id="{0903FB0D-646B-4282-A711-9DFF3F821A9C}" type="slidenum">
              <a:rPr lang="en-US" smtClean="0"/>
              <a:t>15</a:t>
            </a:fld>
            <a:endParaRPr lang="en-US"/>
          </a:p>
        </p:txBody>
      </p:sp>
      <p:pic>
        <p:nvPicPr>
          <p:cNvPr id="8" name="Content Placeholder 7" descr="A picture containing text, font, diagram, document">
            <a:extLst>
              <a:ext uri="{FF2B5EF4-FFF2-40B4-BE49-F238E27FC236}">
                <a16:creationId xmlns:a16="http://schemas.microsoft.com/office/drawing/2014/main" id="{5F53AA67-5105-1333-B51D-A2AFD3021B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8912" y="1161288"/>
            <a:ext cx="10515600" cy="5195061"/>
          </a:xfrm>
        </p:spPr>
      </p:pic>
    </p:spTree>
    <p:extLst>
      <p:ext uri="{BB962C8B-B14F-4D97-AF65-F5344CB8AC3E}">
        <p14:creationId xmlns:p14="http://schemas.microsoft.com/office/powerpoint/2010/main" val="2816537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5BF47-79CA-524F-9819-3A466F43610F}"/>
              </a:ext>
            </a:extLst>
          </p:cNvPr>
          <p:cNvSpPr>
            <a:spLocks noGrp="1"/>
          </p:cNvSpPr>
          <p:nvPr>
            <p:ph type="title"/>
          </p:nvPr>
        </p:nvSpPr>
        <p:spPr/>
        <p:txBody>
          <a:bodyPr>
            <a:normAutofit/>
          </a:bodyPr>
          <a:lstStyle/>
          <a:p>
            <a:r>
              <a:rPr lang="en-US" sz="3200" b="1" dirty="0">
                <a:solidFill>
                  <a:schemeClr val="accent1"/>
                </a:solidFill>
              </a:rPr>
              <a:t>Introduction</a:t>
            </a:r>
          </a:p>
        </p:txBody>
      </p:sp>
      <p:sp>
        <p:nvSpPr>
          <p:cNvPr id="3" name="Content Placeholder 2">
            <a:extLst>
              <a:ext uri="{FF2B5EF4-FFF2-40B4-BE49-F238E27FC236}">
                <a16:creationId xmlns:a16="http://schemas.microsoft.com/office/drawing/2014/main" id="{120CAA47-799C-186B-24B4-6888B4B35066}"/>
              </a:ext>
            </a:extLst>
          </p:cNvPr>
          <p:cNvSpPr>
            <a:spLocks noGrp="1"/>
          </p:cNvSpPr>
          <p:nvPr>
            <p:ph idx="1"/>
          </p:nvPr>
        </p:nvSpPr>
        <p:spPr/>
        <p:txBody>
          <a:bodyPr>
            <a:normAutofit fontScale="85000" lnSpcReduction="10000"/>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In today's highly competitive job market, college students and fresh graduates often find it challenging to land a job that aligns with their skills and interests. While traditional Job posting platforms have become increasingly popular in recent years, with many employers now using them as their primary tool for hiring new talent. For college students and fresh graduates, these platforms are inefficient for students or fresh graduates because of insufficient experience and lack of skills.</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One of the primary benefits of student employment platform is the ease and convenience they offer. </a:t>
            </a: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1800" dirty="0">
                <a:effectLst/>
                <a:latin typeface="Calibri" panose="020F0502020204030204" pitchFamily="34" charset="0"/>
                <a:ea typeface="Calibri" panose="020F0502020204030204" pitchFamily="34" charset="0"/>
                <a:cs typeface="Arial" panose="020B0604020202020204" pitchFamily="34" charset="0"/>
              </a:rPr>
              <a:t>It allows students and graduates to browse job postings at any time, from anywhere. they can search for jobs while on the go, during breaks from class or studying, or even while at their part-time job.</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it also provides students and graduates with the opportunity to apply for jobs directly through the platform. This eliminates the need to navigate through multiple company websites and fill out numerous application forms. Instead, job seekers can create a profile on the platform, upload their resume, and apply for jobs with just a few clicks. Some platforms even allow users to save their application materials, making it easier to apply for multiple jobs.</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In conclusion, student employment platforms offer many benefits to college students and fresh graduates. These platforms provide ease and convenience, access to a vast pool of job opportunities, the ability to apply for jobs directly through the platform, additional resources, the opportunity to build a professional network, and the ability to save time and money. With these advantages, these platforms are an excellent tool for college students and fresh graduates who are looking to start their careers.</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77CD0516-5A64-A8D8-D9D1-D014367EC38E}"/>
              </a:ext>
            </a:extLst>
          </p:cNvPr>
          <p:cNvSpPr>
            <a:spLocks noGrp="1"/>
          </p:cNvSpPr>
          <p:nvPr>
            <p:ph type="sldNum" sz="quarter" idx="12"/>
          </p:nvPr>
        </p:nvSpPr>
        <p:spPr/>
        <p:txBody>
          <a:bodyPr/>
          <a:lstStyle/>
          <a:p>
            <a:fld id="{0903FB0D-646B-4282-A711-9DFF3F821A9C}" type="slidenum">
              <a:rPr lang="en-US" smtClean="0"/>
              <a:t>2</a:t>
            </a:fld>
            <a:endParaRPr lang="en-US"/>
          </a:p>
        </p:txBody>
      </p:sp>
    </p:spTree>
    <p:extLst>
      <p:ext uri="{BB962C8B-B14F-4D97-AF65-F5344CB8AC3E}">
        <p14:creationId xmlns:p14="http://schemas.microsoft.com/office/powerpoint/2010/main" val="881283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25220-837D-8E6C-94BF-CD2818A47F43}"/>
              </a:ext>
            </a:extLst>
          </p:cNvPr>
          <p:cNvSpPr>
            <a:spLocks noGrp="1"/>
          </p:cNvSpPr>
          <p:nvPr>
            <p:ph type="title"/>
          </p:nvPr>
        </p:nvSpPr>
        <p:spPr/>
        <p:txBody>
          <a:bodyPr>
            <a:normAutofit/>
          </a:bodyPr>
          <a:lstStyle/>
          <a:p>
            <a:r>
              <a:rPr lang="en-US" sz="3200" b="1" dirty="0">
                <a:solidFill>
                  <a:schemeClr val="accent1"/>
                </a:solidFill>
              </a:rPr>
              <a:t>Scope</a:t>
            </a:r>
          </a:p>
        </p:txBody>
      </p:sp>
      <p:sp>
        <p:nvSpPr>
          <p:cNvPr id="3" name="Content Placeholder 2">
            <a:extLst>
              <a:ext uri="{FF2B5EF4-FFF2-40B4-BE49-F238E27FC236}">
                <a16:creationId xmlns:a16="http://schemas.microsoft.com/office/drawing/2014/main" id="{1155A6AF-398F-7F70-6C92-EA5AE4B07B27}"/>
              </a:ext>
            </a:extLst>
          </p:cNvPr>
          <p:cNvSpPr>
            <a:spLocks noGrp="1"/>
          </p:cNvSpPr>
          <p:nvPr>
            <p:ph idx="1"/>
          </p:nvPr>
        </p:nvSpPr>
        <p:spPr/>
        <p:txBody>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rPr>
              <a:t>The system provides the members with jobs information, online applying for jobs and many other facilities. </a:t>
            </a:r>
            <a:endParaRPr lang="en-US" sz="1800" dirty="0">
              <a:latin typeface="Calibri" panose="020F0502020204030204" pitchFamily="34" charset="0"/>
              <a:ea typeface="Calibri" panose="020F0502020204030204" pitchFamily="34"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rPr>
              <a:t>The basic scope of the project is given as under</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Maintain Job seekers and Employee record.</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Maintain uploaded resumes.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Provide customized job posting.</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Maintain job posting details and generate various reports</a:t>
            </a:r>
          </a:p>
          <a:p>
            <a:endParaRPr lang="en-US" dirty="0"/>
          </a:p>
        </p:txBody>
      </p:sp>
      <p:sp>
        <p:nvSpPr>
          <p:cNvPr id="8" name="Slide Number Placeholder 7">
            <a:extLst>
              <a:ext uri="{FF2B5EF4-FFF2-40B4-BE49-F238E27FC236}">
                <a16:creationId xmlns:a16="http://schemas.microsoft.com/office/drawing/2014/main" id="{6738BC08-7653-BB3E-F98F-13F694831ACC}"/>
              </a:ext>
            </a:extLst>
          </p:cNvPr>
          <p:cNvSpPr>
            <a:spLocks noGrp="1"/>
          </p:cNvSpPr>
          <p:nvPr>
            <p:ph type="sldNum" sz="quarter" idx="12"/>
          </p:nvPr>
        </p:nvSpPr>
        <p:spPr/>
        <p:txBody>
          <a:bodyPr/>
          <a:lstStyle/>
          <a:p>
            <a:fld id="{0903FB0D-646B-4282-A711-9DFF3F821A9C}" type="slidenum">
              <a:rPr lang="en-US" smtClean="0"/>
              <a:t>3</a:t>
            </a:fld>
            <a:endParaRPr lang="en-US"/>
          </a:p>
        </p:txBody>
      </p:sp>
    </p:spTree>
    <p:extLst>
      <p:ext uri="{BB962C8B-B14F-4D97-AF65-F5344CB8AC3E}">
        <p14:creationId xmlns:p14="http://schemas.microsoft.com/office/powerpoint/2010/main" val="263516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CDDAB-1270-EA68-F679-D8638576CE65}"/>
              </a:ext>
            </a:extLst>
          </p:cNvPr>
          <p:cNvSpPr>
            <a:spLocks noGrp="1"/>
          </p:cNvSpPr>
          <p:nvPr>
            <p:ph type="title"/>
          </p:nvPr>
        </p:nvSpPr>
        <p:spPr/>
        <p:txBody>
          <a:bodyPr>
            <a:normAutofit/>
          </a:bodyPr>
          <a:lstStyle/>
          <a:p>
            <a:r>
              <a:rPr lang="en-US" sz="3200" b="1" dirty="0">
                <a:solidFill>
                  <a:schemeClr val="accent1"/>
                </a:solidFill>
              </a:rPr>
              <a:t>Purpose</a:t>
            </a:r>
          </a:p>
        </p:txBody>
      </p:sp>
      <p:sp>
        <p:nvSpPr>
          <p:cNvPr id="3" name="Content Placeholder 2">
            <a:extLst>
              <a:ext uri="{FF2B5EF4-FFF2-40B4-BE49-F238E27FC236}">
                <a16:creationId xmlns:a16="http://schemas.microsoft.com/office/drawing/2014/main" id="{1F758471-C9C5-BE21-C6DA-89CBB05D45D1}"/>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rPr>
              <a:t>The Employment System that is to be developed provides the members with jobs information, online applying for jobs and many other facilities. This system provides a service to the job applicants to search for working opportunities.</a:t>
            </a:r>
          </a:p>
          <a:p>
            <a:r>
              <a:rPr lang="en-US" sz="1800" dirty="0">
                <a:effectLst/>
                <a:latin typeface="Calibri" panose="020F0502020204030204" pitchFamily="34" charset="0"/>
                <a:ea typeface="Calibri" panose="020F0502020204030204" pitchFamily="34" charset="0"/>
              </a:rPr>
              <a:t>The employment portal will allow job provider to establish one to one relationships with candidates. This Portal will primarily focus on the posting and management of job vacancies. This system is designed such that ultimately all vacancies will be posted online and would offer employers the facilities to post their vacancies online. It helps to review and manage the resulting applications efficiently through the web. Employer can also find the resume according to key skill in very less amount of time.</a:t>
            </a:r>
          </a:p>
          <a:p>
            <a:r>
              <a:rPr lang="en-US" sz="1800" dirty="0">
                <a:effectLst/>
                <a:latin typeface="Calibri" panose="020F0502020204030204" pitchFamily="34" charset="0"/>
                <a:ea typeface="Calibri" panose="020F0502020204030204" pitchFamily="34" charset="0"/>
              </a:rPr>
              <a:t>The </a:t>
            </a:r>
            <a:r>
              <a:rPr lang="en-US" sz="1800" dirty="0">
                <a:latin typeface="Calibri" panose="020F0502020204030204" pitchFamily="34" charset="0"/>
                <a:ea typeface="Calibri" panose="020F0502020204030204" pitchFamily="34" charset="0"/>
              </a:rPr>
              <a:t>platform </a:t>
            </a:r>
            <a:r>
              <a:rPr lang="en-US" sz="1800" dirty="0">
                <a:effectLst/>
                <a:latin typeface="Calibri" panose="020F0502020204030204" pitchFamily="34" charset="0"/>
                <a:ea typeface="Calibri" panose="020F0502020204030204" pitchFamily="34" charset="0"/>
              </a:rPr>
              <a:t>can keep the jobs catalogue updated all the time so that the job seekers get the updated information all the time.</a:t>
            </a:r>
          </a:p>
          <a:p>
            <a:pPr marL="0" indent="0">
              <a:buNone/>
            </a:pPr>
            <a:endParaRPr lang="en-US" dirty="0"/>
          </a:p>
        </p:txBody>
      </p:sp>
      <p:sp>
        <p:nvSpPr>
          <p:cNvPr id="8" name="Slide Number Placeholder 7">
            <a:extLst>
              <a:ext uri="{FF2B5EF4-FFF2-40B4-BE49-F238E27FC236}">
                <a16:creationId xmlns:a16="http://schemas.microsoft.com/office/drawing/2014/main" id="{35F26BDB-F025-FD62-823D-72AA9BD1DF6B}"/>
              </a:ext>
            </a:extLst>
          </p:cNvPr>
          <p:cNvSpPr>
            <a:spLocks noGrp="1"/>
          </p:cNvSpPr>
          <p:nvPr>
            <p:ph type="sldNum" sz="quarter" idx="12"/>
          </p:nvPr>
        </p:nvSpPr>
        <p:spPr/>
        <p:txBody>
          <a:bodyPr/>
          <a:lstStyle/>
          <a:p>
            <a:fld id="{0903FB0D-646B-4282-A711-9DFF3F821A9C}" type="slidenum">
              <a:rPr lang="en-US" smtClean="0"/>
              <a:t>4</a:t>
            </a:fld>
            <a:endParaRPr lang="en-US"/>
          </a:p>
        </p:txBody>
      </p:sp>
    </p:spTree>
    <p:extLst>
      <p:ext uri="{BB962C8B-B14F-4D97-AF65-F5344CB8AC3E}">
        <p14:creationId xmlns:p14="http://schemas.microsoft.com/office/powerpoint/2010/main" val="4165435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BE6D-8A0C-7C14-6B4A-E6019B4E821A}"/>
              </a:ext>
            </a:extLst>
          </p:cNvPr>
          <p:cNvSpPr>
            <a:spLocks noGrp="1"/>
          </p:cNvSpPr>
          <p:nvPr>
            <p:ph type="title"/>
          </p:nvPr>
        </p:nvSpPr>
        <p:spPr>
          <a:xfrm>
            <a:off x="1193074" y="-129612"/>
            <a:ext cx="10515600" cy="1325563"/>
          </a:xfrm>
        </p:spPr>
        <p:txBody>
          <a:bodyPr>
            <a:normAutofit/>
          </a:bodyPr>
          <a:lstStyle/>
          <a:p>
            <a:r>
              <a:rPr lang="en-US" sz="3200"/>
              <a:t>Use-Case Diagram</a:t>
            </a:r>
            <a:endParaRPr lang="en-US" sz="3200" dirty="0">
              <a:solidFill>
                <a:schemeClr val="accent1"/>
              </a:solidFill>
            </a:endParaRPr>
          </a:p>
        </p:txBody>
      </p:sp>
      <p:sp>
        <p:nvSpPr>
          <p:cNvPr id="11" name="Slide Number Placeholder 10">
            <a:extLst>
              <a:ext uri="{FF2B5EF4-FFF2-40B4-BE49-F238E27FC236}">
                <a16:creationId xmlns:a16="http://schemas.microsoft.com/office/drawing/2014/main" id="{4A98B3A3-F41F-72D8-F3A2-682238690328}"/>
              </a:ext>
            </a:extLst>
          </p:cNvPr>
          <p:cNvSpPr>
            <a:spLocks noGrp="1"/>
          </p:cNvSpPr>
          <p:nvPr>
            <p:ph type="sldNum" sz="quarter" idx="12"/>
          </p:nvPr>
        </p:nvSpPr>
        <p:spPr/>
        <p:txBody>
          <a:bodyPr/>
          <a:lstStyle/>
          <a:p>
            <a:fld id="{0903FB0D-646B-4282-A711-9DFF3F821A9C}" type="slidenum">
              <a:rPr lang="en-US" smtClean="0"/>
              <a:t>5</a:t>
            </a:fld>
            <a:endParaRPr lang="en-US"/>
          </a:p>
        </p:txBody>
      </p:sp>
      <p:pic>
        <p:nvPicPr>
          <p:cNvPr id="12" name="Content Placeholder 11">
            <a:extLst>
              <a:ext uri="{FF2B5EF4-FFF2-40B4-BE49-F238E27FC236}">
                <a16:creationId xmlns:a16="http://schemas.microsoft.com/office/drawing/2014/main" id="{A32F40F9-469A-E3E4-11D3-6596A685801E}"/>
              </a:ext>
            </a:extLst>
          </p:cNvPr>
          <p:cNvPicPr>
            <a:picLocks noGrp="1" noChangeAspect="1"/>
          </p:cNvPicPr>
          <p:nvPr>
            <p:ph idx="1"/>
          </p:nvPr>
        </p:nvPicPr>
        <p:blipFill>
          <a:blip r:embed="rId2"/>
          <a:stretch>
            <a:fillRect/>
          </a:stretch>
        </p:blipFill>
        <p:spPr>
          <a:xfrm>
            <a:off x="483326" y="1001486"/>
            <a:ext cx="11225347" cy="5442404"/>
          </a:xfrm>
        </p:spPr>
      </p:pic>
    </p:spTree>
    <p:extLst>
      <p:ext uri="{BB962C8B-B14F-4D97-AF65-F5344CB8AC3E}">
        <p14:creationId xmlns:p14="http://schemas.microsoft.com/office/powerpoint/2010/main" val="3850657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BE6D-8A0C-7C14-6B4A-E6019B4E821A}"/>
              </a:ext>
            </a:extLst>
          </p:cNvPr>
          <p:cNvSpPr>
            <a:spLocks noGrp="1"/>
          </p:cNvSpPr>
          <p:nvPr>
            <p:ph type="title"/>
          </p:nvPr>
        </p:nvSpPr>
        <p:spPr>
          <a:xfrm>
            <a:off x="1055914" y="0"/>
            <a:ext cx="10515600" cy="1325563"/>
          </a:xfrm>
        </p:spPr>
        <p:txBody>
          <a:bodyPr>
            <a:normAutofit/>
          </a:bodyPr>
          <a:lstStyle/>
          <a:p>
            <a:r>
              <a:rPr lang="en-US" sz="3200" dirty="0"/>
              <a:t>Use-Case Diagram</a:t>
            </a:r>
            <a:endParaRPr lang="en-US" sz="3200" dirty="0">
              <a:solidFill>
                <a:schemeClr val="accent1"/>
              </a:solidFill>
            </a:endParaRPr>
          </a:p>
        </p:txBody>
      </p:sp>
      <p:sp>
        <p:nvSpPr>
          <p:cNvPr id="7" name="Slide Number Placeholder 6">
            <a:extLst>
              <a:ext uri="{FF2B5EF4-FFF2-40B4-BE49-F238E27FC236}">
                <a16:creationId xmlns:a16="http://schemas.microsoft.com/office/drawing/2014/main" id="{BA9F8A24-B754-ED6C-E570-93A5A8000883}"/>
              </a:ext>
            </a:extLst>
          </p:cNvPr>
          <p:cNvSpPr>
            <a:spLocks noGrp="1"/>
          </p:cNvSpPr>
          <p:nvPr>
            <p:ph type="sldNum" sz="quarter" idx="12"/>
          </p:nvPr>
        </p:nvSpPr>
        <p:spPr/>
        <p:txBody>
          <a:bodyPr/>
          <a:lstStyle/>
          <a:p>
            <a:fld id="{0903FB0D-646B-4282-A711-9DFF3F821A9C}" type="slidenum">
              <a:rPr lang="en-US" smtClean="0"/>
              <a:t>6</a:t>
            </a:fld>
            <a:endParaRPr lang="en-US"/>
          </a:p>
        </p:txBody>
      </p:sp>
      <p:sp>
        <p:nvSpPr>
          <p:cNvPr id="11" name="Content Placeholder 10">
            <a:extLst>
              <a:ext uri="{FF2B5EF4-FFF2-40B4-BE49-F238E27FC236}">
                <a16:creationId xmlns:a16="http://schemas.microsoft.com/office/drawing/2014/main" id="{08541BA8-BC25-B140-8A52-0A72081EDAD6}"/>
              </a:ext>
            </a:extLst>
          </p:cNvPr>
          <p:cNvSpPr>
            <a:spLocks noGrp="1"/>
          </p:cNvSpPr>
          <p:nvPr>
            <p:ph idx="1"/>
          </p:nvPr>
        </p:nvSpPr>
        <p:spPr/>
        <p:txBody>
          <a:bodyPr/>
          <a:lstStyle/>
          <a:p>
            <a:endParaRPr lang="en-US"/>
          </a:p>
        </p:txBody>
      </p:sp>
      <p:pic>
        <p:nvPicPr>
          <p:cNvPr id="13" name="Picture 12">
            <a:extLst>
              <a:ext uri="{FF2B5EF4-FFF2-40B4-BE49-F238E27FC236}">
                <a16:creationId xmlns:a16="http://schemas.microsoft.com/office/drawing/2014/main" id="{03732158-900F-232C-32F8-5642D0921147}"/>
              </a:ext>
            </a:extLst>
          </p:cNvPr>
          <p:cNvPicPr>
            <a:picLocks noChangeAspect="1"/>
          </p:cNvPicPr>
          <p:nvPr/>
        </p:nvPicPr>
        <p:blipFill>
          <a:blip r:embed="rId2"/>
          <a:stretch>
            <a:fillRect/>
          </a:stretch>
        </p:blipFill>
        <p:spPr>
          <a:xfrm>
            <a:off x="579664" y="999331"/>
            <a:ext cx="10991850" cy="5267325"/>
          </a:xfrm>
          <a:prstGeom prst="rect">
            <a:avLst/>
          </a:prstGeom>
        </p:spPr>
      </p:pic>
    </p:spTree>
    <p:extLst>
      <p:ext uri="{BB962C8B-B14F-4D97-AF65-F5344CB8AC3E}">
        <p14:creationId xmlns:p14="http://schemas.microsoft.com/office/powerpoint/2010/main" val="2344018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907E8-C5AF-5A1E-123A-F63472BEFA58}"/>
              </a:ext>
            </a:extLst>
          </p:cNvPr>
          <p:cNvSpPr>
            <a:spLocks noGrp="1"/>
          </p:cNvSpPr>
          <p:nvPr>
            <p:ph type="title"/>
          </p:nvPr>
        </p:nvSpPr>
        <p:spPr>
          <a:xfrm>
            <a:off x="1143000" y="-81189"/>
            <a:ext cx="10515600" cy="1325563"/>
          </a:xfrm>
        </p:spPr>
        <p:txBody>
          <a:bodyPr>
            <a:normAutofit/>
          </a:bodyPr>
          <a:lstStyle/>
          <a:p>
            <a:r>
              <a:rPr lang="en-US" sz="3200" dirty="0"/>
              <a:t>Actor Description</a:t>
            </a:r>
          </a:p>
        </p:txBody>
      </p:sp>
      <p:graphicFrame>
        <p:nvGraphicFramePr>
          <p:cNvPr id="4" name="Content Placeholder 3">
            <a:extLst>
              <a:ext uri="{FF2B5EF4-FFF2-40B4-BE49-F238E27FC236}">
                <a16:creationId xmlns:a16="http://schemas.microsoft.com/office/drawing/2014/main" id="{A1777F68-9794-9051-384C-7FB0986057B5}"/>
              </a:ext>
            </a:extLst>
          </p:cNvPr>
          <p:cNvGraphicFramePr>
            <a:graphicFrameLocks noGrp="1"/>
          </p:cNvGraphicFramePr>
          <p:nvPr>
            <p:ph idx="1"/>
          </p:nvPr>
        </p:nvGraphicFramePr>
        <p:xfrm>
          <a:off x="1143000" y="929934"/>
          <a:ext cx="9144000" cy="5380639"/>
        </p:xfrm>
        <a:graphic>
          <a:graphicData uri="http://schemas.openxmlformats.org/drawingml/2006/table">
            <a:tbl>
              <a:tblPr firstRow="1" firstCol="1" bandRow="1">
                <a:tableStyleId>{0660B408-B3CF-4A94-85FC-2B1E0A45F4A2}</a:tableStyleId>
              </a:tblPr>
              <a:tblGrid>
                <a:gridCol w="1639074">
                  <a:extLst>
                    <a:ext uri="{9D8B030D-6E8A-4147-A177-3AD203B41FA5}">
                      <a16:colId xmlns:a16="http://schemas.microsoft.com/office/drawing/2014/main" val="1605309519"/>
                    </a:ext>
                  </a:extLst>
                </a:gridCol>
                <a:gridCol w="4535815">
                  <a:extLst>
                    <a:ext uri="{9D8B030D-6E8A-4147-A177-3AD203B41FA5}">
                      <a16:colId xmlns:a16="http://schemas.microsoft.com/office/drawing/2014/main" val="3667403127"/>
                    </a:ext>
                  </a:extLst>
                </a:gridCol>
                <a:gridCol w="2969111">
                  <a:extLst>
                    <a:ext uri="{9D8B030D-6E8A-4147-A177-3AD203B41FA5}">
                      <a16:colId xmlns:a16="http://schemas.microsoft.com/office/drawing/2014/main" val="3510111910"/>
                    </a:ext>
                  </a:extLst>
                </a:gridCol>
              </a:tblGrid>
              <a:tr h="298597">
                <a:tc>
                  <a:txBody>
                    <a:bodyPr/>
                    <a:lstStyle/>
                    <a:p>
                      <a:pPr marL="0" marR="0" algn="ctr">
                        <a:lnSpc>
                          <a:spcPct val="107000"/>
                        </a:lnSpc>
                        <a:spcBef>
                          <a:spcPts val="0"/>
                        </a:spcBef>
                        <a:spcAft>
                          <a:spcPts val="0"/>
                        </a:spcAft>
                      </a:pPr>
                      <a:r>
                        <a:rPr lang="en-US" sz="1600" dirty="0">
                          <a:effectLst/>
                        </a:rPr>
                        <a:t>Actor</a:t>
                      </a:r>
                      <a:endParaRPr lang="en-US" sz="900" dirty="0">
                        <a:effectLst/>
                        <a:latin typeface="Calibri" panose="020F0502020204030204" pitchFamily="34" charset="0"/>
                        <a:ea typeface="Calibri" panose="020F0502020204030204" pitchFamily="34" charset="0"/>
                      </a:endParaRPr>
                    </a:p>
                  </a:txBody>
                  <a:tcPr marL="55961" marR="55961" marT="0" marB="0"/>
                </a:tc>
                <a:tc>
                  <a:txBody>
                    <a:bodyPr/>
                    <a:lstStyle/>
                    <a:p>
                      <a:pPr marL="0" marR="0" algn="ctr">
                        <a:lnSpc>
                          <a:spcPct val="107000"/>
                        </a:lnSpc>
                        <a:spcBef>
                          <a:spcPts val="0"/>
                        </a:spcBef>
                        <a:spcAft>
                          <a:spcPts val="0"/>
                        </a:spcAft>
                      </a:pPr>
                      <a:r>
                        <a:rPr lang="en-US" sz="1600" dirty="0">
                          <a:effectLst/>
                        </a:rPr>
                        <a:t>Actor’s Goal</a:t>
                      </a:r>
                      <a:endParaRPr lang="en-US" sz="900" dirty="0">
                        <a:effectLst/>
                        <a:latin typeface="Calibri" panose="020F0502020204030204" pitchFamily="34" charset="0"/>
                        <a:ea typeface="Calibri" panose="020F0502020204030204" pitchFamily="34" charset="0"/>
                      </a:endParaRPr>
                    </a:p>
                  </a:txBody>
                  <a:tcPr marL="55961" marR="55961" marT="0" marB="0"/>
                </a:tc>
                <a:tc>
                  <a:txBody>
                    <a:bodyPr/>
                    <a:lstStyle/>
                    <a:p>
                      <a:pPr marL="0" marR="0" algn="ctr">
                        <a:lnSpc>
                          <a:spcPct val="107000"/>
                        </a:lnSpc>
                        <a:spcBef>
                          <a:spcPts val="0"/>
                        </a:spcBef>
                        <a:spcAft>
                          <a:spcPts val="0"/>
                        </a:spcAft>
                      </a:pPr>
                      <a:r>
                        <a:rPr lang="en-US" sz="1600" dirty="0">
                          <a:effectLst/>
                        </a:rPr>
                        <a:t>Use case name</a:t>
                      </a:r>
                      <a:endParaRPr lang="en-US" sz="900" dirty="0">
                        <a:effectLst/>
                        <a:latin typeface="Calibri" panose="020F0502020204030204" pitchFamily="34" charset="0"/>
                        <a:ea typeface="Calibri" panose="020F0502020204030204" pitchFamily="34" charset="0"/>
                      </a:endParaRPr>
                    </a:p>
                  </a:txBody>
                  <a:tcPr marL="55961" marR="55961" marT="0" marB="0"/>
                </a:tc>
                <a:extLst>
                  <a:ext uri="{0D108BD9-81ED-4DB2-BD59-A6C34878D82A}">
                    <a16:rowId xmlns:a16="http://schemas.microsoft.com/office/drawing/2014/main" val="4009556902"/>
                  </a:ext>
                </a:extLst>
              </a:tr>
              <a:tr h="278539">
                <a:tc>
                  <a:txBody>
                    <a:bodyPr/>
                    <a:lstStyle/>
                    <a:p>
                      <a:pPr marL="0" marR="0" algn="ctr">
                        <a:lnSpc>
                          <a:spcPct val="107000"/>
                        </a:lnSpc>
                        <a:spcBef>
                          <a:spcPts val="0"/>
                        </a:spcBef>
                        <a:spcAft>
                          <a:spcPts val="0"/>
                        </a:spcAft>
                      </a:pPr>
                      <a:r>
                        <a:rPr lang="en-US" sz="1300" dirty="0">
                          <a:effectLst/>
                        </a:rPr>
                        <a:t>User</a:t>
                      </a:r>
                      <a:endParaRPr lang="en-US" sz="900" dirty="0">
                        <a:effectLst/>
                        <a:latin typeface="Calibri" panose="020F0502020204030204" pitchFamily="34" charset="0"/>
                        <a:ea typeface="Calibri" panose="020F0502020204030204" pitchFamily="34" charset="0"/>
                      </a:endParaRPr>
                    </a:p>
                  </a:txBody>
                  <a:tcPr marL="55961" marR="55961" marT="0" marB="0"/>
                </a:tc>
                <a:tc>
                  <a:txBody>
                    <a:bodyPr/>
                    <a:lstStyle/>
                    <a:p>
                      <a:pPr marL="0" marR="0">
                        <a:lnSpc>
                          <a:spcPct val="107000"/>
                        </a:lnSpc>
                        <a:spcBef>
                          <a:spcPts val="0"/>
                        </a:spcBef>
                        <a:spcAft>
                          <a:spcPts val="0"/>
                        </a:spcAft>
                      </a:pPr>
                      <a:r>
                        <a:rPr lang="en-US" sz="1300" dirty="0">
                          <a:effectLst/>
                        </a:rPr>
                        <a:t>Create a new user</a:t>
                      </a:r>
                      <a:endParaRPr lang="en-US" sz="900" dirty="0">
                        <a:effectLst/>
                        <a:latin typeface="Calibri" panose="020F0502020204030204" pitchFamily="34" charset="0"/>
                        <a:ea typeface="Calibri" panose="020F0502020204030204" pitchFamily="34" charset="0"/>
                      </a:endParaRPr>
                    </a:p>
                  </a:txBody>
                  <a:tcPr marL="55961" marR="55961" marT="0" marB="0"/>
                </a:tc>
                <a:tc>
                  <a:txBody>
                    <a:bodyPr/>
                    <a:lstStyle/>
                    <a:p>
                      <a:pPr marL="0" marR="0">
                        <a:lnSpc>
                          <a:spcPct val="107000"/>
                        </a:lnSpc>
                        <a:spcBef>
                          <a:spcPts val="0"/>
                        </a:spcBef>
                        <a:spcAft>
                          <a:spcPts val="0"/>
                        </a:spcAft>
                      </a:pPr>
                      <a:r>
                        <a:rPr lang="en-US" sz="1300" dirty="0">
                          <a:effectLst/>
                        </a:rPr>
                        <a:t>Signup</a:t>
                      </a:r>
                      <a:endParaRPr lang="en-US" sz="900" dirty="0">
                        <a:effectLst/>
                        <a:latin typeface="Calibri" panose="020F0502020204030204" pitchFamily="34" charset="0"/>
                        <a:ea typeface="Calibri" panose="020F0502020204030204" pitchFamily="34" charset="0"/>
                      </a:endParaRPr>
                    </a:p>
                  </a:txBody>
                  <a:tcPr marL="55961" marR="55961" marT="0" marB="0"/>
                </a:tc>
                <a:extLst>
                  <a:ext uri="{0D108BD9-81ED-4DB2-BD59-A6C34878D82A}">
                    <a16:rowId xmlns:a16="http://schemas.microsoft.com/office/drawing/2014/main" val="3058896789"/>
                  </a:ext>
                </a:extLst>
              </a:tr>
              <a:tr h="278539">
                <a:tc>
                  <a:txBody>
                    <a:bodyPr/>
                    <a:lstStyle/>
                    <a:p>
                      <a:pPr marL="0" marR="0" algn="ctr">
                        <a:lnSpc>
                          <a:spcPct val="107000"/>
                        </a:lnSpc>
                        <a:spcBef>
                          <a:spcPts val="0"/>
                        </a:spcBef>
                        <a:spcAft>
                          <a:spcPts val="0"/>
                        </a:spcAft>
                      </a:pPr>
                      <a:r>
                        <a:rPr lang="en-US" sz="1300" dirty="0">
                          <a:effectLst/>
                        </a:rPr>
                        <a:t>User</a:t>
                      </a:r>
                      <a:endParaRPr lang="en-US" sz="900" dirty="0">
                        <a:effectLst/>
                        <a:latin typeface="Calibri" panose="020F0502020204030204" pitchFamily="34" charset="0"/>
                        <a:ea typeface="Calibri" panose="020F0502020204030204" pitchFamily="34" charset="0"/>
                      </a:endParaRPr>
                    </a:p>
                  </a:txBody>
                  <a:tcPr marL="55961" marR="55961" marT="0" marB="0"/>
                </a:tc>
                <a:tc>
                  <a:txBody>
                    <a:bodyPr/>
                    <a:lstStyle/>
                    <a:p>
                      <a:pPr marL="0" marR="0">
                        <a:lnSpc>
                          <a:spcPct val="107000"/>
                        </a:lnSpc>
                        <a:spcBef>
                          <a:spcPts val="0"/>
                        </a:spcBef>
                        <a:spcAft>
                          <a:spcPts val="0"/>
                        </a:spcAft>
                      </a:pPr>
                      <a:r>
                        <a:rPr lang="en-US" sz="1300" dirty="0">
                          <a:effectLst/>
                        </a:rPr>
                        <a:t>Receive email confirmation</a:t>
                      </a:r>
                      <a:endParaRPr lang="en-US" sz="900" dirty="0">
                        <a:effectLst/>
                        <a:latin typeface="Calibri" panose="020F0502020204030204" pitchFamily="34" charset="0"/>
                        <a:ea typeface="Calibri" panose="020F0502020204030204" pitchFamily="34" charset="0"/>
                      </a:endParaRPr>
                    </a:p>
                  </a:txBody>
                  <a:tcPr marL="55961" marR="55961" marT="0" marB="0"/>
                </a:tc>
                <a:tc>
                  <a:txBody>
                    <a:bodyPr/>
                    <a:lstStyle/>
                    <a:p>
                      <a:pPr marL="0" marR="0">
                        <a:lnSpc>
                          <a:spcPct val="107000"/>
                        </a:lnSpc>
                        <a:spcBef>
                          <a:spcPts val="0"/>
                        </a:spcBef>
                        <a:spcAft>
                          <a:spcPts val="0"/>
                        </a:spcAft>
                      </a:pPr>
                      <a:r>
                        <a:rPr lang="en-US" sz="1300" dirty="0">
                          <a:effectLst/>
                        </a:rPr>
                        <a:t>Verify account</a:t>
                      </a:r>
                      <a:endParaRPr lang="en-US" sz="900" dirty="0">
                        <a:effectLst/>
                        <a:latin typeface="Calibri" panose="020F0502020204030204" pitchFamily="34" charset="0"/>
                        <a:ea typeface="Calibri" panose="020F0502020204030204" pitchFamily="34" charset="0"/>
                      </a:endParaRPr>
                    </a:p>
                  </a:txBody>
                  <a:tcPr marL="55961" marR="55961" marT="0" marB="0"/>
                </a:tc>
                <a:extLst>
                  <a:ext uri="{0D108BD9-81ED-4DB2-BD59-A6C34878D82A}">
                    <a16:rowId xmlns:a16="http://schemas.microsoft.com/office/drawing/2014/main" val="2785821176"/>
                  </a:ext>
                </a:extLst>
              </a:tr>
              <a:tr h="278539">
                <a:tc>
                  <a:txBody>
                    <a:bodyPr/>
                    <a:lstStyle/>
                    <a:p>
                      <a:pPr marL="0" marR="0" algn="ctr">
                        <a:lnSpc>
                          <a:spcPct val="107000"/>
                        </a:lnSpc>
                        <a:spcBef>
                          <a:spcPts val="0"/>
                        </a:spcBef>
                        <a:spcAft>
                          <a:spcPts val="0"/>
                        </a:spcAft>
                      </a:pPr>
                      <a:r>
                        <a:rPr lang="en-US" sz="1300" dirty="0">
                          <a:effectLst/>
                        </a:rPr>
                        <a:t>User</a:t>
                      </a:r>
                      <a:endParaRPr lang="en-US" sz="900" dirty="0">
                        <a:effectLst/>
                        <a:latin typeface="Calibri" panose="020F0502020204030204" pitchFamily="34" charset="0"/>
                        <a:ea typeface="Calibri" panose="020F0502020204030204" pitchFamily="34" charset="0"/>
                      </a:endParaRPr>
                    </a:p>
                  </a:txBody>
                  <a:tcPr marL="55961" marR="55961" marT="0" marB="0"/>
                </a:tc>
                <a:tc>
                  <a:txBody>
                    <a:bodyPr/>
                    <a:lstStyle/>
                    <a:p>
                      <a:pPr marL="0" marR="0">
                        <a:lnSpc>
                          <a:spcPct val="107000"/>
                        </a:lnSpc>
                        <a:spcBef>
                          <a:spcPts val="0"/>
                        </a:spcBef>
                        <a:spcAft>
                          <a:spcPts val="0"/>
                        </a:spcAft>
                      </a:pPr>
                      <a:r>
                        <a:rPr lang="en-US" sz="1300" dirty="0">
                          <a:effectLst/>
                        </a:rPr>
                        <a:t>Login to the site</a:t>
                      </a:r>
                      <a:endParaRPr lang="en-US" sz="900" dirty="0">
                        <a:effectLst/>
                        <a:latin typeface="Calibri" panose="020F0502020204030204" pitchFamily="34" charset="0"/>
                        <a:ea typeface="Calibri" panose="020F0502020204030204" pitchFamily="34" charset="0"/>
                      </a:endParaRPr>
                    </a:p>
                  </a:txBody>
                  <a:tcPr marL="55961" marR="55961" marT="0" marB="0"/>
                </a:tc>
                <a:tc>
                  <a:txBody>
                    <a:bodyPr/>
                    <a:lstStyle/>
                    <a:p>
                      <a:pPr marL="0" marR="0">
                        <a:lnSpc>
                          <a:spcPct val="107000"/>
                        </a:lnSpc>
                        <a:spcBef>
                          <a:spcPts val="0"/>
                        </a:spcBef>
                        <a:spcAft>
                          <a:spcPts val="0"/>
                        </a:spcAft>
                      </a:pPr>
                      <a:r>
                        <a:rPr lang="en-US" sz="1300" dirty="0">
                          <a:effectLst/>
                        </a:rPr>
                        <a:t>Login</a:t>
                      </a:r>
                      <a:endParaRPr lang="en-US" sz="900" dirty="0">
                        <a:effectLst/>
                        <a:latin typeface="Calibri" panose="020F0502020204030204" pitchFamily="34" charset="0"/>
                        <a:ea typeface="Calibri" panose="020F0502020204030204" pitchFamily="34" charset="0"/>
                      </a:endParaRPr>
                    </a:p>
                  </a:txBody>
                  <a:tcPr marL="55961" marR="55961" marT="0" marB="0"/>
                </a:tc>
                <a:extLst>
                  <a:ext uri="{0D108BD9-81ED-4DB2-BD59-A6C34878D82A}">
                    <a16:rowId xmlns:a16="http://schemas.microsoft.com/office/drawing/2014/main" val="420979475"/>
                  </a:ext>
                </a:extLst>
              </a:tr>
              <a:tr h="242618">
                <a:tc>
                  <a:txBody>
                    <a:bodyPr/>
                    <a:lstStyle/>
                    <a:p>
                      <a:pPr marL="0" marR="0" algn="ctr">
                        <a:lnSpc>
                          <a:spcPct val="107000"/>
                        </a:lnSpc>
                        <a:spcBef>
                          <a:spcPts val="0"/>
                        </a:spcBef>
                        <a:spcAft>
                          <a:spcPts val="0"/>
                        </a:spcAft>
                      </a:pPr>
                      <a:r>
                        <a:rPr lang="en-US" sz="1300" dirty="0">
                          <a:effectLst/>
                        </a:rPr>
                        <a:t>User</a:t>
                      </a:r>
                      <a:endParaRPr lang="en-US" sz="900" dirty="0">
                        <a:effectLst/>
                        <a:latin typeface="Calibri" panose="020F0502020204030204" pitchFamily="34" charset="0"/>
                        <a:ea typeface="Calibri" panose="020F0502020204030204" pitchFamily="34" charset="0"/>
                      </a:endParaRPr>
                    </a:p>
                  </a:txBody>
                  <a:tcPr marL="55961" marR="55961" marT="0" marB="0"/>
                </a:tc>
                <a:tc>
                  <a:txBody>
                    <a:bodyPr/>
                    <a:lstStyle/>
                    <a:p>
                      <a:pPr marL="0" marR="0">
                        <a:lnSpc>
                          <a:spcPct val="107000"/>
                        </a:lnSpc>
                        <a:spcBef>
                          <a:spcPts val="0"/>
                        </a:spcBef>
                        <a:spcAft>
                          <a:spcPts val="0"/>
                        </a:spcAft>
                      </a:pPr>
                      <a:r>
                        <a:rPr lang="en-US" sz="1300" dirty="0">
                          <a:effectLst/>
                        </a:rPr>
                        <a:t>Logout of the site</a:t>
                      </a:r>
                      <a:endParaRPr lang="en-US" sz="900" dirty="0">
                        <a:effectLst/>
                        <a:latin typeface="Calibri" panose="020F0502020204030204" pitchFamily="34" charset="0"/>
                        <a:ea typeface="Calibri" panose="020F0502020204030204" pitchFamily="34" charset="0"/>
                      </a:endParaRPr>
                    </a:p>
                  </a:txBody>
                  <a:tcPr marL="55961" marR="55961" marT="0" marB="0"/>
                </a:tc>
                <a:tc>
                  <a:txBody>
                    <a:bodyPr/>
                    <a:lstStyle/>
                    <a:p>
                      <a:pPr marL="0" marR="0">
                        <a:lnSpc>
                          <a:spcPct val="107000"/>
                        </a:lnSpc>
                        <a:spcBef>
                          <a:spcPts val="0"/>
                        </a:spcBef>
                        <a:spcAft>
                          <a:spcPts val="0"/>
                        </a:spcAft>
                      </a:pPr>
                      <a:r>
                        <a:rPr lang="en-US" sz="1300" dirty="0">
                          <a:effectLst/>
                        </a:rPr>
                        <a:t>Logout</a:t>
                      </a:r>
                      <a:endParaRPr lang="en-US" sz="900" dirty="0">
                        <a:effectLst/>
                        <a:latin typeface="Calibri" panose="020F0502020204030204" pitchFamily="34" charset="0"/>
                        <a:ea typeface="Calibri" panose="020F0502020204030204" pitchFamily="34" charset="0"/>
                      </a:endParaRPr>
                    </a:p>
                  </a:txBody>
                  <a:tcPr marL="55961" marR="55961" marT="0" marB="0"/>
                </a:tc>
                <a:extLst>
                  <a:ext uri="{0D108BD9-81ED-4DB2-BD59-A6C34878D82A}">
                    <a16:rowId xmlns:a16="http://schemas.microsoft.com/office/drawing/2014/main" val="3751831886"/>
                  </a:ext>
                </a:extLst>
              </a:tr>
              <a:tr h="242618">
                <a:tc>
                  <a:txBody>
                    <a:bodyPr/>
                    <a:lstStyle/>
                    <a:p>
                      <a:pPr marL="0" marR="0" algn="ctr">
                        <a:lnSpc>
                          <a:spcPct val="107000"/>
                        </a:lnSpc>
                        <a:spcBef>
                          <a:spcPts val="0"/>
                        </a:spcBef>
                        <a:spcAft>
                          <a:spcPts val="0"/>
                        </a:spcAft>
                      </a:pPr>
                      <a:r>
                        <a:rPr lang="en-US" sz="1300" dirty="0">
                          <a:effectLst/>
                        </a:rPr>
                        <a:t>User</a:t>
                      </a:r>
                      <a:endParaRPr lang="en-US" sz="900" dirty="0">
                        <a:effectLst/>
                        <a:latin typeface="Calibri" panose="020F0502020204030204" pitchFamily="34" charset="0"/>
                        <a:ea typeface="Calibri" panose="020F0502020204030204" pitchFamily="34" charset="0"/>
                      </a:endParaRPr>
                    </a:p>
                  </a:txBody>
                  <a:tcPr marL="55961" marR="55961" marT="0" marB="0"/>
                </a:tc>
                <a:tc>
                  <a:txBody>
                    <a:bodyPr/>
                    <a:lstStyle/>
                    <a:p>
                      <a:pPr marL="0" marR="0">
                        <a:lnSpc>
                          <a:spcPct val="107000"/>
                        </a:lnSpc>
                        <a:spcBef>
                          <a:spcPts val="0"/>
                        </a:spcBef>
                        <a:spcAft>
                          <a:spcPts val="0"/>
                        </a:spcAft>
                      </a:pPr>
                      <a:r>
                        <a:rPr lang="en-US" sz="1300" dirty="0">
                          <a:effectLst/>
                        </a:rPr>
                        <a:t>Subscribe to newsletter</a:t>
                      </a:r>
                      <a:endParaRPr lang="en-US" sz="900" dirty="0">
                        <a:effectLst/>
                        <a:latin typeface="Calibri" panose="020F0502020204030204" pitchFamily="34" charset="0"/>
                        <a:ea typeface="Calibri" panose="020F0502020204030204" pitchFamily="34" charset="0"/>
                      </a:endParaRPr>
                    </a:p>
                  </a:txBody>
                  <a:tcPr marL="55961" marR="55961" marT="0" marB="0"/>
                </a:tc>
                <a:tc>
                  <a:txBody>
                    <a:bodyPr/>
                    <a:lstStyle/>
                    <a:p>
                      <a:pPr marL="0" marR="0">
                        <a:lnSpc>
                          <a:spcPct val="107000"/>
                        </a:lnSpc>
                        <a:spcBef>
                          <a:spcPts val="0"/>
                        </a:spcBef>
                        <a:spcAft>
                          <a:spcPts val="0"/>
                        </a:spcAft>
                      </a:pPr>
                      <a:r>
                        <a:rPr lang="en-US" sz="1300" dirty="0">
                          <a:effectLst/>
                        </a:rPr>
                        <a:t>Newsletter</a:t>
                      </a:r>
                      <a:endParaRPr lang="en-US" sz="900" dirty="0">
                        <a:effectLst/>
                        <a:latin typeface="Calibri" panose="020F0502020204030204" pitchFamily="34" charset="0"/>
                        <a:ea typeface="Calibri" panose="020F0502020204030204" pitchFamily="34" charset="0"/>
                      </a:endParaRPr>
                    </a:p>
                  </a:txBody>
                  <a:tcPr marL="55961" marR="55961" marT="0" marB="0"/>
                </a:tc>
                <a:extLst>
                  <a:ext uri="{0D108BD9-81ED-4DB2-BD59-A6C34878D82A}">
                    <a16:rowId xmlns:a16="http://schemas.microsoft.com/office/drawing/2014/main" val="87492690"/>
                  </a:ext>
                </a:extLst>
              </a:tr>
              <a:tr h="242618">
                <a:tc>
                  <a:txBody>
                    <a:bodyPr/>
                    <a:lstStyle/>
                    <a:p>
                      <a:pPr marL="0" marR="0" algn="ctr">
                        <a:lnSpc>
                          <a:spcPct val="107000"/>
                        </a:lnSpc>
                        <a:spcBef>
                          <a:spcPts val="0"/>
                        </a:spcBef>
                        <a:spcAft>
                          <a:spcPts val="0"/>
                        </a:spcAft>
                      </a:pPr>
                      <a:r>
                        <a:rPr lang="en-US" sz="1300" dirty="0">
                          <a:effectLst/>
                        </a:rPr>
                        <a:t>User</a:t>
                      </a:r>
                      <a:endParaRPr lang="en-US" sz="900" dirty="0">
                        <a:effectLst/>
                        <a:latin typeface="Calibri" panose="020F0502020204030204" pitchFamily="34" charset="0"/>
                        <a:ea typeface="Calibri" panose="020F0502020204030204" pitchFamily="34" charset="0"/>
                      </a:endParaRPr>
                    </a:p>
                  </a:txBody>
                  <a:tcPr marL="55961" marR="55961" marT="0" marB="0"/>
                </a:tc>
                <a:tc>
                  <a:txBody>
                    <a:bodyPr/>
                    <a:lstStyle/>
                    <a:p>
                      <a:pPr marL="0" marR="0">
                        <a:lnSpc>
                          <a:spcPct val="107000"/>
                        </a:lnSpc>
                        <a:spcBef>
                          <a:spcPts val="0"/>
                        </a:spcBef>
                        <a:spcAft>
                          <a:spcPts val="0"/>
                        </a:spcAft>
                      </a:pPr>
                      <a:r>
                        <a:rPr lang="en-US" sz="1300" dirty="0">
                          <a:effectLst/>
                        </a:rPr>
                        <a:t>Change forgotten password</a:t>
                      </a:r>
                      <a:endParaRPr lang="en-US" sz="900" dirty="0">
                        <a:effectLst/>
                        <a:latin typeface="Calibri" panose="020F0502020204030204" pitchFamily="34" charset="0"/>
                        <a:ea typeface="Calibri" panose="020F0502020204030204" pitchFamily="34" charset="0"/>
                      </a:endParaRPr>
                    </a:p>
                  </a:txBody>
                  <a:tcPr marL="55961" marR="55961" marT="0" marB="0"/>
                </a:tc>
                <a:tc>
                  <a:txBody>
                    <a:bodyPr/>
                    <a:lstStyle/>
                    <a:p>
                      <a:pPr marL="0" marR="0">
                        <a:lnSpc>
                          <a:spcPct val="107000"/>
                        </a:lnSpc>
                        <a:spcBef>
                          <a:spcPts val="0"/>
                        </a:spcBef>
                        <a:spcAft>
                          <a:spcPts val="0"/>
                        </a:spcAft>
                      </a:pPr>
                      <a:r>
                        <a:rPr lang="en-US" sz="1300" dirty="0">
                          <a:effectLst/>
                        </a:rPr>
                        <a:t>Reset password</a:t>
                      </a:r>
                      <a:endParaRPr lang="en-US" sz="900" dirty="0">
                        <a:effectLst/>
                        <a:latin typeface="Calibri" panose="020F0502020204030204" pitchFamily="34" charset="0"/>
                        <a:ea typeface="Calibri" panose="020F0502020204030204" pitchFamily="34" charset="0"/>
                      </a:endParaRPr>
                    </a:p>
                  </a:txBody>
                  <a:tcPr marL="55961" marR="55961" marT="0" marB="0"/>
                </a:tc>
                <a:extLst>
                  <a:ext uri="{0D108BD9-81ED-4DB2-BD59-A6C34878D82A}">
                    <a16:rowId xmlns:a16="http://schemas.microsoft.com/office/drawing/2014/main" val="3915797369"/>
                  </a:ext>
                </a:extLst>
              </a:tr>
              <a:tr h="242618">
                <a:tc>
                  <a:txBody>
                    <a:bodyPr/>
                    <a:lstStyle/>
                    <a:p>
                      <a:pPr marL="0" marR="0" algn="ctr">
                        <a:lnSpc>
                          <a:spcPct val="107000"/>
                        </a:lnSpc>
                        <a:spcBef>
                          <a:spcPts val="0"/>
                        </a:spcBef>
                        <a:spcAft>
                          <a:spcPts val="0"/>
                        </a:spcAft>
                      </a:pPr>
                      <a:r>
                        <a:rPr lang="en-US" sz="1300" dirty="0">
                          <a:effectLst/>
                        </a:rPr>
                        <a:t>User</a:t>
                      </a:r>
                      <a:endParaRPr lang="en-US" sz="900" dirty="0">
                        <a:effectLst/>
                        <a:latin typeface="Calibri" panose="020F0502020204030204" pitchFamily="34" charset="0"/>
                        <a:ea typeface="Calibri" panose="020F0502020204030204" pitchFamily="34" charset="0"/>
                      </a:endParaRPr>
                    </a:p>
                  </a:txBody>
                  <a:tcPr marL="55961" marR="55961" marT="0" marB="0"/>
                </a:tc>
                <a:tc>
                  <a:txBody>
                    <a:bodyPr/>
                    <a:lstStyle/>
                    <a:p>
                      <a:pPr marL="0" marR="0">
                        <a:lnSpc>
                          <a:spcPct val="107000"/>
                        </a:lnSpc>
                        <a:spcBef>
                          <a:spcPts val="0"/>
                        </a:spcBef>
                        <a:spcAft>
                          <a:spcPts val="0"/>
                        </a:spcAft>
                      </a:pPr>
                      <a:r>
                        <a:rPr lang="en-US" sz="1300" dirty="0">
                          <a:effectLst/>
                        </a:rPr>
                        <a:t>Change profile’s information</a:t>
                      </a:r>
                      <a:endParaRPr lang="en-US" sz="900" dirty="0">
                        <a:effectLst/>
                        <a:latin typeface="Calibri" panose="020F0502020204030204" pitchFamily="34" charset="0"/>
                        <a:ea typeface="Calibri" panose="020F0502020204030204" pitchFamily="34" charset="0"/>
                      </a:endParaRPr>
                    </a:p>
                  </a:txBody>
                  <a:tcPr marL="55961" marR="55961" marT="0" marB="0"/>
                </a:tc>
                <a:tc>
                  <a:txBody>
                    <a:bodyPr/>
                    <a:lstStyle/>
                    <a:p>
                      <a:pPr marL="0" marR="0">
                        <a:lnSpc>
                          <a:spcPct val="107000"/>
                        </a:lnSpc>
                        <a:spcBef>
                          <a:spcPts val="0"/>
                        </a:spcBef>
                        <a:spcAft>
                          <a:spcPts val="0"/>
                        </a:spcAft>
                      </a:pPr>
                      <a:r>
                        <a:rPr lang="en-US" sz="1300" dirty="0">
                          <a:effectLst/>
                        </a:rPr>
                        <a:t>Edit profile</a:t>
                      </a:r>
                      <a:endParaRPr lang="en-US" sz="900" dirty="0">
                        <a:effectLst/>
                        <a:latin typeface="Calibri" panose="020F0502020204030204" pitchFamily="34" charset="0"/>
                        <a:ea typeface="Calibri" panose="020F0502020204030204" pitchFamily="34" charset="0"/>
                      </a:endParaRPr>
                    </a:p>
                  </a:txBody>
                  <a:tcPr marL="55961" marR="55961" marT="0" marB="0"/>
                </a:tc>
                <a:extLst>
                  <a:ext uri="{0D108BD9-81ED-4DB2-BD59-A6C34878D82A}">
                    <a16:rowId xmlns:a16="http://schemas.microsoft.com/office/drawing/2014/main" val="1398222991"/>
                  </a:ext>
                </a:extLst>
              </a:tr>
              <a:tr h="242618">
                <a:tc>
                  <a:txBody>
                    <a:bodyPr/>
                    <a:lstStyle/>
                    <a:p>
                      <a:pPr marL="0" marR="0" algn="ctr">
                        <a:lnSpc>
                          <a:spcPct val="107000"/>
                        </a:lnSpc>
                        <a:spcBef>
                          <a:spcPts val="0"/>
                        </a:spcBef>
                        <a:spcAft>
                          <a:spcPts val="0"/>
                        </a:spcAft>
                      </a:pPr>
                      <a:r>
                        <a:rPr lang="en-US" sz="1300" dirty="0">
                          <a:effectLst/>
                        </a:rPr>
                        <a:t>User</a:t>
                      </a:r>
                      <a:endParaRPr lang="en-US" sz="900" dirty="0">
                        <a:effectLst/>
                        <a:latin typeface="Calibri" panose="020F0502020204030204" pitchFamily="34" charset="0"/>
                        <a:ea typeface="Calibri" panose="020F0502020204030204" pitchFamily="34" charset="0"/>
                      </a:endParaRPr>
                    </a:p>
                  </a:txBody>
                  <a:tcPr marL="55961" marR="55961" marT="0" marB="0"/>
                </a:tc>
                <a:tc>
                  <a:txBody>
                    <a:bodyPr/>
                    <a:lstStyle/>
                    <a:p>
                      <a:pPr marL="0" marR="0">
                        <a:lnSpc>
                          <a:spcPct val="107000"/>
                        </a:lnSpc>
                        <a:spcBef>
                          <a:spcPts val="0"/>
                        </a:spcBef>
                        <a:spcAft>
                          <a:spcPts val="0"/>
                        </a:spcAft>
                      </a:pPr>
                      <a:r>
                        <a:rPr lang="en-US" sz="1300" dirty="0">
                          <a:effectLst/>
                        </a:rPr>
                        <a:t>Ability to change password</a:t>
                      </a:r>
                      <a:endParaRPr lang="en-US" sz="900" dirty="0">
                        <a:effectLst/>
                        <a:latin typeface="Calibri" panose="020F0502020204030204" pitchFamily="34" charset="0"/>
                        <a:ea typeface="Calibri" panose="020F0502020204030204" pitchFamily="34" charset="0"/>
                      </a:endParaRPr>
                    </a:p>
                  </a:txBody>
                  <a:tcPr marL="55961" marR="55961" marT="0" marB="0"/>
                </a:tc>
                <a:tc>
                  <a:txBody>
                    <a:bodyPr/>
                    <a:lstStyle/>
                    <a:p>
                      <a:pPr marL="0" marR="0">
                        <a:lnSpc>
                          <a:spcPct val="107000"/>
                        </a:lnSpc>
                        <a:spcBef>
                          <a:spcPts val="0"/>
                        </a:spcBef>
                        <a:spcAft>
                          <a:spcPts val="0"/>
                        </a:spcAft>
                      </a:pPr>
                      <a:r>
                        <a:rPr lang="en-US" sz="1300" dirty="0">
                          <a:effectLst/>
                        </a:rPr>
                        <a:t>Change password</a:t>
                      </a:r>
                      <a:endParaRPr lang="en-US" sz="900" dirty="0">
                        <a:effectLst/>
                        <a:latin typeface="Calibri" panose="020F0502020204030204" pitchFamily="34" charset="0"/>
                        <a:ea typeface="Calibri" panose="020F0502020204030204" pitchFamily="34" charset="0"/>
                      </a:endParaRPr>
                    </a:p>
                  </a:txBody>
                  <a:tcPr marL="55961" marR="55961" marT="0" marB="0"/>
                </a:tc>
                <a:extLst>
                  <a:ext uri="{0D108BD9-81ED-4DB2-BD59-A6C34878D82A}">
                    <a16:rowId xmlns:a16="http://schemas.microsoft.com/office/drawing/2014/main" val="826455872"/>
                  </a:ext>
                </a:extLst>
              </a:tr>
              <a:tr h="242618">
                <a:tc>
                  <a:txBody>
                    <a:bodyPr/>
                    <a:lstStyle/>
                    <a:p>
                      <a:pPr marL="0" marR="0" algn="ctr">
                        <a:lnSpc>
                          <a:spcPct val="107000"/>
                        </a:lnSpc>
                        <a:spcBef>
                          <a:spcPts val="0"/>
                        </a:spcBef>
                        <a:spcAft>
                          <a:spcPts val="0"/>
                        </a:spcAft>
                      </a:pPr>
                      <a:r>
                        <a:rPr lang="en-US" sz="1300" dirty="0">
                          <a:effectLst/>
                        </a:rPr>
                        <a:t>User</a:t>
                      </a:r>
                      <a:endParaRPr lang="en-US" sz="900" dirty="0">
                        <a:effectLst/>
                        <a:latin typeface="Calibri" panose="020F0502020204030204" pitchFamily="34" charset="0"/>
                        <a:ea typeface="Calibri" panose="020F0502020204030204" pitchFamily="34" charset="0"/>
                      </a:endParaRPr>
                    </a:p>
                  </a:txBody>
                  <a:tcPr marL="55961" marR="55961" marT="0" marB="0"/>
                </a:tc>
                <a:tc>
                  <a:txBody>
                    <a:bodyPr/>
                    <a:lstStyle/>
                    <a:p>
                      <a:pPr marL="0" marR="0">
                        <a:lnSpc>
                          <a:spcPct val="107000"/>
                        </a:lnSpc>
                        <a:spcBef>
                          <a:spcPts val="0"/>
                        </a:spcBef>
                        <a:spcAft>
                          <a:spcPts val="0"/>
                        </a:spcAft>
                      </a:pPr>
                      <a:r>
                        <a:rPr lang="en-US" sz="1300" dirty="0">
                          <a:effectLst/>
                        </a:rPr>
                        <a:t>Delete profile’s data from the system</a:t>
                      </a:r>
                      <a:endParaRPr lang="en-US" sz="900" dirty="0">
                        <a:effectLst/>
                        <a:latin typeface="Calibri" panose="020F0502020204030204" pitchFamily="34" charset="0"/>
                        <a:ea typeface="Calibri" panose="020F0502020204030204" pitchFamily="34" charset="0"/>
                      </a:endParaRPr>
                    </a:p>
                  </a:txBody>
                  <a:tcPr marL="55961" marR="55961" marT="0" marB="0"/>
                </a:tc>
                <a:tc>
                  <a:txBody>
                    <a:bodyPr/>
                    <a:lstStyle/>
                    <a:p>
                      <a:pPr marL="0" marR="0">
                        <a:lnSpc>
                          <a:spcPct val="107000"/>
                        </a:lnSpc>
                        <a:spcBef>
                          <a:spcPts val="0"/>
                        </a:spcBef>
                        <a:spcAft>
                          <a:spcPts val="0"/>
                        </a:spcAft>
                      </a:pPr>
                      <a:r>
                        <a:rPr lang="en-US" sz="1300" dirty="0">
                          <a:effectLst/>
                        </a:rPr>
                        <a:t>Delete account</a:t>
                      </a:r>
                      <a:endParaRPr lang="en-US" sz="900" dirty="0">
                        <a:effectLst/>
                        <a:latin typeface="Calibri" panose="020F0502020204030204" pitchFamily="34" charset="0"/>
                        <a:ea typeface="Calibri" panose="020F0502020204030204" pitchFamily="34" charset="0"/>
                      </a:endParaRPr>
                    </a:p>
                  </a:txBody>
                  <a:tcPr marL="55961" marR="55961" marT="0" marB="0"/>
                </a:tc>
                <a:extLst>
                  <a:ext uri="{0D108BD9-81ED-4DB2-BD59-A6C34878D82A}">
                    <a16:rowId xmlns:a16="http://schemas.microsoft.com/office/drawing/2014/main" val="3778569997"/>
                  </a:ext>
                </a:extLst>
              </a:tr>
              <a:tr h="253890">
                <a:tc>
                  <a:txBody>
                    <a:bodyPr/>
                    <a:lstStyle/>
                    <a:p>
                      <a:pPr marL="0" marR="0" algn="ctr">
                        <a:lnSpc>
                          <a:spcPct val="107000"/>
                        </a:lnSpc>
                        <a:spcBef>
                          <a:spcPts val="0"/>
                        </a:spcBef>
                        <a:spcAft>
                          <a:spcPts val="0"/>
                        </a:spcAft>
                      </a:pPr>
                      <a:r>
                        <a:rPr lang="en-US" sz="1300" dirty="0">
                          <a:effectLst/>
                          <a:latin typeface="Calibri" panose="020F0502020204030204" pitchFamily="34" charset="0"/>
                          <a:ea typeface="Calibri" panose="020F0502020204030204" pitchFamily="34" charset="0"/>
                        </a:rPr>
                        <a:t>Intern</a:t>
                      </a:r>
                      <a:endParaRPr lang="en-US" sz="900" dirty="0">
                        <a:effectLst/>
                        <a:latin typeface="Calibri" panose="020F0502020204030204" pitchFamily="34" charset="0"/>
                        <a:ea typeface="Calibri" panose="020F0502020204030204" pitchFamily="34" charset="0"/>
                      </a:endParaRPr>
                    </a:p>
                  </a:txBody>
                  <a:tcPr marL="55961" marR="55961" marT="0" marB="0"/>
                </a:tc>
                <a:tc>
                  <a:txBody>
                    <a:bodyPr/>
                    <a:lstStyle/>
                    <a:p>
                      <a:pPr marL="0" marR="0">
                        <a:lnSpc>
                          <a:spcPct val="107000"/>
                        </a:lnSpc>
                        <a:spcBef>
                          <a:spcPts val="0"/>
                        </a:spcBef>
                        <a:spcAft>
                          <a:spcPts val="0"/>
                        </a:spcAft>
                      </a:pPr>
                      <a:r>
                        <a:rPr lang="en-US" sz="1300" dirty="0">
                          <a:effectLst/>
                        </a:rPr>
                        <a:t>See recent posted jobs</a:t>
                      </a:r>
                      <a:endParaRPr lang="en-US" sz="900" dirty="0">
                        <a:effectLst/>
                        <a:latin typeface="Calibri" panose="020F0502020204030204" pitchFamily="34" charset="0"/>
                        <a:ea typeface="Calibri" panose="020F0502020204030204" pitchFamily="34" charset="0"/>
                      </a:endParaRPr>
                    </a:p>
                  </a:txBody>
                  <a:tcPr marL="55961" marR="55961" marT="0" marB="0"/>
                </a:tc>
                <a:tc>
                  <a:txBody>
                    <a:bodyPr/>
                    <a:lstStyle/>
                    <a:p>
                      <a:pPr marL="0" marR="0">
                        <a:lnSpc>
                          <a:spcPct val="107000"/>
                        </a:lnSpc>
                        <a:spcBef>
                          <a:spcPts val="0"/>
                        </a:spcBef>
                        <a:spcAft>
                          <a:spcPts val="0"/>
                        </a:spcAft>
                      </a:pPr>
                      <a:r>
                        <a:rPr lang="en-US" sz="1300" dirty="0">
                          <a:effectLst/>
                        </a:rPr>
                        <a:t>Jobs Listing</a:t>
                      </a:r>
                      <a:endParaRPr lang="en-US" sz="900" dirty="0">
                        <a:effectLst/>
                        <a:latin typeface="Calibri" panose="020F0502020204030204" pitchFamily="34" charset="0"/>
                        <a:ea typeface="Calibri" panose="020F0502020204030204" pitchFamily="34" charset="0"/>
                      </a:endParaRPr>
                    </a:p>
                  </a:txBody>
                  <a:tcPr marL="55961" marR="55961" marT="0" marB="0"/>
                </a:tc>
                <a:extLst>
                  <a:ext uri="{0D108BD9-81ED-4DB2-BD59-A6C34878D82A}">
                    <a16:rowId xmlns:a16="http://schemas.microsoft.com/office/drawing/2014/main" val="1580306833"/>
                  </a:ext>
                </a:extLst>
              </a:tr>
              <a:tr h="242618">
                <a:tc>
                  <a:txBody>
                    <a:bodyPr/>
                    <a:lstStyle/>
                    <a:p>
                      <a:pPr marL="0" marR="0" algn="ctr">
                        <a:lnSpc>
                          <a:spcPct val="107000"/>
                        </a:lnSpc>
                        <a:spcBef>
                          <a:spcPts val="0"/>
                        </a:spcBef>
                        <a:spcAft>
                          <a:spcPts val="0"/>
                        </a:spcAft>
                      </a:pPr>
                      <a:r>
                        <a:rPr lang="en-US" sz="1300" dirty="0">
                          <a:effectLst/>
                          <a:latin typeface="Calibri" panose="020F0502020204030204" pitchFamily="34" charset="0"/>
                          <a:ea typeface="Calibri" panose="020F0502020204030204" pitchFamily="34" charset="0"/>
                        </a:rPr>
                        <a:t>Intern</a:t>
                      </a:r>
                      <a:endParaRPr lang="en-US" sz="900" dirty="0">
                        <a:effectLst/>
                        <a:latin typeface="Calibri" panose="020F0502020204030204" pitchFamily="34" charset="0"/>
                        <a:ea typeface="Calibri" panose="020F0502020204030204" pitchFamily="34" charset="0"/>
                      </a:endParaRPr>
                    </a:p>
                  </a:txBody>
                  <a:tcPr marL="55961" marR="55961" marT="0" marB="0"/>
                </a:tc>
                <a:tc>
                  <a:txBody>
                    <a:bodyPr/>
                    <a:lstStyle/>
                    <a:p>
                      <a:pPr marL="0" marR="0">
                        <a:lnSpc>
                          <a:spcPct val="107000"/>
                        </a:lnSpc>
                        <a:spcBef>
                          <a:spcPts val="0"/>
                        </a:spcBef>
                        <a:spcAft>
                          <a:spcPts val="0"/>
                        </a:spcAft>
                      </a:pPr>
                      <a:r>
                        <a:rPr lang="en-US" sz="1300" dirty="0">
                          <a:effectLst/>
                        </a:rPr>
                        <a:t>Filter posted jobs</a:t>
                      </a:r>
                      <a:endParaRPr lang="en-US" sz="900" dirty="0">
                        <a:effectLst/>
                        <a:latin typeface="Calibri" panose="020F0502020204030204" pitchFamily="34" charset="0"/>
                        <a:ea typeface="Calibri" panose="020F0502020204030204" pitchFamily="34" charset="0"/>
                      </a:endParaRPr>
                    </a:p>
                  </a:txBody>
                  <a:tcPr marL="55961" marR="55961" marT="0" marB="0"/>
                </a:tc>
                <a:tc>
                  <a:txBody>
                    <a:bodyPr/>
                    <a:lstStyle/>
                    <a:p>
                      <a:pPr marL="0" marR="0">
                        <a:lnSpc>
                          <a:spcPct val="107000"/>
                        </a:lnSpc>
                        <a:spcBef>
                          <a:spcPts val="0"/>
                        </a:spcBef>
                        <a:spcAft>
                          <a:spcPts val="0"/>
                        </a:spcAft>
                      </a:pPr>
                      <a:r>
                        <a:rPr lang="en-US" sz="1300" dirty="0">
                          <a:effectLst/>
                        </a:rPr>
                        <a:t>Filter Jobs</a:t>
                      </a:r>
                      <a:endParaRPr lang="en-US" sz="900" dirty="0">
                        <a:effectLst/>
                        <a:latin typeface="Calibri" panose="020F0502020204030204" pitchFamily="34" charset="0"/>
                        <a:ea typeface="Calibri" panose="020F0502020204030204" pitchFamily="34" charset="0"/>
                      </a:endParaRPr>
                    </a:p>
                  </a:txBody>
                  <a:tcPr marL="55961" marR="55961" marT="0" marB="0"/>
                </a:tc>
                <a:extLst>
                  <a:ext uri="{0D108BD9-81ED-4DB2-BD59-A6C34878D82A}">
                    <a16:rowId xmlns:a16="http://schemas.microsoft.com/office/drawing/2014/main" val="1924758363"/>
                  </a:ext>
                </a:extLst>
              </a:tr>
              <a:tr h="242618">
                <a:tc>
                  <a:txBody>
                    <a:bodyPr/>
                    <a:lstStyle/>
                    <a:p>
                      <a:pPr marL="0" marR="0" algn="ctr">
                        <a:lnSpc>
                          <a:spcPct val="107000"/>
                        </a:lnSpc>
                        <a:spcBef>
                          <a:spcPts val="0"/>
                        </a:spcBef>
                        <a:spcAft>
                          <a:spcPts val="0"/>
                        </a:spcAft>
                      </a:pPr>
                      <a:r>
                        <a:rPr lang="en-US" sz="1300" dirty="0">
                          <a:effectLst/>
                          <a:latin typeface="Calibri" panose="020F0502020204030204" pitchFamily="34" charset="0"/>
                          <a:ea typeface="Calibri" panose="020F0502020204030204" pitchFamily="34" charset="0"/>
                        </a:rPr>
                        <a:t>Intern</a:t>
                      </a:r>
                      <a:endParaRPr lang="en-US" sz="900" dirty="0">
                        <a:effectLst/>
                        <a:latin typeface="Calibri" panose="020F0502020204030204" pitchFamily="34" charset="0"/>
                        <a:ea typeface="Calibri" panose="020F0502020204030204" pitchFamily="34" charset="0"/>
                      </a:endParaRPr>
                    </a:p>
                  </a:txBody>
                  <a:tcPr marL="55961" marR="55961" marT="0" marB="0"/>
                </a:tc>
                <a:tc>
                  <a:txBody>
                    <a:bodyPr/>
                    <a:lstStyle/>
                    <a:p>
                      <a:pPr marL="0" marR="0">
                        <a:lnSpc>
                          <a:spcPct val="107000"/>
                        </a:lnSpc>
                        <a:spcBef>
                          <a:spcPts val="0"/>
                        </a:spcBef>
                        <a:spcAft>
                          <a:spcPts val="0"/>
                        </a:spcAft>
                      </a:pPr>
                      <a:r>
                        <a:rPr lang="en-US" sz="1300" dirty="0">
                          <a:effectLst/>
                        </a:rPr>
                        <a:t>Sorting posted jobs</a:t>
                      </a:r>
                      <a:endParaRPr lang="en-US" sz="900" dirty="0">
                        <a:effectLst/>
                        <a:latin typeface="Calibri" panose="020F0502020204030204" pitchFamily="34" charset="0"/>
                        <a:ea typeface="Calibri" panose="020F0502020204030204" pitchFamily="34" charset="0"/>
                      </a:endParaRPr>
                    </a:p>
                  </a:txBody>
                  <a:tcPr marL="55961" marR="55961" marT="0" marB="0"/>
                </a:tc>
                <a:tc>
                  <a:txBody>
                    <a:bodyPr/>
                    <a:lstStyle/>
                    <a:p>
                      <a:pPr marL="0" marR="0">
                        <a:lnSpc>
                          <a:spcPct val="107000"/>
                        </a:lnSpc>
                        <a:spcBef>
                          <a:spcPts val="0"/>
                        </a:spcBef>
                        <a:spcAft>
                          <a:spcPts val="0"/>
                        </a:spcAft>
                      </a:pPr>
                      <a:r>
                        <a:rPr lang="en-US" sz="1300" dirty="0">
                          <a:effectLst/>
                        </a:rPr>
                        <a:t>Sorting Jobs</a:t>
                      </a:r>
                      <a:endParaRPr lang="en-US" sz="900" dirty="0">
                        <a:effectLst/>
                        <a:latin typeface="Calibri" panose="020F0502020204030204" pitchFamily="34" charset="0"/>
                        <a:ea typeface="Calibri" panose="020F0502020204030204" pitchFamily="34" charset="0"/>
                      </a:endParaRPr>
                    </a:p>
                  </a:txBody>
                  <a:tcPr marL="55961" marR="55961" marT="0" marB="0"/>
                </a:tc>
                <a:extLst>
                  <a:ext uri="{0D108BD9-81ED-4DB2-BD59-A6C34878D82A}">
                    <a16:rowId xmlns:a16="http://schemas.microsoft.com/office/drawing/2014/main" val="2831812501"/>
                  </a:ext>
                </a:extLst>
              </a:tr>
              <a:tr h="242618">
                <a:tc>
                  <a:txBody>
                    <a:bodyPr/>
                    <a:lstStyle/>
                    <a:p>
                      <a:pPr marL="0" marR="0" algn="ctr">
                        <a:lnSpc>
                          <a:spcPct val="107000"/>
                        </a:lnSpc>
                        <a:spcBef>
                          <a:spcPts val="0"/>
                        </a:spcBef>
                        <a:spcAft>
                          <a:spcPts val="0"/>
                        </a:spcAft>
                      </a:pPr>
                      <a:r>
                        <a:rPr lang="en-US" sz="1300" dirty="0">
                          <a:effectLst/>
                          <a:latin typeface="Calibri" panose="020F0502020204030204" pitchFamily="34" charset="0"/>
                          <a:ea typeface="Calibri" panose="020F0502020204030204" pitchFamily="34" charset="0"/>
                        </a:rPr>
                        <a:t>Intern</a:t>
                      </a:r>
                      <a:endParaRPr lang="en-US" sz="900" dirty="0">
                        <a:effectLst/>
                        <a:latin typeface="Calibri" panose="020F0502020204030204" pitchFamily="34" charset="0"/>
                        <a:ea typeface="Calibri" panose="020F0502020204030204" pitchFamily="34" charset="0"/>
                      </a:endParaRPr>
                    </a:p>
                  </a:txBody>
                  <a:tcPr marL="55961" marR="55961" marT="0" marB="0"/>
                </a:tc>
                <a:tc>
                  <a:txBody>
                    <a:bodyPr/>
                    <a:lstStyle/>
                    <a:p>
                      <a:pPr marL="0" marR="0">
                        <a:lnSpc>
                          <a:spcPct val="107000"/>
                        </a:lnSpc>
                        <a:spcBef>
                          <a:spcPts val="0"/>
                        </a:spcBef>
                        <a:spcAft>
                          <a:spcPts val="0"/>
                        </a:spcAft>
                      </a:pPr>
                      <a:r>
                        <a:rPr lang="en-US" sz="1300" dirty="0">
                          <a:effectLst/>
                        </a:rPr>
                        <a:t>Apply for a job</a:t>
                      </a:r>
                      <a:endParaRPr lang="en-US" sz="900" dirty="0">
                        <a:effectLst/>
                        <a:latin typeface="Calibri" panose="020F0502020204030204" pitchFamily="34" charset="0"/>
                        <a:ea typeface="Calibri" panose="020F0502020204030204" pitchFamily="34" charset="0"/>
                      </a:endParaRPr>
                    </a:p>
                  </a:txBody>
                  <a:tcPr marL="55961" marR="55961" marT="0" marB="0"/>
                </a:tc>
                <a:tc>
                  <a:txBody>
                    <a:bodyPr/>
                    <a:lstStyle/>
                    <a:p>
                      <a:pPr marL="0" marR="0">
                        <a:lnSpc>
                          <a:spcPct val="107000"/>
                        </a:lnSpc>
                        <a:spcBef>
                          <a:spcPts val="0"/>
                        </a:spcBef>
                        <a:spcAft>
                          <a:spcPts val="0"/>
                        </a:spcAft>
                      </a:pPr>
                      <a:r>
                        <a:rPr lang="en-US" sz="1300" dirty="0">
                          <a:effectLst/>
                        </a:rPr>
                        <a:t>Apply</a:t>
                      </a:r>
                      <a:endParaRPr lang="en-US" sz="900" dirty="0">
                        <a:effectLst/>
                        <a:latin typeface="Calibri" panose="020F0502020204030204" pitchFamily="34" charset="0"/>
                        <a:ea typeface="Calibri" panose="020F0502020204030204" pitchFamily="34" charset="0"/>
                      </a:endParaRPr>
                    </a:p>
                  </a:txBody>
                  <a:tcPr marL="55961" marR="55961" marT="0" marB="0"/>
                </a:tc>
                <a:extLst>
                  <a:ext uri="{0D108BD9-81ED-4DB2-BD59-A6C34878D82A}">
                    <a16:rowId xmlns:a16="http://schemas.microsoft.com/office/drawing/2014/main" val="3595410002"/>
                  </a:ext>
                </a:extLst>
              </a:tr>
              <a:tr h="242618">
                <a:tc>
                  <a:txBody>
                    <a:bodyPr/>
                    <a:lstStyle/>
                    <a:p>
                      <a:pPr marL="0" marR="0" algn="ctr">
                        <a:lnSpc>
                          <a:spcPct val="107000"/>
                        </a:lnSpc>
                        <a:spcBef>
                          <a:spcPts val="0"/>
                        </a:spcBef>
                        <a:spcAft>
                          <a:spcPts val="0"/>
                        </a:spcAft>
                      </a:pPr>
                      <a:r>
                        <a:rPr lang="en-US" sz="1300" dirty="0">
                          <a:effectLst/>
                          <a:latin typeface="Calibri" panose="020F0502020204030204" pitchFamily="34" charset="0"/>
                          <a:ea typeface="Calibri" panose="020F0502020204030204" pitchFamily="34" charset="0"/>
                        </a:rPr>
                        <a:t>Intern</a:t>
                      </a:r>
                      <a:endParaRPr lang="en-US" sz="900" dirty="0">
                        <a:effectLst/>
                        <a:latin typeface="Calibri" panose="020F0502020204030204" pitchFamily="34" charset="0"/>
                        <a:ea typeface="Calibri" panose="020F0502020204030204" pitchFamily="34" charset="0"/>
                      </a:endParaRPr>
                    </a:p>
                  </a:txBody>
                  <a:tcPr marL="55961" marR="55961" marT="0" marB="0"/>
                </a:tc>
                <a:tc>
                  <a:txBody>
                    <a:bodyPr/>
                    <a:lstStyle/>
                    <a:p>
                      <a:pPr marL="0" marR="0">
                        <a:lnSpc>
                          <a:spcPct val="107000"/>
                        </a:lnSpc>
                        <a:spcBef>
                          <a:spcPts val="0"/>
                        </a:spcBef>
                        <a:spcAft>
                          <a:spcPts val="0"/>
                        </a:spcAft>
                      </a:pPr>
                      <a:r>
                        <a:rPr lang="en-US" sz="1300" dirty="0">
                          <a:effectLst/>
                        </a:rPr>
                        <a:t>Edit and Download resume</a:t>
                      </a:r>
                      <a:endParaRPr lang="en-US" sz="900" dirty="0">
                        <a:effectLst/>
                        <a:latin typeface="Calibri" panose="020F0502020204030204" pitchFamily="34" charset="0"/>
                        <a:ea typeface="Calibri" panose="020F0502020204030204" pitchFamily="34" charset="0"/>
                      </a:endParaRPr>
                    </a:p>
                  </a:txBody>
                  <a:tcPr marL="55961" marR="55961" marT="0" marB="0"/>
                </a:tc>
                <a:tc>
                  <a:txBody>
                    <a:bodyPr/>
                    <a:lstStyle/>
                    <a:p>
                      <a:pPr marL="0" marR="0">
                        <a:lnSpc>
                          <a:spcPct val="107000"/>
                        </a:lnSpc>
                        <a:spcBef>
                          <a:spcPts val="0"/>
                        </a:spcBef>
                        <a:spcAft>
                          <a:spcPts val="0"/>
                        </a:spcAft>
                      </a:pPr>
                      <a:r>
                        <a:rPr lang="en-US" sz="1300" dirty="0">
                          <a:effectLst/>
                          <a:latin typeface="Calibri" panose="020F0502020204030204" pitchFamily="34" charset="0"/>
                          <a:ea typeface="Calibri" panose="020F0502020204030204" pitchFamily="34" charset="0"/>
                        </a:rPr>
                        <a:t>Resume</a:t>
                      </a:r>
                      <a:endParaRPr lang="en-US" sz="900" dirty="0">
                        <a:effectLst/>
                        <a:latin typeface="Calibri" panose="020F0502020204030204" pitchFamily="34" charset="0"/>
                        <a:ea typeface="Calibri" panose="020F0502020204030204" pitchFamily="34" charset="0"/>
                      </a:endParaRPr>
                    </a:p>
                  </a:txBody>
                  <a:tcPr marL="55961" marR="55961" marT="0" marB="0"/>
                </a:tc>
                <a:extLst>
                  <a:ext uri="{0D108BD9-81ED-4DB2-BD59-A6C34878D82A}">
                    <a16:rowId xmlns:a16="http://schemas.microsoft.com/office/drawing/2014/main" val="1973341499"/>
                  </a:ext>
                </a:extLst>
              </a:tr>
              <a:tr h="242618">
                <a:tc>
                  <a:txBody>
                    <a:bodyPr/>
                    <a:lstStyle/>
                    <a:p>
                      <a:pPr marL="0" marR="0" algn="ctr">
                        <a:lnSpc>
                          <a:spcPct val="107000"/>
                        </a:lnSpc>
                        <a:spcBef>
                          <a:spcPts val="0"/>
                        </a:spcBef>
                        <a:spcAft>
                          <a:spcPts val="0"/>
                        </a:spcAft>
                      </a:pPr>
                      <a:r>
                        <a:rPr lang="en-US" sz="1300" dirty="0">
                          <a:effectLst/>
                          <a:latin typeface="Calibri" panose="020F0502020204030204" pitchFamily="34" charset="0"/>
                          <a:ea typeface="Calibri" panose="020F0502020204030204" pitchFamily="34" charset="0"/>
                        </a:rPr>
                        <a:t>Intern</a:t>
                      </a:r>
                      <a:endParaRPr lang="en-US" sz="900" dirty="0">
                        <a:effectLst/>
                        <a:latin typeface="Calibri" panose="020F0502020204030204" pitchFamily="34" charset="0"/>
                        <a:ea typeface="Calibri" panose="020F0502020204030204" pitchFamily="34" charset="0"/>
                      </a:endParaRPr>
                    </a:p>
                  </a:txBody>
                  <a:tcPr marL="55961" marR="55961" marT="0" marB="0"/>
                </a:tc>
                <a:tc>
                  <a:txBody>
                    <a:bodyPr/>
                    <a:lstStyle/>
                    <a:p>
                      <a:pPr marL="0" marR="0">
                        <a:lnSpc>
                          <a:spcPct val="107000"/>
                        </a:lnSpc>
                        <a:spcBef>
                          <a:spcPts val="0"/>
                        </a:spcBef>
                        <a:spcAft>
                          <a:spcPts val="0"/>
                        </a:spcAft>
                      </a:pPr>
                      <a:r>
                        <a:rPr lang="en-US" sz="1300" dirty="0">
                          <a:effectLst/>
                        </a:rPr>
                        <a:t>View applied jobs</a:t>
                      </a:r>
                      <a:endParaRPr lang="en-US" sz="900" dirty="0">
                        <a:effectLst/>
                        <a:latin typeface="Calibri" panose="020F0502020204030204" pitchFamily="34" charset="0"/>
                        <a:ea typeface="Calibri" panose="020F0502020204030204" pitchFamily="34" charset="0"/>
                      </a:endParaRPr>
                    </a:p>
                  </a:txBody>
                  <a:tcPr marL="55961" marR="55961" marT="0" marB="0"/>
                </a:tc>
                <a:tc>
                  <a:txBody>
                    <a:bodyPr/>
                    <a:lstStyle/>
                    <a:p>
                      <a:pPr marL="0" marR="0">
                        <a:lnSpc>
                          <a:spcPct val="107000"/>
                        </a:lnSpc>
                        <a:spcBef>
                          <a:spcPts val="0"/>
                        </a:spcBef>
                        <a:spcAft>
                          <a:spcPts val="0"/>
                        </a:spcAft>
                      </a:pPr>
                      <a:r>
                        <a:rPr lang="en-US" sz="1300" dirty="0">
                          <a:effectLst/>
                        </a:rPr>
                        <a:t>Applied jobs</a:t>
                      </a:r>
                      <a:endParaRPr lang="en-US" sz="900" dirty="0">
                        <a:effectLst/>
                        <a:latin typeface="Calibri" panose="020F0502020204030204" pitchFamily="34" charset="0"/>
                        <a:ea typeface="Calibri" panose="020F0502020204030204" pitchFamily="34" charset="0"/>
                      </a:endParaRPr>
                    </a:p>
                  </a:txBody>
                  <a:tcPr marL="55961" marR="55961" marT="0" marB="0"/>
                </a:tc>
                <a:extLst>
                  <a:ext uri="{0D108BD9-81ED-4DB2-BD59-A6C34878D82A}">
                    <a16:rowId xmlns:a16="http://schemas.microsoft.com/office/drawing/2014/main" val="3337532748"/>
                  </a:ext>
                </a:extLst>
              </a:tr>
              <a:tr h="278421">
                <a:tc>
                  <a:txBody>
                    <a:bodyPr/>
                    <a:lstStyle/>
                    <a:p>
                      <a:pPr marL="0" marR="0" algn="ctr">
                        <a:lnSpc>
                          <a:spcPct val="107000"/>
                        </a:lnSpc>
                        <a:spcBef>
                          <a:spcPts val="0"/>
                        </a:spcBef>
                        <a:spcAft>
                          <a:spcPts val="0"/>
                        </a:spcAft>
                      </a:pPr>
                      <a:r>
                        <a:rPr lang="en-US" sz="1300" dirty="0">
                          <a:effectLst/>
                          <a:latin typeface="Calibri" panose="020F0502020204030204" pitchFamily="34" charset="0"/>
                          <a:ea typeface="Calibri" panose="020F0502020204030204" pitchFamily="34" charset="0"/>
                        </a:rPr>
                        <a:t>Company</a:t>
                      </a:r>
                      <a:endParaRPr lang="en-US" sz="900" dirty="0">
                        <a:effectLst/>
                        <a:latin typeface="Calibri" panose="020F0502020204030204" pitchFamily="34" charset="0"/>
                        <a:ea typeface="Calibri" panose="020F0502020204030204" pitchFamily="34" charset="0"/>
                      </a:endParaRPr>
                    </a:p>
                  </a:txBody>
                  <a:tcPr marL="55961" marR="55961" marT="0" marB="0"/>
                </a:tc>
                <a:tc>
                  <a:txBody>
                    <a:bodyPr/>
                    <a:lstStyle/>
                    <a:p>
                      <a:pPr marL="0" marR="0">
                        <a:lnSpc>
                          <a:spcPct val="107000"/>
                        </a:lnSpc>
                        <a:spcBef>
                          <a:spcPts val="0"/>
                        </a:spcBef>
                        <a:spcAft>
                          <a:spcPts val="0"/>
                        </a:spcAft>
                      </a:pPr>
                      <a:r>
                        <a:rPr lang="en-US" sz="1300" dirty="0">
                          <a:effectLst/>
                          <a:latin typeface="Calibri" panose="020F0502020204030204" pitchFamily="34" charset="0"/>
                          <a:ea typeface="Calibri" panose="020F0502020204030204" pitchFamily="34" charset="0"/>
                        </a:rPr>
                        <a:t>Post a new job </a:t>
                      </a:r>
                      <a:endParaRPr lang="en-US" sz="900" dirty="0">
                        <a:effectLst/>
                        <a:latin typeface="Calibri" panose="020F0502020204030204" pitchFamily="34" charset="0"/>
                        <a:ea typeface="Calibri" panose="020F0502020204030204" pitchFamily="34" charset="0"/>
                      </a:endParaRPr>
                    </a:p>
                  </a:txBody>
                  <a:tcPr marL="55961" marR="55961" marT="0" marB="0"/>
                </a:tc>
                <a:tc>
                  <a:txBody>
                    <a:bodyPr/>
                    <a:lstStyle/>
                    <a:p>
                      <a:pPr marL="0" marR="0">
                        <a:lnSpc>
                          <a:spcPct val="107000"/>
                        </a:lnSpc>
                        <a:spcBef>
                          <a:spcPts val="0"/>
                        </a:spcBef>
                        <a:spcAft>
                          <a:spcPts val="0"/>
                        </a:spcAft>
                      </a:pPr>
                      <a:r>
                        <a:rPr lang="en-US" sz="1300" dirty="0">
                          <a:effectLst/>
                          <a:latin typeface="Calibri" panose="020F0502020204030204" pitchFamily="34" charset="0"/>
                          <a:ea typeface="Calibri" panose="020F0502020204030204" pitchFamily="34" charset="0"/>
                        </a:rPr>
                        <a:t>Post a job</a:t>
                      </a:r>
                      <a:endParaRPr lang="en-US" sz="900" dirty="0">
                        <a:effectLst/>
                        <a:latin typeface="Calibri" panose="020F0502020204030204" pitchFamily="34" charset="0"/>
                        <a:ea typeface="Calibri" panose="020F0502020204030204" pitchFamily="34" charset="0"/>
                      </a:endParaRPr>
                    </a:p>
                  </a:txBody>
                  <a:tcPr marL="55961" marR="55961" marT="0" marB="0"/>
                </a:tc>
                <a:extLst>
                  <a:ext uri="{0D108BD9-81ED-4DB2-BD59-A6C34878D82A}">
                    <a16:rowId xmlns:a16="http://schemas.microsoft.com/office/drawing/2014/main" val="3028415585"/>
                  </a:ext>
                </a:extLst>
              </a:tr>
              <a:tr h="242618">
                <a:tc>
                  <a:txBody>
                    <a:bodyPr/>
                    <a:lstStyle/>
                    <a:p>
                      <a:pPr marL="0" marR="0" algn="ctr">
                        <a:lnSpc>
                          <a:spcPct val="107000"/>
                        </a:lnSpc>
                        <a:spcBef>
                          <a:spcPts val="0"/>
                        </a:spcBef>
                        <a:spcAft>
                          <a:spcPts val="0"/>
                        </a:spcAft>
                      </a:pPr>
                      <a:r>
                        <a:rPr lang="en-US" sz="1300" dirty="0">
                          <a:effectLst/>
                        </a:rPr>
                        <a:t>Company</a:t>
                      </a:r>
                      <a:endParaRPr lang="en-US" sz="900" dirty="0">
                        <a:effectLst/>
                        <a:latin typeface="Calibri" panose="020F0502020204030204" pitchFamily="34" charset="0"/>
                        <a:ea typeface="Calibri" panose="020F0502020204030204" pitchFamily="34" charset="0"/>
                      </a:endParaRPr>
                    </a:p>
                  </a:txBody>
                  <a:tcPr marL="55961" marR="55961" marT="0" marB="0"/>
                </a:tc>
                <a:tc>
                  <a:txBody>
                    <a:bodyPr/>
                    <a:lstStyle/>
                    <a:p>
                      <a:pPr marL="0" marR="0">
                        <a:lnSpc>
                          <a:spcPct val="107000"/>
                        </a:lnSpc>
                        <a:spcBef>
                          <a:spcPts val="0"/>
                        </a:spcBef>
                        <a:spcAft>
                          <a:spcPts val="0"/>
                        </a:spcAft>
                      </a:pPr>
                      <a:r>
                        <a:rPr lang="en-US" sz="1300" dirty="0">
                          <a:effectLst/>
                        </a:rPr>
                        <a:t>View open vacancies by the company</a:t>
                      </a:r>
                      <a:endParaRPr lang="en-US" sz="900" dirty="0">
                        <a:effectLst/>
                        <a:latin typeface="Calibri" panose="020F0502020204030204" pitchFamily="34" charset="0"/>
                        <a:ea typeface="Calibri" panose="020F0502020204030204" pitchFamily="34" charset="0"/>
                      </a:endParaRPr>
                    </a:p>
                  </a:txBody>
                  <a:tcPr marL="55961" marR="55961" marT="0" marB="0"/>
                </a:tc>
                <a:tc>
                  <a:txBody>
                    <a:bodyPr/>
                    <a:lstStyle/>
                    <a:p>
                      <a:pPr marL="0" marR="0">
                        <a:lnSpc>
                          <a:spcPct val="107000"/>
                        </a:lnSpc>
                        <a:spcBef>
                          <a:spcPts val="0"/>
                        </a:spcBef>
                        <a:spcAft>
                          <a:spcPts val="0"/>
                        </a:spcAft>
                      </a:pPr>
                      <a:r>
                        <a:rPr lang="en-US" sz="1300" dirty="0">
                          <a:effectLst/>
                        </a:rPr>
                        <a:t>Posted Jobs</a:t>
                      </a:r>
                      <a:endParaRPr lang="en-US" sz="900" dirty="0">
                        <a:effectLst/>
                        <a:latin typeface="Calibri" panose="020F0502020204030204" pitchFamily="34" charset="0"/>
                        <a:ea typeface="Calibri" panose="020F0502020204030204" pitchFamily="34" charset="0"/>
                      </a:endParaRPr>
                    </a:p>
                  </a:txBody>
                  <a:tcPr marL="55961" marR="55961" marT="0" marB="0"/>
                </a:tc>
                <a:extLst>
                  <a:ext uri="{0D108BD9-81ED-4DB2-BD59-A6C34878D82A}">
                    <a16:rowId xmlns:a16="http://schemas.microsoft.com/office/drawing/2014/main" val="2758236565"/>
                  </a:ext>
                </a:extLst>
              </a:tr>
              <a:tr h="312484">
                <a:tc>
                  <a:txBody>
                    <a:bodyPr/>
                    <a:lstStyle/>
                    <a:p>
                      <a:pPr marL="0" marR="0" algn="ctr">
                        <a:lnSpc>
                          <a:spcPct val="107000"/>
                        </a:lnSpc>
                        <a:spcBef>
                          <a:spcPts val="0"/>
                        </a:spcBef>
                        <a:spcAft>
                          <a:spcPts val="0"/>
                        </a:spcAft>
                      </a:pPr>
                      <a:r>
                        <a:rPr lang="en-US" sz="1300" dirty="0">
                          <a:effectLst/>
                        </a:rPr>
                        <a:t>Company</a:t>
                      </a:r>
                      <a:endParaRPr lang="en-US" sz="900" dirty="0">
                        <a:effectLst/>
                        <a:latin typeface="Calibri" panose="020F0502020204030204" pitchFamily="34" charset="0"/>
                        <a:ea typeface="Calibri" panose="020F0502020204030204" pitchFamily="34" charset="0"/>
                      </a:endParaRPr>
                    </a:p>
                  </a:txBody>
                  <a:tcPr marL="55961" marR="55961" marT="0" marB="0"/>
                </a:tc>
                <a:tc>
                  <a:txBody>
                    <a:bodyPr/>
                    <a:lstStyle/>
                    <a:p>
                      <a:pPr marL="0" marR="0">
                        <a:lnSpc>
                          <a:spcPct val="107000"/>
                        </a:lnSpc>
                        <a:spcBef>
                          <a:spcPts val="0"/>
                        </a:spcBef>
                        <a:spcAft>
                          <a:spcPts val="0"/>
                        </a:spcAft>
                      </a:pPr>
                      <a:r>
                        <a:rPr lang="en-US" sz="1300" dirty="0">
                          <a:effectLst/>
                        </a:rPr>
                        <a:t>View a posted vacancy</a:t>
                      </a:r>
                      <a:endParaRPr lang="en-US" sz="900" dirty="0">
                        <a:effectLst/>
                        <a:latin typeface="Calibri" panose="020F0502020204030204" pitchFamily="34" charset="0"/>
                        <a:ea typeface="Calibri" panose="020F0502020204030204" pitchFamily="34" charset="0"/>
                      </a:endParaRPr>
                    </a:p>
                  </a:txBody>
                  <a:tcPr marL="55961" marR="55961" marT="0" marB="0"/>
                </a:tc>
                <a:tc>
                  <a:txBody>
                    <a:bodyPr/>
                    <a:lstStyle/>
                    <a:p>
                      <a:pPr marL="0" marR="0">
                        <a:lnSpc>
                          <a:spcPct val="107000"/>
                        </a:lnSpc>
                        <a:spcBef>
                          <a:spcPts val="0"/>
                        </a:spcBef>
                        <a:spcAft>
                          <a:spcPts val="0"/>
                        </a:spcAft>
                      </a:pPr>
                      <a:r>
                        <a:rPr lang="en-US" sz="1300" dirty="0">
                          <a:effectLst/>
                        </a:rPr>
                        <a:t>View job</a:t>
                      </a:r>
                      <a:endParaRPr lang="en-US" sz="900" dirty="0">
                        <a:effectLst/>
                        <a:latin typeface="Calibri" panose="020F0502020204030204" pitchFamily="34" charset="0"/>
                        <a:ea typeface="Calibri" panose="020F0502020204030204" pitchFamily="34" charset="0"/>
                      </a:endParaRPr>
                    </a:p>
                  </a:txBody>
                  <a:tcPr marL="55961" marR="55961" marT="0" marB="0"/>
                </a:tc>
                <a:extLst>
                  <a:ext uri="{0D108BD9-81ED-4DB2-BD59-A6C34878D82A}">
                    <a16:rowId xmlns:a16="http://schemas.microsoft.com/office/drawing/2014/main" val="4012170395"/>
                  </a:ext>
                </a:extLst>
              </a:tr>
              <a:tr h="245107">
                <a:tc>
                  <a:txBody>
                    <a:bodyPr/>
                    <a:lstStyle/>
                    <a:p>
                      <a:pPr marL="0" marR="0" algn="ctr">
                        <a:lnSpc>
                          <a:spcPct val="107000"/>
                        </a:lnSpc>
                        <a:spcBef>
                          <a:spcPts val="0"/>
                        </a:spcBef>
                        <a:spcAft>
                          <a:spcPts val="0"/>
                        </a:spcAft>
                      </a:pPr>
                      <a:r>
                        <a:rPr lang="en-US" sz="1300" dirty="0">
                          <a:effectLst/>
                        </a:rPr>
                        <a:t>Company</a:t>
                      </a:r>
                      <a:endParaRPr lang="en-US" sz="900" dirty="0">
                        <a:effectLst/>
                        <a:latin typeface="Calibri" panose="020F0502020204030204" pitchFamily="34" charset="0"/>
                        <a:ea typeface="Calibri" panose="020F0502020204030204" pitchFamily="34" charset="0"/>
                      </a:endParaRPr>
                    </a:p>
                  </a:txBody>
                  <a:tcPr marL="55961" marR="55961" marT="0" marB="0"/>
                </a:tc>
                <a:tc>
                  <a:txBody>
                    <a:bodyPr/>
                    <a:lstStyle/>
                    <a:p>
                      <a:pPr marL="0" marR="0">
                        <a:lnSpc>
                          <a:spcPct val="107000"/>
                        </a:lnSpc>
                        <a:spcBef>
                          <a:spcPts val="0"/>
                        </a:spcBef>
                        <a:spcAft>
                          <a:spcPts val="0"/>
                        </a:spcAft>
                      </a:pPr>
                      <a:r>
                        <a:rPr lang="en-US" sz="1300" dirty="0">
                          <a:effectLst/>
                        </a:rPr>
                        <a:t>Edit a posted vacancy</a:t>
                      </a:r>
                      <a:endParaRPr lang="en-US" sz="900" dirty="0">
                        <a:effectLst/>
                        <a:latin typeface="Calibri" panose="020F0502020204030204" pitchFamily="34" charset="0"/>
                        <a:ea typeface="Calibri" panose="020F0502020204030204" pitchFamily="34" charset="0"/>
                      </a:endParaRPr>
                    </a:p>
                  </a:txBody>
                  <a:tcPr marL="55961" marR="55961" marT="0" marB="0"/>
                </a:tc>
                <a:tc>
                  <a:txBody>
                    <a:bodyPr/>
                    <a:lstStyle/>
                    <a:p>
                      <a:pPr marL="0" marR="0">
                        <a:lnSpc>
                          <a:spcPct val="107000"/>
                        </a:lnSpc>
                        <a:spcBef>
                          <a:spcPts val="0"/>
                        </a:spcBef>
                        <a:spcAft>
                          <a:spcPts val="0"/>
                        </a:spcAft>
                      </a:pPr>
                      <a:r>
                        <a:rPr lang="en-US" sz="1300" dirty="0">
                          <a:effectLst/>
                        </a:rPr>
                        <a:t>Edit job</a:t>
                      </a:r>
                      <a:endParaRPr lang="en-US" sz="900" dirty="0">
                        <a:effectLst/>
                        <a:latin typeface="Calibri" panose="020F0502020204030204" pitchFamily="34" charset="0"/>
                        <a:ea typeface="Calibri" panose="020F0502020204030204" pitchFamily="34" charset="0"/>
                      </a:endParaRPr>
                    </a:p>
                  </a:txBody>
                  <a:tcPr marL="55961" marR="55961" marT="0" marB="0"/>
                </a:tc>
                <a:extLst>
                  <a:ext uri="{0D108BD9-81ED-4DB2-BD59-A6C34878D82A}">
                    <a16:rowId xmlns:a16="http://schemas.microsoft.com/office/drawing/2014/main" val="3803011540"/>
                  </a:ext>
                </a:extLst>
              </a:tr>
              <a:tr h="245107">
                <a:tc>
                  <a:txBody>
                    <a:bodyPr/>
                    <a:lstStyle/>
                    <a:p>
                      <a:pPr marL="0" marR="0" algn="ctr">
                        <a:lnSpc>
                          <a:spcPct val="107000"/>
                        </a:lnSpc>
                        <a:spcBef>
                          <a:spcPts val="0"/>
                        </a:spcBef>
                        <a:spcAft>
                          <a:spcPts val="0"/>
                        </a:spcAft>
                      </a:pPr>
                      <a:r>
                        <a:rPr lang="en-US" sz="1300" dirty="0">
                          <a:effectLst/>
                        </a:rPr>
                        <a:t>Company</a:t>
                      </a:r>
                      <a:endParaRPr lang="en-US" sz="900" dirty="0">
                        <a:effectLst/>
                        <a:latin typeface="Calibri" panose="020F0502020204030204" pitchFamily="34" charset="0"/>
                        <a:ea typeface="Calibri" panose="020F0502020204030204" pitchFamily="34" charset="0"/>
                      </a:endParaRPr>
                    </a:p>
                  </a:txBody>
                  <a:tcPr marL="55961" marR="55961" marT="0" marB="0"/>
                </a:tc>
                <a:tc>
                  <a:txBody>
                    <a:bodyPr/>
                    <a:lstStyle/>
                    <a:p>
                      <a:pPr marL="0" marR="0">
                        <a:lnSpc>
                          <a:spcPct val="107000"/>
                        </a:lnSpc>
                        <a:spcBef>
                          <a:spcPts val="0"/>
                        </a:spcBef>
                        <a:spcAft>
                          <a:spcPts val="0"/>
                        </a:spcAft>
                      </a:pPr>
                      <a:r>
                        <a:rPr lang="en-US" sz="1300" dirty="0">
                          <a:effectLst/>
                        </a:rPr>
                        <a:t>Delete a posted vacancy</a:t>
                      </a:r>
                      <a:endParaRPr lang="en-US" sz="900" dirty="0">
                        <a:effectLst/>
                        <a:latin typeface="Calibri" panose="020F0502020204030204" pitchFamily="34" charset="0"/>
                        <a:ea typeface="Calibri" panose="020F0502020204030204" pitchFamily="34" charset="0"/>
                      </a:endParaRPr>
                    </a:p>
                  </a:txBody>
                  <a:tcPr marL="55961" marR="55961" marT="0" marB="0"/>
                </a:tc>
                <a:tc>
                  <a:txBody>
                    <a:bodyPr/>
                    <a:lstStyle/>
                    <a:p>
                      <a:pPr marL="0" marR="0">
                        <a:lnSpc>
                          <a:spcPct val="107000"/>
                        </a:lnSpc>
                        <a:spcBef>
                          <a:spcPts val="0"/>
                        </a:spcBef>
                        <a:spcAft>
                          <a:spcPts val="0"/>
                        </a:spcAft>
                      </a:pPr>
                      <a:r>
                        <a:rPr lang="en-US" sz="1300" dirty="0">
                          <a:effectLst/>
                        </a:rPr>
                        <a:t>Delete job</a:t>
                      </a:r>
                      <a:endParaRPr lang="en-US" sz="900" dirty="0">
                        <a:effectLst/>
                        <a:latin typeface="Calibri" panose="020F0502020204030204" pitchFamily="34" charset="0"/>
                        <a:ea typeface="Calibri" panose="020F0502020204030204" pitchFamily="34" charset="0"/>
                      </a:endParaRPr>
                    </a:p>
                  </a:txBody>
                  <a:tcPr marL="55961" marR="55961" marT="0" marB="0"/>
                </a:tc>
                <a:extLst>
                  <a:ext uri="{0D108BD9-81ED-4DB2-BD59-A6C34878D82A}">
                    <a16:rowId xmlns:a16="http://schemas.microsoft.com/office/drawing/2014/main" val="2706598862"/>
                  </a:ext>
                </a:extLst>
              </a:tr>
            </a:tbl>
          </a:graphicData>
        </a:graphic>
      </p:graphicFrame>
      <p:sp>
        <p:nvSpPr>
          <p:cNvPr id="8" name="Slide Number Placeholder 7">
            <a:extLst>
              <a:ext uri="{FF2B5EF4-FFF2-40B4-BE49-F238E27FC236}">
                <a16:creationId xmlns:a16="http://schemas.microsoft.com/office/drawing/2014/main" id="{317B43BE-F7FC-BB36-75CD-E7B23B010E66}"/>
              </a:ext>
            </a:extLst>
          </p:cNvPr>
          <p:cNvSpPr>
            <a:spLocks noGrp="1"/>
          </p:cNvSpPr>
          <p:nvPr>
            <p:ph type="sldNum" sz="quarter" idx="12"/>
          </p:nvPr>
        </p:nvSpPr>
        <p:spPr/>
        <p:txBody>
          <a:bodyPr/>
          <a:lstStyle/>
          <a:p>
            <a:fld id="{0903FB0D-646B-4282-A711-9DFF3F821A9C}" type="slidenum">
              <a:rPr lang="en-US" smtClean="0"/>
              <a:t>7</a:t>
            </a:fld>
            <a:endParaRPr lang="en-US"/>
          </a:p>
        </p:txBody>
      </p:sp>
    </p:spTree>
    <p:extLst>
      <p:ext uri="{BB962C8B-B14F-4D97-AF65-F5344CB8AC3E}">
        <p14:creationId xmlns:p14="http://schemas.microsoft.com/office/powerpoint/2010/main" val="1159982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8B8AF-0F24-0C2E-89AE-E59ECFA2605E}"/>
              </a:ext>
            </a:extLst>
          </p:cNvPr>
          <p:cNvSpPr>
            <a:spLocks noGrp="1"/>
          </p:cNvSpPr>
          <p:nvPr>
            <p:ph type="title"/>
          </p:nvPr>
        </p:nvSpPr>
        <p:spPr>
          <a:xfrm>
            <a:off x="979714" y="212725"/>
            <a:ext cx="10515600" cy="1325563"/>
          </a:xfrm>
        </p:spPr>
        <p:txBody>
          <a:bodyPr>
            <a:normAutofit/>
          </a:bodyPr>
          <a:lstStyle/>
          <a:p>
            <a:r>
              <a:rPr lang="en-US" sz="3200" dirty="0"/>
              <a:t>Activity Diagram 		    </a:t>
            </a:r>
            <a:r>
              <a:rPr lang="en-US" sz="3200" dirty="0">
                <a:solidFill>
                  <a:schemeClr val="accent1"/>
                </a:solidFill>
              </a:rPr>
              <a:t>Intern</a:t>
            </a:r>
          </a:p>
        </p:txBody>
      </p:sp>
      <p:sp>
        <p:nvSpPr>
          <p:cNvPr id="8" name="Slide Number Placeholder 7">
            <a:extLst>
              <a:ext uri="{FF2B5EF4-FFF2-40B4-BE49-F238E27FC236}">
                <a16:creationId xmlns:a16="http://schemas.microsoft.com/office/drawing/2014/main" id="{3674CC5A-0841-10C2-3F23-F0C4D4A25100}"/>
              </a:ext>
            </a:extLst>
          </p:cNvPr>
          <p:cNvSpPr>
            <a:spLocks noGrp="1"/>
          </p:cNvSpPr>
          <p:nvPr>
            <p:ph type="sldNum" sz="quarter" idx="12"/>
          </p:nvPr>
        </p:nvSpPr>
        <p:spPr/>
        <p:txBody>
          <a:bodyPr/>
          <a:lstStyle/>
          <a:p>
            <a:fld id="{0903FB0D-646B-4282-A711-9DFF3F821A9C}" type="slidenum">
              <a:rPr lang="en-US" smtClean="0"/>
              <a:t>8</a:t>
            </a:fld>
            <a:endParaRPr lang="en-US"/>
          </a:p>
        </p:txBody>
      </p:sp>
      <p:pic>
        <p:nvPicPr>
          <p:cNvPr id="7" name="Content Placeholder 6">
            <a:extLst>
              <a:ext uri="{FF2B5EF4-FFF2-40B4-BE49-F238E27FC236}">
                <a16:creationId xmlns:a16="http://schemas.microsoft.com/office/drawing/2014/main" id="{3A602B9B-DEE1-D387-DF2E-E73A3B9BEA3B}"/>
              </a:ext>
            </a:extLst>
          </p:cNvPr>
          <p:cNvPicPr>
            <a:picLocks noGrp="1" noChangeAspect="1"/>
          </p:cNvPicPr>
          <p:nvPr>
            <p:ph idx="1"/>
          </p:nvPr>
        </p:nvPicPr>
        <p:blipFill>
          <a:blip r:embed="rId2"/>
          <a:stretch>
            <a:fillRect/>
          </a:stretch>
        </p:blipFill>
        <p:spPr>
          <a:xfrm>
            <a:off x="838201" y="1270306"/>
            <a:ext cx="10515600" cy="4906657"/>
          </a:xfrm>
        </p:spPr>
      </p:pic>
    </p:spTree>
    <p:extLst>
      <p:ext uri="{BB962C8B-B14F-4D97-AF65-F5344CB8AC3E}">
        <p14:creationId xmlns:p14="http://schemas.microsoft.com/office/powerpoint/2010/main" val="1763229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A37D3-FA19-2E74-F4E9-56692A61D297}"/>
              </a:ext>
            </a:extLst>
          </p:cNvPr>
          <p:cNvSpPr>
            <a:spLocks noGrp="1"/>
          </p:cNvSpPr>
          <p:nvPr>
            <p:ph type="title"/>
          </p:nvPr>
        </p:nvSpPr>
        <p:spPr/>
        <p:txBody>
          <a:bodyPr>
            <a:normAutofit/>
          </a:bodyPr>
          <a:lstStyle/>
          <a:p>
            <a:r>
              <a:rPr lang="en-US" sz="3200" dirty="0"/>
              <a:t>Activity Diagram                        </a:t>
            </a:r>
            <a:r>
              <a:rPr lang="en-US" sz="3200" dirty="0">
                <a:solidFill>
                  <a:schemeClr val="accent1"/>
                </a:solidFill>
              </a:rPr>
              <a:t>Company</a:t>
            </a:r>
          </a:p>
        </p:txBody>
      </p:sp>
      <p:sp>
        <p:nvSpPr>
          <p:cNvPr id="8" name="Slide Number Placeholder 7">
            <a:extLst>
              <a:ext uri="{FF2B5EF4-FFF2-40B4-BE49-F238E27FC236}">
                <a16:creationId xmlns:a16="http://schemas.microsoft.com/office/drawing/2014/main" id="{B2513F53-7392-65C5-5273-E7737A01B76A}"/>
              </a:ext>
            </a:extLst>
          </p:cNvPr>
          <p:cNvSpPr>
            <a:spLocks noGrp="1"/>
          </p:cNvSpPr>
          <p:nvPr>
            <p:ph type="sldNum" sz="quarter" idx="12"/>
          </p:nvPr>
        </p:nvSpPr>
        <p:spPr/>
        <p:txBody>
          <a:bodyPr/>
          <a:lstStyle/>
          <a:p>
            <a:fld id="{0903FB0D-646B-4282-A711-9DFF3F821A9C}" type="slidenum">
              <a:rPr lang="en-US" smtClean="0"/>
              <a:t>9</a:t>
            </a:fld>
            <a:endParaRPr lang="en-US"/>
          </a:p>
        </p:txBody>
      </p:sp>
      <p:pic>
        <p:nvPicPr>
          <p:cNvPr id="10" name="Content Placeholder 9">
            <a:extLst>
              <a:ext uri="{FF2B5EF4-FFF2-40B4-BE49-F238E27FC236}">
                <a16:creationId xmlns:a16="http://schemas.microsoft.com/office/drawing/2014/main" id="{C2B27635-F1A9-6206-F52B-98F6F1A7732F}"/>
              </a:ext>
            </a:extLst>
          </p:cNvPr>
          <p:cNvPicPr>
            <a:picLocks noGrp="1" noChangeAspect="1"/>
          </p:cNvPicPr>
          <p:nvPr>
            <p:ph idx="1"/>
          </p:nvPr>
        </p:nvPicPr>
        <p:blipFill>
          <a:blip r:embed="rId2"/>
          <a:stretch>
            <a:fillRect/>
          </a:stretch>
        </p:blipFill>
        <p:spPr>
          <a:xfrm>
            <a:off x="489858" y="1588299"/>
            <a:ext cx="10863942" cy="4588664"/>
          </a:xfrm>
        </p:spPr>
      </p:pic>
    </p:spTree>
    <p:extLst>
      <p:ext uri="{BB962C8B-B14F-4D97-AF65-F5344CB8AC3E}">
        <p14:creationId xmlns:p14="http://schemas.microsoft.com/office/powerpoint/2010/main" val="2860070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TotalTime>
  <Words>760</Words>
  <Application>Microsoft Office PowerPoint</Application>
  <PresentationFormat>Widescreen</PresentationFormat>
  <Paragraphs>121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Segoe Script</vt:lpstr>
      <vt:lpstr>Times New Roman</vt:lpstr>
      <vt:lpstr>Office Theme</vt:lpstr>
      <vt:lpstr>PowerPoint Presentation</vt:lpstr>
      <vt:lpstr>Introduction</vt:lpstr>
      <vt:lpstr>Scope</vt:lpstr>
      <vt:lpstr>Purpose</vt:lpstr>
      <vt:lpstr>Use-Case Diagram</vt:lpstr>
      <vt:lpstr>Use-Case Diagram</vt:lpstr>
      <vt:lpstr>Actor Description</vt:lpstr>
      <vt:lpstr>Activity Diagram       Intern</vt:lpstr>
      <vt:lpstr>Activity Diagram                        Company</vt:lpstr>
      <vt:lpstr>Sequence Diagram                       Intern</vt:lpstr>
      <vt:lpstr>Sequence Diagram                     Company</vt:lpstr>
      <vt:lpstr>Component Diagram                 System</vt:lpstr>
      <vt:lpstr>Class Diagram                         System</vt:lpstr>
      <vt:lpstr>Entity Relationship Diagram        System</vt:lpstr>
      <vt:lpstr>Entity Relationship Mapping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Hashem</dc:creator>
  <cp:lastModifiedBy>Ahmed Hashem</cp:lastModifiedBy>
  <cp:revision>11</cp:revision>
  <dcterms:created xsi:type="dcterms:W3CDTF">2023-06-16T03:37:43Z</dcterms:created>
  <dcterms:modified xsi:type="dcterms:W3CDTF">2023-06-18T04:43:15Z</dcterms:modified>
</cp:coreProperties>
</file>