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7" r:id="rId11"/>
    <p:sldId id="265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8A99B6"/>
    <a:srgbClr val="000000"/>
    <a:srgbClr val="E6E9EF"/>
    <a:srgbClr val="7BEBD8"/>
    <a:srgbClr val="8335E5"/>
    <a:srgbClr val="6B8DE1"/>
    <a:srgbClr val="6C92E1"/>
    <a:srgbClr val="6313DC"/>
    <a:srgbClr val="1E3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779A2-1B7B-4508-83AF-6C7C51C907D4}" v="87" dt="2024-02-11T21:32:5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342" autoAdjust="0"/>
  </p:normalViewPr>
  <p:slideViewPr>
    <p:cSldViewPr snapToGrid="0" showGuides="1">
      <p:cViewPr varScale="1">
        <p:scale>
          <a:sx n="80" d="100"/>
          <a:sy n="80" d="100"/>
        </p:scale>
        <p:origin x="691" y="5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E2B1E-5C46-3866-9644-D8DDBE3A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AFED3-2BB8-84E4-50C3-5996F4357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85245-D642-E0B9-1950-3A95B3BB0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C69C4-4A85-4F10-2D6B-E4D3E1311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1B387A-E007-4189-8E98-2F8E5B7C9511}"/>
              </a:ext>
            </a:extLst>
          </p:cNvPr>
          <p:cNvGrpSpPr/>
          <p:nvPr/>
        </p:nvGrpSpPr>
        <p:grpSpPr>
          <a:xfrm>
            <a:off x="804883" y="679548"/>
            <a:ext cx="313090" cy="346590"/>
            <a:chOff x="-2198688" y="-1935162"/>
            <a:chExt cx="1157288" cy="1281111"/>
          </a:xfrm>
        </p:grpSpPr>
        <p:sp>
          <p:nvSpPr>
            <p:cNvPr id="25" name="Freeform 11">
              <a:hlinkClick r:id="rId3"/>
              <a:extLst>
                <a:ext uri="{FF2B5EF4-FFF2-40B4-BE49-F238E27FC236}">
                  <a16:creationId xmlns:a16="http://schemas.microsoft.com/office/drawing/2014/main" id="{CA3FECAC-E569-460A-8F81-CECE58A61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36738" y="-1697038"/>
              <a:ext cx="795338" cy="1042987"/>
            </a:xfrm>
            <a:custGeom>
              <a:avLst/>
              <a:gdLst>
                <a:gd name="T0" fmla="*/ 76 w 512"/>
                <a:gd name="T1" fmla="*/ 419 h 673"/>
                <a:gd name="T2" fmla="*/ 79 w 512"/>
                <a:gd name="T3" fmla="*/ 412 h 673"/>
                <a:gd name="T4" fmla="*/ 287 w 512"/>
                <a:gd name="T5" fmla="*/ 115 h 673"/>
                <a:gd name="T6" fmla="*/ 294 w 512"/>
                <a:gd name="T7" fmla="*/ 110 h 673"/>
                <a:gd name="T8" fmla="*/ 295 w 512"/>
                <a:gd name="T9" fmla="*/ 110 h 673"/>
                <a:gd name="T10" fmla="*/ 299 w 512"/>
                <a:gd name="T11" fmla="*/ 115 h 673"/>
                <a:gd name="T12" fmla="*/ 299 w 512"/>
                <a:gd name="T13" fmla="*/ 425 h 673"/>
                <a:gd name="T14" fmla="*/ 83 w 512"/>
                <a:gd name="T15" fmla="*/ 425 h 673"/>
                <a:gd name="T16" fmla="*/ 76 w 512"/>
                <a:gd name="T17" fmla="*/ 419 h 673"/>
                <a:gd name="T18" fmla="*/ 304 w 512"/>
                <a:gd name="T19" fmla="*/ 0 h 673"/>
                <a:gd name="T20" fmla="*/ 278 w 512"/>
                <a:gd name="T21" fmla="*/ 14 h 673"/>
                <a:gd name="T22" fmla="*/ 11 w 512"/>
                <a:gd name="T23" fmla="*/ 390 h 673"/>
                <a:gd name="T24" fmla="*/ 0 w 512"/>
                <a:gd name="T25" fmla="*/ 424 h 673"/>
                <a:gd name="T26" fmla="*/ 0 w 512"/>
                <a:gd name="T27" fmla="*/ 458 h 673"/>
                <a:gd name="T28" fmla="*/ 37 w 512"/>
                <a:gd name="T29" fmla="*/ 494 h 673"/>
                <a:gd name="T30" fmla="*/ 298 w 512"/>
                <a:gd name="T31" fmla="*/ 494 h 673"/>
                <a:gd name="T32" fmla="*/ 298 w 512"/>
                <a:gd name="T33" fmla="*/ 655 h 673"/>
                <a:gd name="T34" fmla="*/ 313 w 512"/>
                <a:gd name="T35" fmla="*/ 673 h 673"/>
                <a:gd name="T36" fmla="*/ 365 w 512"/>
                <a:gd name="T37" fmla="*/ 673 h 673"/>
                <a:gd name="T38" fmla="*/ 381 w 512"/>
                <a:gd name="T39" fmla="*/ 655 h 673"/>
                <a:gd name="T40" fmla="*/ 381 w 512"/>
                <a:gd name="T41" fmla="*/ 494 h 673"/>
                <a:gd name="T42" fmla="*/ 494 w 512"/>
                <a:gd name="T43" fmla="*/ 494 h 673"/>
                <a:gd name="T44" fmla="*/ 512 w 512"/>
                <a:gd name="T45" fmla="*/ 477 h 673"/>
                <a:gd name="T46" fmla="*/ 512 w 512"/>
                <a:gd name="T47" fmla="*/ 441 h 673"/>
                <a:gd name="T48" fmla="*/ 494 w 512"/>
                <a:gd name="T49" fmla="*/ 425 h 673"/>
                <a:gd name="T50" fmla="*/ 381 w 512"/>
                <a:gd name="T51" fmla="*/ 425 h 673"/>
                <a:gd name="T52" fmla="*/ 381 w 512"/>
                <a:gd name="T53" fmla="*/ 20 h 673"/>
                <a:gd name="T54" fmla="*/ 357 w 512"/>
                <a:gd name="T55" fmla="*/ 0 h 673"/>
                <a:gd name="T56" fmla="*/ 304 w 512"/>
                <a:gd name="T5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673">
                  <a:moveTo>
                    <a:pt x="76" y="419"/>
                  </a:moveTo>
                  <a:cubicBezTo>
                    <a:pt x="76" y="418"/>
                    <a:pt x="77" y="415"/>
                    <a:pt x="79" y="412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289" y="112"/>
                    <a:pt x="291" y="110"/>
                    <a:pt x="294" y="110"/>
                  </a:cubicBezTo>
                  <a:cubicBezTo>
                    <a:pt x="295" y="110"/>
                    <a:pt x="295" y="110"/>
                    <a:pt x="295" y="110"/>
                  </a:cubicBezTo>
                  <a:cubicBezTo>
                    <a:pt x="298" y="110"/>
                    <a:pt x="299" y="111"/>
                    <a:pt x="299" y="115"/>
                  </a:cubicBezTo>
                  <a:cubicBezTo>
                    <a:pt x="299" y="425"/>
                    <a:pt x="299" y="425"/>
                    <a:pt x="299" y="425"/>
                  </a:cubicBezTo>
                  <a:cubicBezTo>
                    <a:pt x="83" y="425"/>
                    <a:pt x="83" y="425"/>
                    <a:pt x="83" y="425"/>
                  </a:cubicBezTo>
                  <a:cubicBezTo>
                    <a:pt x="79" y="425"/>
                    <a:pt x="76" y="423"/>
                    <a:pt x="76" y="419"/>
                  </a:cubicBezTo>
                  <a:moveTo>
                    <a:pt x="304" y="0"/>
                  </a:moveTo>
                  <a:cubicBezTo>
                    <a:pt x="289" y="0"/>
                    <a:pt x="282" y="7"/>
                    <a:pt x="278" y="14"/>
                  </a:cubicBezTo>
                  <a:cubicBezTo>
                    <a:pt x="11" y="390"/>
                    <a:pt x="11" y="390"/>
                    <a:pt x="11" y="390"/>
                  </a:cubicBezTo>
                  <a:cubicBezTo>
                    <a:pt x="3" y="401"/>
                    <a:pt x="0" y="412"/>
                    <a:pt x="0" y="42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85"/>
                    <a:pt x="10" y="494"/>
                    <a:pt x="37" y="494"/>
                  </a:cubicBezTo>
                  <a:cubicBezTo>
                    <a:pt x="298" y="494"/>
                    <a:pt x="298" y="494"/>
                    <a:pt x="298" y="494"/>
                  </a:cubicBezTo>
                  <a:cubicBezTo>
                    <a:pt x="298" y="655"/>
                    <a:pt x="298" y="655"/>
                    <a:pt x="298" y="655"/>
                  </a:cubicBezTo>
                  <a:cubicBezTo>
                    <a:pt x="298" y="665"/>
                    <a:pt x="303" y="673"/>
                    <a:pt x="313" y="673"/>
                  </a:cubicBezTo>
                  <a:cubicBezTo>
                    <a:pt x="365" y="673"/>
                    <a:pt x="365" y="673"/>
                    <a:pt x="365" y="673"/>
                  </a:cubicBezTo>
                  <a:cubicBezTo>
                    <a:pt x="375" y="673"/>
                    <a:pt x="381" y="664"/>
                    <a:pt x="381" y="655"/>
                  </a:cubicBezTo>
                  <a:cubicBezTo>
                    <a:pt x="381" y="494"/>
                    <a:pt x="381" y="494"/>
                    <a:pt x="381" y="494"/>
                  </a:cubicBezTo>
                  <a:cubicBezTo>
                    <a:pt x="494" y="494"/>
                    <a:pt x="494" y="494"/>
                    <a:pt x="494" y="494"/>
                  </a:cubicBezTo>
                  <a:cubicBezTo>
                    <a:pt x="504" y="494"/>
                    <a:pt x="512" y="487"/>
                    <a:pt x="512" y="477"/>
                  </a:cubicBezTo>
                  <a:cubicBezTo>
                    <a:pt x="512" y="441"/>
                    <a:pt x="512" y="441"/>
                    <a:pt x="512" y="441"/>
                  </a:cubicBezTo>
                  <a:cubicBezTo>
                    <a:pt x="512" y="431"/>
                    <a:pt x="503" y="425"/>
                    <a:pt x="494" y="425"/>
                  </a:cubicBezTo>
                  <a:cubicBezTo>
                    <a:pt x="381" y="425"/>
                    <a:pt x="381" y="425"/>
                    <a:pt x="381" y="425"/>
                  </a:cubicBezTo>
                  <a:cubicBezTo>
                    <a:pt x="381" y="20"/>
                    <a:pt x="381" y="20"/>
                    <a:pt x="381" y="20"/>
                  </a:cubicBezTo>
                  <a:cubicBezTo>
                    <a:pt x="381" y="6"/>
                    <a:pt x="372" y="0"/>
                    <a:pt x="357" y="0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CB7D654-7384-4C22-9BEF-3BF3A786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8" y="-1935162"/>
              <a:ext cx="642938" cy="1001712"/>
            </a:xfrm>
            <a:custGeom>
              <a:avLst/>
              <a:gdLst>
                <a:gd name="T0" fmla="*/ 27 w 414"/>
                <a:gd name="T1" fmla="*/ 18 h 647"/>
                <a:gd name="T2" fmla="*/ 9 w 414"/>
                <a:gd name="T3" fmla="*/ 33 h 647"/>
                <a:gd name="T4" fmla="*/ 9 w 414"/>
                <a:gd name="T5" fmla="*/ 63 h 647"/>
                <a:gd name="T6" fmla="*/ 24 w 414"/>
                <a:gd name="T7" fmla="*/ 79 h 647"/>
                <a:gd name="T8" fmla="*/ 28 w 414"/>
                <a:gd name="T9" fmla="*/ 79 h 647"/>
                <a:gd name="T10" fmla="*/ 192 w 414"/>
                <a:gd name="T11" fmla="*/ 66 h 647"/>
                <a:gd name="T12" fmla="*/ 332 w 414"/>
                <a:gd name="T13" fmla="*/ 155 h 647"/>
                <a:gd name="T14" fmla="*/ 236 w 414"/>
                <a:gd name="T15" fmla="*/ 275 h 647"/>
                <a:gd name="T16" fmla="*/ 142 w 414"/>
                <a:gd name="T17" fmla="*/ 334 h 647"/>
                <a:gd name="T18" fmla="*/ 0 w 414"/>
                <a:gd name="T19" fmla="*/ 561 h 647"/>
                <a:gd name="T20" fmla="*/ 0 w 414"/>
                <a:gd name="T21" fmla="*/ 631 h 647"/>
                <a:gd name="T22" fmla="*/ 19 w 414"/>
                <a:gd name="T23" fmla="*/ 647 h 647"/>
                <a:gd name="T24" fmla="*/ 387 w 414"/>
                <a:gd name="T25" fmla="*/ 647 h 647"/>
                <a:gd name="T26" fmla="*/ 406 w 414"/>
                <a:gd name="T27" fmla="*/ 632 h 647"/>
                <a:gd name="T28" fmla="*/ 406 w 414"/>
                <a:gd name="T29" fmla="*/ 594 h 647"/>
                <a:gd name="T30" fmla="*/ 387 w 414"/>
                <a:gd name="T31" fmla="*/ 579 h 647"/>
                <a:gd name="T32" fmla="*/ 74 w 414"/>
                <a:gd name="T33" fmla="*/ 579 h 647"/>
                <a:gd name="T34" fmla="*/ 74 w 414"/>
                <a:gd name="T35" fmla="*/ 561 h 647"/>
                <a:gd name="T36" fmla="*/ 204 w 414"/>
                <a:gd name="T37" fmla="*/ 377 h 647"/>
                <a:gd name="T38" fmla="*/ 294 w 414"/>
                <a:gd name="T39" fmla="*/ 321 h 647"/>
                <a:gd name="T40" fmla="*/ 414 w 414"/>
                <a:gd name="T41" fmla="*/ 155 h 647"/>
                <a:gd name="T42" fmla="*/ 192 w 414"/>
                <a:gd name="T43" fmla="*/ 0 h 647"/>
                <a:gd name="T44" fmla="*/ 27 w 414"/>
                <a:gd name="T45" fmla="*/ 1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4" h="647">
                  <a:moveTo>
                    <a:pt x="27" y="18"/>
                  </a:moveTo>
                  <a:cubicBezTo>
                    <a:pt x="18" y="19"/>
                    <a:pt x="9" y="25"/>
                    <a:pt x="9" y="3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3"/>
                    <a:pt x="15" y="79"/>
                    <a:pt x="24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80" y="72"/>
                    <a:pt x="144" y="66"/>
                    <a:pt x="192" y="66"/>
                  </a:cubicBezTo>
                  <a:cubicBezTo>
                    <a:pt x="293" y="66"/>
                    <a:pt x="332" y="93"/>
                    <a:pt x="332" y="155"/>
                  </a:cubicBezTo>
                  <a:cubicBezTo>
                    <a:pt x="332" y="207"/>
                    <a:pt x="313" y="227"/>
                    <a:pt x="236" y="275"/>
                  </a:cubicBezTo>
                  <a:cubicBezTo>
                    <a:pt x="142" y="334"/>
                    <a:pt x="142" y="334"/>
                    <a:pt x="142" y="334"/>
                  </a:cubicBezTo>
                  <a:cubicBezTo>
                    <a:pt x="41" y="397"/>
                    <a:pt x="0" y="471"/>
                    <a:pt x="0" y="561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0"/>
                    <a:pt x="8" y="647"/>
                    <a:pt x="19" y="647"/>
                  </a:cubicBezTo>
                  <a:cubicBezTo>
                    <a:pt x="387" y="647"/>
                    <a:pt x="387" y="647"/>
                    <a:pt x="387" y="647"/>
                  </a:cubicBezTo>
                  <a:cubicBezTo>
                    <a:pt x="398" y="647"/>
                    <a:pt x="406" y="641"/>
                    <a:pt x="406" y="632"/>
                  </a:cubicBezTo>
                  <a:cubicBezTo>
                    <a:pt x="406" y="594"/>
                    <a:pt x="406" y="594"/>
                    <a:pt x="406" y="594"/>
                  </a:cubicBezTo>
                  <a:cubicBezTo>
                    <a:pt x="406" y="584"/>
                    <a:pt x="398" y="579"/>
                    <a:pt x="387" y="579"/>
                  </a:cubicBezTo>
                  <a:cubicBezTo>
                    <a:pt x="74" y="579"/>
                    <a:pt x="74" y="579"/>
                    <a:pt x="74" y="579"/>
                  </a:cubicBezTo>
                  <a:cubicBezTo>
                    <a:pt x="74" y="561"/>
                    <a:pt x="74" y="561"/>
                    <a:pt x="74" y="561"/>
                  </a:cubicBezTo>
                  <a:cubicBezTo>
                    <a:pt x="74" y="486"/>
                    <a:pt x="101" y="442"/>
                    <a:pt x="204" y="377"/>
                  </a:cubicBezTo>
                  <a:cubicBezTo>
                    <a:pt x="294" y="321"/>
                    <a:pt x="294" y="321"/>
                    <a:pt x="294" y="321"/>
                  </a:cubicBezTo>
                  <a:cubicBezTo>
                    <a:pt x="380" y="267"/>
                    <a:pt x="414" y="223"/>
                    <a:pt x="414" y="155"/>
                  </a:cubicBezTo>
                  <a:cubicBezTo>
                    <a:pt x="414" y="49"/>
                    <a:pt x="343" y="0"/>
                    <a:pt x="192" y="0"/>
                  </a:cubicBezTo>
                  <a:cubicBezTo>
                    <a:pt x="137" y="0"/>
                    <a:pt x="74" y="6"/>
                    <a:pt x="2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60878" y="1890861"/>
            <a:ext cx="4723462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Management System for University (U.D.B.M.S)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logo of a graduation cap&#10;&#10;Description automatically generated">
            <a:extLst>
              <a:ext uri="{FF2B5EF4-FFF2-40B4-BE49-F238E27FC236}">
                <a16:creationId xmlns:a16="http://schemas.microsoft.com/office/drawing/2014/main" id="{1F952527-2E1C-A480-DAFD-83F7DDEA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78" y="41672"/>
            <a:ext cx="1714190" cy="168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FA37D-E023-9DA6-723A-072825EC5549}"/>
              </a:ext>
            </a:extLst>
          </p:cNvPr>
          <p:cNvSpPr txBox="1"/>
          <p:nvPr/>
        </p:nvSpPr>
        <p:spPr>
          <a:xfrm>
            <a:off x="260878" y="6183886"/>
            <a:ext cx="217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Prepared By: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Ahmed Hatem Ghazy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AFD98-A974-2C15-6C46-30C27D6CF94E}"/>
              </a:ext>
            </a:extLst>
          </p:cNvPr>
          <p:cNvSpPr txBox="1"/>
          <p:nvPr/>
        </p:nvSpPr>
        <p:spPr>
          <a:xfrm>
            <a:off x="489204" y="457200"/>
            <a:ext cx="4608575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1028700" marR="0" lvl="0" indent="-1028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romanUcPeriod" startAt="2"/>
            </a:pPr>
            <a:r>
              <a:rPr lang="en-US" sz="48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j-ea"/>
              </a:rPr>
              <a:t>Disk Space Monitoring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591DC-27B2-6F6F-92EC-60140956C50B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This Bash script monitors disk space usage on a Windows system. It leverages the Windows Management Instrumentation Command-line (WMIC) to gather disk space information from the C: drive. If the disk space usage exceeds a specified threshold, the script writes an alert message to a log file.</a:t>
            </a:r>
            <a:endParaRPr lang="en-US" sz="2000" i="1" dirty="0"/>
          </a:p>
        </p:txBody>
      </p:sp>
      <p:pic>
        <p:nvPicPr>
          <p:cNvPr id="8" name="Picture 7" descr="A hand pointing at a computer monitor&#10;&#10;Description automatically generated">
            <a:extLst>
              <a:ext uri="{FF2B5EF4-FFF2-40B4-BE49-F238E27FC236}">
                <a16:creationId xmlns:a16="http://schemas.microsoft.com/office/drawing/2014/main" id="{7A809EB0-1EA5-2624-770D-3C8A3B46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6" y="3154140"/>
            <a:ext cx="5665710" cy="2634554"/>
          </a:xfrm>
          <a:prstGeom prst="rect">
            <a:avLst/>
          </a:prstGeom>
        </p:spPr>
      </p:pic>
      <p:pic>
        <p:nvPicPr>
          <p:cNvPr id="6" name="Picture 5" descr="A blue and white screen with black text&#10;&#10;Description automatically generated">
            <a:extLst>
              <a:ext uri="{FF2B5EF4-FFF2-40B4-BE49-F238E27FC236}">
                <a16:creationId xmlns:a16="http://schemas.microsoft.com/office/drawing/2014/main" id="{E18C0666-8ACE-0E33-772B-5E1ED5E1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34" y="4012493"/>
            <a:ext cx="6026422" cy="8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6547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Java Application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0" y="1608218"/>
            <a:ext cx="44643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</a:rPr>
              <a:t>The Development Architecture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0" y="2492302"/>
            <a:ext cx="43595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Database Connection using Oracle 11g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1648C0-70EE-A6E7-00FD-1343DF85FAAF}"/>
              </a:ext>
            </a:extLst>
          </p:cNvPr>
          <p:cNvSpPr txBox="1"/>
          <p:nvPr/>
        </p:nvSpPr>
        <p:spPr>
          <a:xfrm>
            <a:off x="726779" y="3158447"/>
            <a:ext cx="43595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Transfer Objects (DTOs)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251F43-B76D-89E0-AA6B-1B7E85B54F9B}"/>
              </a:ext>
            </a:extLst>
          </p:cNvPr>
          <p:cNvSpPr txBox="1"/>
          <p:nvPr/>
        </p:nvSpPr>
        <p:spPr>
          <a:xfrm>
            <a:off x="726777" y="3878650"/>
            <a:ext cx="43595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Controllers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CCBC6D-9FEC-E298-B91C-48BCF6FA95AE}"/>
              </a:ext>
            </a:extLst>
          </p:cNvPr>
          <p:cNvSpPr txBox="1"/>
          <p:nvPr/>
        </p:nvSpPr>
        <p:spPr>
          <a:xfrm>
            <a:off x="726777" y="4612954"/>
            <a:ext cx="43595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Application Scenes</a:t>
            </a:r>
          </a:p>
        </p:txBody>
      </p:sp>
      <p:pic>
        <p:nvPicPr>
          <p:cNvPr id="93" name="Picture 92" descr="A logo of a database&#10;&#10;Description automatically generated">
            <a:extLst>
              <a:ext uri="{FF2B5EF4-FFF2-40B4-BE49-F238E27FC236}">
                <a16:creationId xmlns:a16="http://schemas.microsoft.com/office/drawing/2014/main" id="{64103803-5F37-EE17-0201-59E17DD8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891971"/>
            <a:ext cx="6796108" cy="4532951"/>
          </a:xfrm>
          <a:prstGeom prst="rect">
            <a:avLst/>
          </a:prstGeom>
        </p:spPr>
      </p:pic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D7CF2-BE8A-9A00-2A09-DBF5D6AF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39" y="-361"/>
            <a:ext cx="10484485" cy="68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480D8-304B-61EB-183C-6F32C413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3E771A-8447-3520-19EE-403ED773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0"/>
            <a:ext cx="10461523" cy="68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8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6D237-1D06-ECCD-4526-25C34E236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38041-B05A-9E81-0B4C-A6922E70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5238" y="3198"/>
            <a:ext cx="10461523" cy="6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F0895-B376-6CD3-74D4-5291460ED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3E7C1-86F9-7BAE-D08B-21E69927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2308" y="3198"/>
            <a:ext cx="10447383" cy="6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7B38B-02D3-0FD0-F874-F71D0F8ED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0AA7A-C8D4-4471-7660-BC1EAA06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400" y="3198"/>
            <a:ext cx="10405199" cy="68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4671B-76F1-A6DD-69DE-09A2ACD0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94161-0AD3-63B0-DFF0-73D0C645999A}"/>
              </a:ext>
            </a:extLst>
          </p:cNvPr>
          <p:cNvSpPr txBox="1"/>
          <p:nvPr/>
        </p:nvSpPr>
        <p:spPr>
          <a:xfrm>
            <a:off x="726781" y="273553"/>
            <a:ext cx="40738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Validation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D6780-01E8-6715-D06C-5AC90B65EB85}"/>
              </a:ext>
            </a:extLst>
          </p:cNvPr>
          <p:cNvSpPr txBox="1"/>
          <p:nvPr/>
        </p:nvSpPr>
        <p:spPr>
          <a:xfrm>
            <a:off x="726781" y="1143000"/>
            <a:ext cx="334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Empty Fields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5BA65-05B1-3F60-CC10-FD983303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1" y="1899596"/>
            <a:ext cx="4010025" cy="141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A29F3-2B67-22F2-24E8-CEFB9487513A}"/>
              </a:ext>
            </a:extLst>
          </p:cNvPr>
          <p:cNvSpPr txBox="1"/>
          <p:nvPr/>
        </p:nvSpPr>
        <p:spPr>
          <a:xfrm>
            <a:off x="726780" y="3781425"/>
            <a:ext cx="334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E-mail Format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" name="Picture 6" descr="A blue and white screen with black text&#10;&#10;Description automatically generated">
            <a:extLst>
              <a:ext uri="{FF2B5EF4-FFF2-40B4-BE49-F238E27FC236}">
                <a16:creationId xmlns:a16="http://schemas.microsoft.com/office/drawing/2014/main" id="{6E1ECD0E-6821-209D-2913-948E73AA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833237"/>
            <a:ext cx="4029075" cy="141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FBF55-BDDC-50AA-B4C4-78B0E3CB203D}"/>
              </a:ext>
            </a:extLst>
          </p:cNvPr>
          <p:cNvSpPr txBox="1"/>
          <p:nvPr/>
        </p:nvSpPr>
        <p:spPr>
          <a:xfrm>
            <a:off x="7403806" y="1143000"/>
            <a:ext cx="44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sz="20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Primary Keys Repetition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9" name="Picture 8" descr="A blue and white screen with black text&#10;&#10;Description automatically generated">
            <a:extLst>
              <a:ext uri="{FF2B5EF4-FFF2-40B4-BE49-F238E27FC236}">
                <a16:creationId xmlns:a16="http://schemas.microsoft.com/office/drawing/2014/main" id="{3514E98B-55C2-0FBF-CA0D-4F00CEB6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899596"/>
            <a:ext cx="4019550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A3A12-DA56-2D95-1061-854F6FB2EE4E}"/>
              </a:ext>
            </a:extLst>
          </p:cNvPr>
          <p:cNvSpPr txBox="1"/>
          <p:nvPr/>
        </p:nvSpPr>
        <p:spPr>
          <a:xfrm>
            <a:off x="7403806" y="3781425"/>
            <a:ext cx="44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Invalid Department ID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0844E895-8F7B-3B31-AB8E-DEBAD13AF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4814186"/>
            <a:ext cx="4019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03242-E8BA-5CA1-067A-1737CFEE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167E2-5350-569A-B719-8D28696ABD1A}"/>
              </a:ext>
            </a:extLst>
          </p:cNvPr>
          <p:cNvSpPr txBox="1"/>
          <p:nvPr/>
        </p:nvSpPr>
        <p:spPr>
          <a:xfrm>
            <a:off x="726781" y="273553"/>
            <a:ext cx="40738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Validation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9FCF-7DF4-4FF9-8928-A4C863294D15}"/>
              </a:ext>
            </a:extLst>
          </p:cNvPr>
          <p:cNvSpPr txBox="1"/>
          <p:nvPr/>
        </p:nvSpPr>
        <p:spPr>
          <a:xfrm>
            <a:off x="726781" y="1143000"/>
            <a:ext cx="5473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sz="20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Deleting Department with Enrolled Students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2183C-F978-4DF5-655F-AA57FB1C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5163" y="1899596"/>
            <a:ext cx="3913261" cy="1419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1B323-5F6F-1909-FA1B-0601D45474F8}"/>
              </a:ext>
            </a:extLst>
          </p:cNvPr>
          <p:cNvSpPr txBox="1"/>
          <p:nvPr/>
        </p:nvSpPr>
        <p:spPr>
          <a:xfrm>
            <a:off x="726780" y="3781425"/>
            <a:ext cx="406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en-US" sz="20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Deleting Course with Enrolled Students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13F550-1BA9-1F3B-8A16-E2B06DB1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1525" y="4836533"/>
            <a:ext cx="4029075" cy="141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9E4D0-EB11-58BE-CF74-1D8CCD0BA5EC}"/>
              </a:ext>
            </a:extLst>
          </p:cNvPr>
          <p:cNvSpPr txBox="1"/>
          <p:nvPr/>
        </p:nvSpPr>
        <p:spPr>
          <a:xfrm>
            <a:off x="7403806" y="1143000"/>
            <a:ext cx="44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7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Adding Existing Course ID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86BB8-3097-2F3E-3A03-43662EF5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2353" y="1899596"/>
            <a:ext cx="3927243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4D067-7709-0A17-10E2-7ECE8DBB65DF}"/>
              </a:ext>
            </a:extLst>
          </p:cNvPr>
          <p:cNvSpPr txBox="1"/>
          <p:nvPr/>
        </p:nvSpPr>
        <p:spPr>
          <a:xfrm>
            <a:off x="7403805" y="3781425"/>
            <a:ext cx="46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8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Adding Course to Non-Existing Department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A45AC-D7EC-131B-7B5D-105314C03B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97753" y="4814186"/>
            <a:ext cx="401644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9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04BD8-201C-357C-4CE8-2087C9947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92D0A-0BBC-9B21-9C43-DF96764F6AE9}"/>
              </a:ext>
            </a:extLst>
          </p:cNvPr>
          <p:cNvSpPr txBox="1"/>
          <p:nvPr/>
        </p:nvSpPr>
        <p:spPr>
          <a:xfrm>
            <a:off x="726781" y="273553"/>
            <a:ext cx="40738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Validation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3391-C998-4710-6DAB-5E7F96D0748C}"/>
              </a:ext>
            </a:extLst>
          </p:cNvPr>
          <p:cNvSpPr txBox="1"/>
          <p:nvPr/>
        </p:nvSpPr>
        <p:spPr>
          <a:xfrm>
            <a:off x="726781" y="1143000"/>
            <a:ext cx="5473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9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Adding Department with Same ID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2ED19-6E0A-35E2-C65A-4AFDCC50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5163" y="1932256"/>
            <a:ext cx="3913261" cy="1353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4EBBF-2CFD-AD3D-A1A7-3B1BF943B363}"/>
              </a:ext>
            </a:extLst>
          </p:cNvPr>
          <p:cNvSpPr txBox="1"/>
          <p:nvPr/>
        </p:nvSpPr>
        <p:spPr>
          <a:xfrm>
            <a:off x="726780" y="3781425"/>
            <a:ext cx="468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10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Enrolling Student into a Course not in his Department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A3437-FE84-1226-00E6-23D59C4E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9588" y="4538021"/>
            <a:ext cx="4001012" cy="2121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3EEDC-7473-CDBC-6859-6A1752162C9E}"/>
              </a:ext>
            </a:extLst>
          </p:cNvPr>
          <p:cNvSpPr txBox="1"/>
          <p:nvPr/>
        </p:nvSpPr>
        <p:spPr>
          <a:xfrm>
            <a:off x="7403806" y="1143000"/>
            <a:ext cx="44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11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Invalid Grades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D6F0B-E2A7-786F-22F7-D4870FFDC0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06560" y="1729494"/>
            <a:ext cx="4258660" cy="23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0802" y="250371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9006" y="1656525"/>
            <a:ext cx="4123873" cy="3483467"/>
            <a:chOff x="497497" y="1257825"/>
            <a:chExt cx="4123873" cy="348346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3725" y="1257825"/>
              <a:ext cx="1626774" cy="307777"/>
              <a:chOff x="513725" y="1416902"/>
              <a:chExt cx="1626774" cy="30777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3725" y="148396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8448" y="1416902"/>
                <a:ext cx="1022051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Overview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97497" y="1957626"/>
              <a:ext cx="2755492" cy="930496"/>
              <a:chOff x="497497" y="1899764"/>
              <a:chExt cx="2755492" cy="93049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97497" y="190530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18448" y="1899764"/>
                <a:ext cx="1712137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Database Design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1654338-1256-3AD9-67BF-1ACA187E5BD6}"/>
                  </a:ext>
                </a:extLst>
              </p:cNvPr>
              <p:cNvSpPr/>
              <p:nvPr/>
            </p:nvSpPr>
            <p:spPr>
              <a:xfrm>
                <a:off x="506924" y="254373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FDB40-28E6-65B4-7B92-E79D6AFDDC8C}"/>
                  </a:ext>
                </a:extLst>
              </p:cNvPr>
              <p:cNvSpPr/>
              <p:nvPr/>
            </p:nvSpPr>
            <p:spPr>
              <a:xfrm>
                <a:off x="1085175" y="2522483"/>
                <a:ext cx="2167814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SQL Implementation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3725" y="3203065"/>
              <a:ext cx="4107645" cy="307777"/>
              <a:chOff x="513725" y="2942189"/>
              <a:chExt cx="4107645" cy="30777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3725" y="295066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085175" y="2942189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PLSQL Implementation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3725" y="3803655"/>
              <a:ext cx="2260134" cy="937637"/>
              <a:chOff x="513725" y="3339766"/>
              <a:chExt cx="2260134" cy="93763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3725" y="337750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15999" y="3339766"/>
                <a:ext cx="165786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Bash Scripting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06F00C0-6C1F-0DAD-2F3B-59B5491AD1B7}"/>
                  </a:ext>
                </a:extLst>
              </p:cNvPr>
              <p:cNvSpPr/>
              <p:nvPr/>
            </p:nvSpPr>
            <p:spPr>
              <a:xfrm>
                <a:off x="513725" y="400736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345E98F-EE8E-2A5D-CD20-4742D420891B}"/>
                  </a:ext>
                </a:extLst>
              </p:cNvPr>
              <p:cNvSpPr/>
              <p:nvPr/>
            </p:nvSpPr>
            <p:spPr>
              <a:xfrm>
                <a:off x="1085175" y="3969626"/>
                <a:ext cx="1657860" cy="30777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0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Java Application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logo of a graduation cap&#10;&#10;Description automatically generated">
            <a:extLst>
              <a:ext uri="{FF2B5EF4-FFF2-40B4-BE49-F238E27FC236}">
                <a16:creationId xmlns:a16="http://schemas.microsoft.com/office/drawing/2014/main" id="{C92198EA-DE68-3D95-6E9B-BA9BCD17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8" y="195245"/>
            <a:ext cx="2090782" cy="20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342492" y="2248904"/>
            <a:ext cx="1336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342492" y="3462421"/>
            <a:ext cx="3603287" cy="5589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U.D.B.M.S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3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7147" y="1490742"/>
            <a:ext cx="3281457" cy="3310370"/>
            <a:chOff x="4711392" y="2198247"/>
            <a:chExt cx="3281456" cy="33103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98247"/>
              <a:ext cx="3086143" cy="379928"/>
              <a:chOff x="5063285" y="2201597"/>
              <a:chExt cx="3086143" cy="37992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61134" y="2212193"/>
                <a:ext cx="248829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User-Friendly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281456" cy="419259"/>
              <a:chOff x="5055348" y="2856123"/>
              <a:chExt cx="3281456" cy="41925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694417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Efficient Management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55672"/>
              <a:ext cx="3067396" cy="369332"/>
              <a:chOff x="5063285" y="3694262"/>
              <a:chExt cx="3067396" cy="36933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94262"/>
                <a:ext cx="248829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Reports Generation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19259"/>
              <a:chOff x="5056141" y="4560242"/>
              <a:chExt cx="3074540" cy="41925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Data Integrity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077019"/>
            <a:chOff x="8462691" y="1300476"/>
            <a:chExt cx="3047138" cy="407701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299611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i="0" dirty="0">
                  <a:solidFill>
                    <a:srgbClr val="002060"/>
                  </a:solidFill>
                  <a:effectLst/>
                  <a:latin typeface="Söhne"/>
                </a:rPr>
                <a:t>Data Organization and Storage</a:t>
              </a:r>
              <a:endPara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i="0" dirty="0">
                  <a:solidFill>
                    <a:srgbClr val="002060"/>
                  </a:solidFill>
                  <a:effectLst/>
                  <a:latin typeface="Söhne"/>
                </a:rPr>
                <a:t>Data Retrieval and Manipulation</a:t>
              </a:r>
              <a:endPara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i="0" dirty="0">
                  <a:solidFill>
                    <a:srgbClr val="002060"/>
                  </a:solidFill>
                  <a:effectLst/>
                  <a:latin typeface="Söhne"/>
                </a:rPr>
                <a:t>Scalability and Performance</a:t>
              </a:r>
              <a:endPara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13052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405656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logo of a graduation cap&#10;&#10;Description automatically generated">
            <a:extLst>
              <a:ext uri="{FF2B5EF4-FFF2-40B4-BE49-F238E27FC236}">
                <a16:creationId xmlns:a16="http://schemas.microsoft.com/office/drawing/2014/main" id="{A9861D9D-1906-B9BF-32FA-31714D7D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78" y="41672"/>
            <a:ext cx="1714190" cy="16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37999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</p:txBody>
      </p: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43061" y="4714717"/>
            <a:ext cx="19802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" name="Picture 1" descr="A logo of a graduation cap&#10;&#10;Description automatically generated">
            <a:extLst>
              <a:ext uri="{FF2B5EF4-FFF2-40B4-BE49-F238E27FC236}">
                <a16:creationId xmlns:a16="http://schemas.microsoft.com/office/drawing/2014/main" id="{79E6CA2D-F0F8-9DAF-CAEA-5B3DBD94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8" y="41672"/>
            <a:ext cx="1714190" cy="1686763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6D4C4139-D883-C921-0868-7331F12547C3}"/>
              </a:ext>
            </a:extLst>
          </p:cNvPr>
          <p:cNvSpPr txBox="1"/>
          <p:nvPr/>
        </p:nvSpPr>
        <p:spPr>
          <a:xfrm>
            <a:off x="1248340" y="2453841"/>
            <a:ext cx="19802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21AA0A0-B9A8-743E-4234-6C491A1BDCBA}"/>
              </a:ext>
            </a:extLst>
          </p:cNvPr>
          <p:cNvSpPr txBox="1"/>
          <p:nvPr/>
        </p:nvSpPr>
        <p:spPr>
          <a:xfrm>
            <a:off x="8834855" y="2453841"/>
            <a:ext cx="26262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A1A988A-A5BD-4660-7A4D-E3BAFFEA61D1}"/>
              </a:ext>
            </a:extLst>
          </p:cNvPr>
          <p:cNvSpPr txBox="1"/>
          <p:nvPr/>
        </p:nvSpPr>
        <p:spPr>
          <a:xfrm>
            <a:off x="9633370" y="4634865"/>
            <a:ext cx="24100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4EE57D8-1FE1-C94E-6DBC-676A909539AD}"/>
              </a:ext>
            </a:extLst>
          </p:cNvPr>
          <p:cNvSpPr txBox="1"/>
          <p:nvPr/>
        </p:nvSpPr>
        <p:spPr>
          <a:xfrm>
            <a:off x="4511944" y="871533"/>
            <a:ext cx="321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1D8F12D3-E22B-58DA-6429-F9678DF6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4" y="433633"/>
            <a:ext cx="12026071" cy="5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4440614" y="333466"/>
            <a:ext cx="3310772" cy="457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PLSQL SCRIPTS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528767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9864" y="2691935"/>
              <a:ext cx="3533461" cy="1658419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680467" y="3146721"/>
              <a:ext cx="259406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UPDATE EVALUATION AND CGPA PROCEDURE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6486C1-E47F-F83B-E41A-89D7319A1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15401" y="2620111"/>
              <a:ext cx="3793621" cy="165841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CALCULATE AVERAGE COURSE GPA FUNCTION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0FA5DA-B2B0-264D-85FB-B8AB3CB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34743" y="2668963"/>
              <a:ext cx="3735798" cy="156071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EVALUATION TRIGGER</a:t>
              </a:r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396945" y="4781561"/>
            <a:ext cx="3437702" cy="181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procedure updates a student's grade for a specific course and semester, recalculating their Cumulative Grade Point Average (CGPA) accordingly.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4290176" y="4781561"/>
            <a:ext cx="3731546" cy="1072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function computes the average GPA for a specified course in the university database system.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8586010" y="4781561"/>
            <a:ext cx="3593290" cy="144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trigger automates the process of enrolling a student into the evaluation system when they are enrolled in a course.</a:t>
            </a:r>
          </a:p>
        </p:txBody>
      </p:sp>
      <p:pic>
        <p:nvPicPr>
          <p:cNvPr id="8" name="Picture 7" descr="A logo of a graduation cap&#10;&#10;Description automatically generated">
            <a:extLst>
              <a:ext uri="{FF2B5EF4-FFF2-40B4-BE49-F238E27FC236}">
                <a16:creationId xmlns:a16="http://schemas.microsoft.com/office/drawing/2014/main" id="{6515C483-87B5-98B3-96D7-BD6EFCEE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78" y="41673"/>
            <a:ext cx="1167872" cy="11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B9E7-5F27-A725-E785-4471D81E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B84C5049-FC9D-1D45-97C8-80583714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BE22BE-FD58-FD42-D18E-645204E59C10}"/>
              </a:ext>
            </a:extLst>
          </p:cNvPr>
          <p:cNvSpPr txBox="1"/>
          <p:nvPr/>
        </p:nvSpPr>
        <p:spPr>
          <a:xfrm>
            <a:off x="4116387" y="276316"/>
            <a:ext cx="3310772" cy="4571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PLSQL SCRIPTS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6F31F28-FAB0-037F-C531-D01BD80C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521191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665FB751-723B-1D6A-748D-2E59C9E0E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19B9A036-FB9B-4A45-EFAC-42FC5B90CDD5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366F5-10D8-6586-1399-B78AAA9DB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9863" y="2691936"/>
              <a:ext cx="3534941" cy="156071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C2734-2BE6-0283-121B-EDF6BF9851EF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963F4-F7F6-D343-B95F-EBB83353F711}"/>
                </a:ext>
              </a:extLst>
            </p:cNvPr>
            <p:cNvSpPr txBox="1"/>
            <p:nvPr/>
          </p:nvSpPr>
          <p:spPr>
            <a:xfrm>
              <a:off x="564513" y="3164516"/>
              <a:ext cx="259406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+mj-lt"/>
                </a:rPr>
                <a:t>UNENROLL STUDENTS TRIGGER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90BAFD-6FC9-352D-D2CA-7108C671A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16387" y="2691936"/>
              <a:ext cx="3534940" cy="156071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GENERATE EVALUATION DATE TRIGGER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EF5638-4F46-C13E-3B26-2FA63B61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3523" y="2639850"/>
              <a:ext cx="3534940" cy="161280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DELETION TRIGGERS</a:t>
              </a:r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BEF974C-3229-2C50-1E00-72BF4E3F478B}"/>
              </a:ext>
            </a:extLst>
          </p:cNvPr>
          <p:cNvSpPr txBox="1">
            <a:spLocks/>
          </p:cNvSpPr>
          <p:nvPr/>
        </p:nvSpPr>
        <p:spPr>
          <a:xfrm>
            <a:off x="120127" y="4642585"/>
            <a:ext cx="3714750" cy="144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trigger manages the unenrollment of a student from a course in the university database and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riggered before the deletion of an evaluation record.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F30125-49CB-AAB9-639C-5A497CFFE77A}"/>
              </a:ext>
            </a:extLst>
          </p:cNvPr>
          <p:cNvSpPr txBox="1">
            <a:spLocks/>
          </p:cNvSpPr>
          <p:nvPr/>
        </p:nvSpPr>
        <p:spPr>
          <a:xfrm>
            <a:off x="4129087" y="4642585"/>
            <a:ext cx="3933825" cy="1072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trigger generates a random evaluation date based on the semester before inserting a new entry into the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evaluation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table.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8077C8D-AE35-8125-4617-9FD5FB491311}"/>
              </a:ext>
            </a:extLst>
          </p:cNvPr>
          <p:cNvSpPr txBox="1">
            <a:spLocks/>
          </p:cNvSpPr>
          <p:nvPr/>
        </p:nvSpPr>
        <p:spPr>
          <a:xfrm>
            <a:off x="8490473" y="4642585"/>
            <a:ext cx="3581400" cy="144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trigger handles the deletion of student data, course data and department data from the university database.</a:t>
            </a:r>
          </a:p>
        </p:txBody>
      </p:sp>
      <p:pic>
        <p:nvPicPr>
          <p:cNvPr id="8" name="Picture 7" descr="A logo of a graduation cap&#10;&#10;Description automatically generated">
            <a:extLst>
              <a:ext uri="{FF2B5EF4-FFF2-40B4-BE49-F238E27FC236}">
                <a16:creationId xmlns:a16="http://schemas.microsoft.com/office/drawing/2014/main" id="{1091934F-D692-DF65-D8A7-B4DEBF41D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78" y="41673"/>
            <a:ext cx="1167872" cy="11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0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11554" y="302128"/>
            <a:ext cx="3446072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Bash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411554" y="1030561"/>
            <a:ext cx="267454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Segoe UI" panose="020B0502040204020203" pitchFamily="34" charset="0"/>
              </a:rPr>
              <a:t>BACKUP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411554" y="1545130"/>
            <a:ext cx="4517991" cy="254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script is designed to perform automated backups of an Oracle database using Oracle Data Pump. It exports data from the specified database and saves it to a backup file in a designated directory. Additionally, it logs the outcome of the backup operation for tracking and monitoring purposes.</a:t>
            </a:r>
          </a:p>
        </p:txBody>
      </p:sp>
      <p:grpSp>
        <p:nvGrpSpPr>
          <p:cNvPr id="56" name="object 6">
            <a:extLst>
              <a:ext uri="{FF2B5EF4-FFF2-40B4-BE49-F238E27FC236}">
                <a16:creationId xmlns:a16="http://schemas.microsoft.com/office/drawing/2014/main" id="{459F5FFA-1137-5B1D-EF18-DF25295138F8}"/>
              </a:ext>
            </a:extLst>
          </p:cNvPr>
          <p:cNvGrpSpPr/>
          <p:nvPr/>
        </p:nvGrpSpPr>
        <p:grpSpPr>
          <a:xfrm>
            <a:off x="5580181" y="234458"/>
            <a:ext cx="6243955" cy="6184900"/>
            <a:chOff x="11015571" y="1422152"/>
            <a:chExt cx="6243955" cy="6184900"/>
          </a:xfrm>
        </p:grpSpPr>
        <p:sp>
          <p:nvSpPr>
            <p:cNvPr id="57" name="object 7">
              <a:extLst>
                <a:ext uri="{FF2B5EF4-FFF2-40B4-BE49-F238E27FC236}">
                  <a16:creationId xmlns:a16="http://schemas.microsoft.com/office/drawing/2014/main" id="{C2BA3AB3-E779-3B05-91FB-84B7F63DC7E8}"/>
                </a:ext>
              </a:extLst>
            </p:cNvPr>
            <p:cNvSpPr/>
            <p:nvPr/>
          </p:nvSpPr>
          <p:spPr>
            <a:xfrm>
              <a:off x="11015571" y="1422152"/>
              <a:ext cx="6243955" cy="6172200"/>
            </a:xfrm>
            <a:custGeom>
              <a:avLst/>
              <a:gdLst/>
              <a:ahLst/>
              <a:cxnLst/>
              <a:rect l="l" t="t" r="r" b="b"/>
              <a:pathLst>
                <a:path w="6243955" h="6172200">
                  <a:moveTo>
                    <a:pt x="3411315" y="12700"/>
                  </a:moveTo>
                  <a:lnTo>
                    <a:pt x="2832416" y="12700"/>
                  </a:lnTo>
                  <a:lnTo>
                    <a:pt x="2880172" y="0"/>
                  </a:lnTo>
                  <a:lnTo>
                    <a:pt x="3363558" y="0"/>
                  </a:lnTo>
                  <a:lnTo>
                    <a:pt x="3411315" y="12700"/>
                  </a:lnTo>
                  <a:close/>
                </a:path>
                <a:path w="6243955" h="6172200">
                  <a:moveTo>
                    <a:pt x="3553322" y="25400"/>
                  </a:moveTo>
                  <a:lnTo>
                    <a:pt x="2690408" y="25400"/>
                  </a:lnTo>
                  <a:lnTo>
                    <a:pt x="2737528" y="12700"/>
                  </a:lnTo>
                  <a:lnTo>
                    <a:pt x="3506202" y="12700"/>
                  </a:lnTo>
                  <a:lnTo>
                    <a:pt x="3553322" y="25400"/>
                  </a:lnTo>
                  <a:close/>
                </a:path>
                <a:path w="6243955" h="6172200">
                  <a:moveTo>
                    <a:pt x="3693323" y="50800"/>
                  </a:moveTo>
                  <a:lnTo>
                    <a:pt x="2550407" y="50800"/>
                  </a:lnTo>
                  <a:lnTo>
                    <a:pt x="2643511" y="25400"/>
                  </a:lnTo>
                  <a:lnTo>
                    <a:pt x="3600219" y="25400"/>
                  </a:lnTo>
                  <a:lnTo>
                    <a:pt x="3693323" y="50800"/>
                  </a:lnTo>
                  <a:close/>
                </a:path>
                <a:path w="6243955" h="6172200">
                  <a:moveTo>
                    <a:pt x="3739519" y="6134100"/>
                  </a:moveTo>
                  <a:lnTo>
                    <a:pt x="2504211" y="6134100"/>
                  </a:lnTo>
                  <a:lnTo>
                    <a:pt x="2056588" y="6007100"/>
                  </a:lnTo>
                  <a:lnTo>
                    <a:pt x="2013378" y="5994400"/>
                  </a:lnTo>
                  <a:lnTo>
                    <a:pt x="1970472" y="5969000"/>
                  </a:lnTo>
                  <a:lnTo>
                    <a:pt x="1885593" y="5943600"/>
                  </a:lnTo>
                  <a:lnTo>
                    <a:pt x="1843631" y="5918200"/>
                  </a:lnTo>
                  <a:lnTo>
                    <a:pt x="1801994" y="5905500"/>
                  </a:lnTo>
                  <a:lnTo>
                    <a:pt x="1760688" y="5880100"/>
                  </a:lnTo>
                  <a:lnTo>
                    <a:pt x="1719718" y="5867400"/>
                  </a:lnTo>
                  <a:lnTo>
                    <a:pt x="1638809" y="5816600"/>
                  </a:lnTo>
                  <a:lnTo>
                    <a:pt x="1598880" y="5803900"/>
                  </a:lnTo>
                  <a:lnTo>
                    <a:pt x="1481263" y="5727700"/>
                  </a:lnTo>
                  <a:lnTo>
                    <a:pt x="1404712" y="5676900"/>
                  </a:lnTo>
                  <a:lnTo>
                    <a:pt x="1329701" y="5626100"/>
                  </a:lnTo>
                  <a:lnTo>
                    <a:pt x="1256272" y="5575300"/>
                  </a:lnTo>
                  <a:lnTo>
                    <a:pt x="1184468" y="5524500"/>
                  </a:lnTo>
                  <a:lnTo>
                    <a:pt x="1149190" y="5499100"/>
                  </a:lnTo>
                  <a:lnTo>
                    <a:pt x="1114333" y="5461000"/>
                  </a:lnTo>
                  <a:lnTo>
                    <a:pt x="1045910" y="5410200"/>
                  </a:lnTo>
                  <a:lnTo>
                    <a:pt x="1012354" y="5372100"/>
                  </a:lnTo>
                  <a:lnTo>
                    <a:pt x="979242" y="5346700"/>
                  </a:lnTo>
                  <a:lnTo>
                    <a:pt x="946580" y="5321300"/>
                  </a:lnTo>
                  <a:lnTo>
                    <a:pt x="914373" y="5283200"/>
                  </a:lnTo>
                  <a:lnTo>
                    <a:pt x="882626" y="5257800"/>
                  </a:lnTo>
                  <a:lnTo>
                    <a:pt x="851344" y="5219700"/>
                  </a:lnTo>
                  <a:lnTo>
                    <a:pt x="820534" y="5181600"/>
                  </a:lnTo>
                  <a:lnTo>
                    <a:pt x="790201" y="5156200"/>
                  </a:lnTo>
                  <a:lnTo>
                    <a:pt x="760349" y="5118100"/>
                  </a:lnTo>
                  <a:lnTo>
                    <a:pt x="730985" y="5080000"/>
                  </a:lnTo>
                  <a:lnTo>
                    <a:pt x="702113" y="5054600"/>
                  </a:lnTo>
                  <a:lnTo>
                    <a:pt x="673740" y="5016500"/>
                  </a:lnTo>
                  <a:lnTo>
                    <a:pt x="645870" y="4978400"/>
                  </a:lnTo>
                  <a:lnTo>
                    <a:pt x="618509" y="4940300"/>
                  </a:lnTo>
                  <a:lnTo>
                    <a:pt x="591662" y="4902200"/>
                  </a:lnTo>
                  <a:lnTo>
                    <a:pt x="565335" y="4876800"/>
                  </a:lnTo>
                  <a:lnTo>
                    <a:pt x="539533" y="4838700"/>
                  </a:lnTo>
                  <a:lnTo>
                    <a:pt x="514261" y="4800600"/>
                  </a:lnTo>
                  <a:lnTo>
                    <a:pt x="489526" y="4762500"/>
                  </a:lnTo>
                  <a:lnTo>
                    <a:pt x="465332" y="4724400"/>
                  </a:lnTo>
                  <a:lnTo>
                    <a:pt x="441684" y="4686300"/>
                  </a:lnTo>
                  <a:lnTo>
                    <a:pt x="418589" y="4648200"/>
                  </a:lnTo>
                  <a:lnTo>
                    <a:pt x="396051" y="4610100"/>
                  </a:lnTo>
                  <a:lnTo>
                    <a:pt x="374076" y="4559300"/>
                  </a:lnTo>
                  <a:lnTo>
                    <a:pt x="352669" y="4521200"/>
                  </a:lnTo>
                  <a:lnTo>
                    <a:pt x="331836" y="4483100"/>
                  </a:lnTo>
                  <a:lnTo>
                    <a:pt x="311582" y="4445000"/>
                  </a:lnTo>
                  <a:lnTo>
                    <a:pt x="291913" y="4406900"/>
                  </a:lnTo>
                  <a:lnTo>
                    <a:pt x="272833" y="4356100"/>
                  </a:lnTo>
                  <a:lnTo>
                    <a:pt x="254348" y="4318000"/>
                  </a:lnTo>
                  <a:lnTo>
                    <a:pt x="236465" y="4279900"/>
                  </a:lnTo>
                  <a:lnTo>
                    <a:pt x="219187" y="4241800"/>
                  </a:lnTo>
                  <a:lnTo>
                    <a:pt x="202521" y="4191000"/>
                  </a:lnTo>
                  <a:lnTo>
                    <a:pt x="186471" y="4152900"/>
                  </a:lnTo>
                  <a:lnTo>
                    <a:pt x="171044" y="4102100"/>
                  </a:lnTo>
                  <a:lnTo>
                    <a:pt x="156245" y="4064000"/>
                  </a:lnTo>
                  <a:lnTo>
                    <a:pt x="142078" y="4025900"/>
                  </a:lnTo>
                  <a:lnTo>
                    <a:pt x="128550" y="3975100"/>
                  </a:lnTo>
                  <a:lnTo>
                    <a:pt x="115666" y="3937000"/>
                  </a:lnTo>
                  <a:lnTo>
                    <a:pt x="103431" y="3886200"/>
                  </a:lnTo>
                  <a:lnTo>
                    <a:pt x="91851" y="3848100"/>
                  </a:lnTo>
                  <a:lnTo>
                    <a:pt x="80931" y="3797300"/>
                  </a:lnTo>
                  <a:lnTo>
                    <a:pt x="70676" y="3746500"/>
                  </a:lnTo>
                  <a:lnTo>
                    <a:pt x="61092" y="3708400"/>
                  </a:lnTo>
                  <a:lnTo>
                    <a:pt x="52184" y="3657600"/>
                  </a:lnTo>
                  <a:lnTo>
                    <a:pt x="43958" y="3619500"/>
                  </a:lnTo>
                  <a:lnTo>
                    <a:pt x="36419" y="3568700"/>
                  </a:lnTo>
                  <a:lnTo>
                    <a:pt x="29572" y="3517900"/>
                  </a:lnTo>
                  <a:lnTo>
                    <a:pt x="23423" y="3479800"/>
                  </a:lnTo>
                  <a:lnTo>
                    <a:pt x="17977" y="3429000"/>
                  </a:lnTo>
                  <a:lnTo>
                    <a:pt x="13240" y="3378200"/>
                  </a:lnTo>
                  <a:lnTo>
                    <a:pt x="9217" y="3327400"/>
                  </a:lnTo>
                  <a:lnTo>
                    <a:pt x="5913" y="3289300"/>
                  </a:lnTo>
                  <a:lnTo>
                    <a:pt x="3334" y="3238500"/>
                  </a:lnTo>
                  <a:lnTo>
                    <a:pt x="1485" y="3187700"/>
                  </a:lnTo>
                  <a:lnTo>
                    <a:pt x="372" y="3136900"/>
                  </a:lnTo>
                  <a:lnTo>
                    <a:pt x="0" y="3098800"/>
                  </a:lnTo>
                  <a:lnTo>
                    <a:pt x="372" y="3048000"/>
                  </a:lnTo>
                  <a:lnTo>
                    <a:pt x="1485" y="2997200"/>
                  </a:lnTo>
                  <a:lnTo>
                    <a:pt x="3334" y="2946400"/>
                  </a:lnTo>
                  <a:lnTo>
                    <a:pt x="5913" y="2895600"/>
                  </a:lnTo>
                  <a:lnTo>
                    <a:pt x="9217" y="2857500"/>
                  </a:lnTo>
                  <a:lnTo>
                    <a:pt x="13240" y="2806700"/>
                  </a:lnTo>
                  <a:lnTo>
                    <a:pt x="17977" y="2755900"/>
                  </a:lnTo>
                  <a:lnTo>
                    <a:pt x="23423" y="2717800"/>
                  </a:lnTo>
                  <a:lnTo>
                    <a:pt x="29572" y="2667000"/>
                  </a:lnTo>
                  <a:lnTo>
                    <a:pt x="36419" y="2616200"/>
                  </a:lnTo>
                  <a:lnTo>
                    <a:pt x="43958" y="2578100"/>
                  </a:lnTo>
                  <a:lnTo>
                    <a:pt x="52184" y="2527300"/>
                  </a:lnTo>
                  <a:lnTo>
                    <a:pt x="61092" y="2476500"/>
                  </a:lnTo>
                  <a:lnTo>
                    <a:pt x="70676" y="2438400"/>
                  </a:lnTo>
                  <a:lnTo>
                    <a:pt x="80931" y="2387600"/>
                  </a:lnTo>
                  <a:lnTo>
                    <a:pt x="91851" y="2349500"/>
                  </a:lnTo>
                  <a:lnTo>
                    <a:pt x="103431" y="2298700"/>
                  </a:lnTo>
                  <a:lnTo>
                    <a:pt x="115666" y="2260600"/>
                  </a:lnTo>
                  <a:lnTo>
                    <a:pt x="128550" y="2209800"/>
                  </a:lnTo>
                  <a:lnTo>
                    <a:pt x="142078" y="2171700"/>
                  </a:lnTo>
                  <a:lnTo>
                    <a:pt x="156245" y="2120900"/>
                  </a:lnTo>
                  <a:lnTo>
                    <a:pt x="171044" y="2082800"/>
                  </a:lnTo>
                  <a:lnTo>
                    <a:pt x="186471" y="2032000"/>
                  </a:lnTo>
                  <a:lnTo>
                    <a:pt x="202521" y="1993900"/>
                  </a:lnTo>
                  <a:lnTo>
                    <a:pt x="219187" y="1955800"/>
                  </a:lnTo>
                  <a:lnTo>
                    <a:pt x="236465" y="1905000"/>
                  </a:lnTo>
                  <a:lnTo>
                    <a:pt x="254348" y="1866900"/>
                  </a:lnTo>
                  <a:lnTo>
                    <a:pt x="272833" y="1828800"/>
                  </a:lnTo>
                  <a:lnTo>
                    <a:pt x="291913" y="1778000"/>
                  </a:lnTo>
                  <a:lnTo>
                    <a:pt x="311582" y="1739900"/>
                  </a:lnTo>
                  <a:lnTo>
                    <a:pt x="331836" y="1701800"/>
                  </a:lnTo>
                  <a:lnTo>
                    <a:pt x="352669" y="1663700"/>
                  </a:lnTo>
                  <a:lnTo>
                    <a:pt x="374076" y="1625600"/>
                  </a:lnTo>
                  <a:lnTo>
                    <a:pt x="396051" y="1587500"/>
                  </a:lnTo>
                  <a:lnTo>
                    <a:pt x="418589" y="1536700"/>
                  </a:lnTo>
                  <a:lnTo>
                    <a:pt x="441684" y="1498600"/>
                  </a:lnTo>
                  <a:lnTo>
                    <a:pt x="465332" y="1460500"/>
                  </a:lnTo>
                  <a:lnTo>
                    <a:pt x="489526" y="1422400"/>
                  </a:lnTo>
                  <a:lnTo>
                    <a:pt x="514261" y="1384300"/>
                  </a:lnTo>
                  <a:lnTo>
                    <a:pt x="539533" y="1346200"/>
                  </a:lnTo>
                  <a:lnTo>
                    <a:pt x="565335" y="1308100"/>
                  </a:lnTo>
                  <a:lnTo>
                    <a:pt x="591662" y="1282700"/>
                  </a:lnTo>
                  <a:lnTo>
                    <a:pt x="618509" y="1244600"/>
                  </a:lnTo>
                  <a:lnTo>
                    <a:pt x="645870" y="1206500"/>
                  </a:lnTo>
                  <a:lnTo>
                    <a:pt x="673740" y="1168400"/>
                  </a:lnTo>
                  <a:lnTo>
                    <a:pt x="702113" y="1130300"/>
                  </a:lnTo>
                  <a:lnTo>
                    <a:pt x="730985" y="1104900"/>
                  </a:lnTo>
                  <a:lnTo>
                    <a:pt x="760349" y="1066800"/>
                  </a:lnTo>
                  <a:lnTo>
                    <a:pt x="790201" y="1028700"/>
                  </a:lnTo>
                  <a:lnTo>
                    <a:pt x="820534" y="1003300"/>
                  </a:lnTo>
                  <a:lnTo>
                    <a:pt x="851344" y="965200"/>
                  </a:lnTo>
                  <a:lnTo>
                    <a:pt x="882626" y="939800"/>
                  </a:lnTo>
                  <a:lnTo>
                    <a:pt x="914373" y="901700"/>
                  </a:lnTo>
                  <a:lnTo>
                    <a:pt x="946580" y="876300"/>
                  </a:lnTo>
                  <a:lnTo>
                    <a:pt x="979242" y="838200"/>
                  </a:lnTo>
                  <a:lnTo>
                    <a:pt x="1012354" y="812800"/>
                  </a:lnTo>
                  <a:lnTo>
                    <a:pt x="1045910" y="774700"/>
                  </a:lnTo>
                  <a:lnTo>
                    <a:pt x="1114333" y="723900"/>
                  </a:lnTo>
                  <a:lnTo>
                    <a:pt x="1149190" y="685800"/>
                  </a:lnTo>
                  <a:lnTo>
                    <a:pt x="1220164" y="635000"/>
                  </a:lnTo>
                  <a:lnTo>
                    <a:pt x="1292786" y="584200"/>
                  </a:lnTo>
                  <a:lnTo>
                    <a:pt x="1367012" y="533400"/>
                  </a:lnTo>
                  <a:lnTo>
                    <a:pt x="1481263" y="457200"/>
                  </a:lnTo>
                  <a:lnTo>
                    <a:pt x="1559310" y="406400"/>
                  </a:lnTo>
                  <a:lnTo>
                    <a:pt x="1598880" y="393700"/>
                  </a:lnTo>
                  <a:lnTo>
                    <a:pt x="1679090" y="342900"/>
                  </a:lnTo>
                  <a:lnTo>
                    <a:pt x="1719718" y="330200"/>
                  </a:lnTo>
                  <a:lnTo>
                    <a:pt x="1801994" y="279400"/>
                  </a:lnTo>
                  <a:lnTo>
                    <a:pt x="1843631" y="266700"/>
                  </a:lnTo>
                  <a:lnTo>
                    <a:pt x="1885593" y="241300"/>
                  </a:lnTo>
                  <a:lnTo>
                    <a:pt x="1970472" y="215900"/>
                  </a:lnTo>
                  <a:lnTo>
                    <a:pt x="2013378" y="190500"/>
                  </a:lnTo>
                  <a:lnTo>
                    <a:pt x="2504211" y="50800"/>
                  </a:lnTo>
                  <a:lnTo>
                    <a:pt x="3739519" y="50800"/>
                  </a:lnTo>
                  <a:lnTo>
                    <a:pt x="4230352" y="190500"/>
                  </a:lnTo>
                  <a:lnTo>
                    <a:pt x="4273258" y="215900"/>
                  </a:lnTo>
                  <a:lnTo>
                    <a:pt x="4358137" y="241300"/>
                  </a:lnTo>
                  <a:lnTo>
                    <a:pt x="4400099" y="266700"/>
                  </a:lnTo>
                  <a:lnTo>
                    <a:pt x="4441736" y="279400"/>
                  </a:lnTo>
                  <a:lnTo>
                    <a:pt x="4524011" y="330200"/>
                  </a:lnTo>
                  <a:lnTo>
                    <a:pt x="4564639" y="342900"/>
                  </a:lnTo>
                  <a:lnTo>
                    <a:pt x="4644849" y="393700"/>
                  </a:lnTo>
                  <a:lnTo>
                    <a:pt x="4684420" y="406400"/>
                  </a:lnTo>
                  <a:lnTo>
                    <a:pt x="4762466" y="457200"/>
                  </a:lnTo>
                  <a:lnTo>
                    <a:pt x="4876718" y="533400"/>
                  </a:lnTo>
                  <a:lnTo>
                    <a:pt x="4950943" y="584200"/>
                  </a:lnTo>
                  <a:lnTo>
                    <a:pt x="5023565" y="635000"/>
                  </a:lnTo>
                  <a:lnTo>
                    <a:pt x="5094539" y="685800"/>
                  </a:lnTo>
                  <a:lnTo>
                    <a:pt x="5129396" y="723900"/>
                  </a:lnTo>
                  <a:lnTo>
                    <a:pt x="5197818" y="774700"/>
                  </a:lnTo>
                  <a:lnTo>
                    <a:pt x="5231375" y="812800"/>
                  </a:lnTo>
                  <a:lnTo>
                    <a:pt x="5264486" y="838200"/>
                  </a:lnTo>
                  <a:lnTo>
                    <a:pt x="5297149" y="876300"/>
                  </a:lnTo>
                  <a:lnTo>
                    <a:pt x="5329356" y="901700"/>
                  </a:lnTo>
                  <a:lnTo>
                    <a:pt x="5361103" y="939800"/>
                  </a:lnTo>
                  <a:lnTo>
                    <a:pt x="5392384" y="965200"/>
                  </a:lnTo>
                  <a:lnTo>
                    <a:pt x="5423194" y="1003300"/>
                  </a:lnTo>
                  <a:lnTo>
                    <a:pt x="5453528" y="1028700"/>
                  </a:lnTo>
                  <a:lnTo>
                    <a:pt x="5483380" y="1066800"/>
                  </a:lnTo>
                  <a:lnTo>
                    <a:pt x="5512744" y="1104900"/>
                  </a:lnTo>
                  <a:lnTo>
                    <a:pt x="5541616" y="1130300"/>
                  </a:lnTo>
                  <a:lnTo>
                    <a:pt x="5569989" y="1168400"/>
                  </a:lnTo>
                  <a:lnTo>
                    <a:pt x="5597859" y="1206500"/>
                  </a:lnTo>
                  <a:lnTo>
                    <a:pt x="5625220" y="1244600"/>
                  </a:lnTo>
                  <a:lnTo>
                    <a:pt x="5652067" y="1282700"/>
                  </a:lnTo>
                  <a:lnTo>
                    <a:pt x="5678394" y="1308100"/>
                  </a:lnTo>
                  <a:lnTo>
                    <a:pt x="5704196" y="1346200"/>
                  </a:lnTo>
                  <a:lnTo>
                    <a:pt x="5729467" y="1384300"/>
                  </a:lnTo>
                  <a:lnTo>
                    <a:pt x="5754203" y="1422400"/>
                  </a:lnTo>
                  <a:lnTo>
                    <a:pt x="5778397" y="1460500"/>
                  </a:lnTo>
                  <a:lnTo>
                    <a:pt x="5802044" y="1498600"/>
                  </a:lnTo>
                  <a:lnTo>
                    <a:pt x="5825140" y="1536700"/>
                  </a:lnTo>
                  <a:lnTo>
                    <a:pt x="5847678" y="1587500"/>
                  </a:lnTo>
                  <a:lnTo>
                    <a:pt x="5869653" y="1625600"/>
                  </a:lnTo>
                  <a:lnTo>
                    <a:pt x="5891059" y="1663700"/>
                  </a:lnTo>
                  <a:lnTo>
                    <a:pt x="5911892" y="1701800"/>
                  </a:lnTo>
                  <a:lnTo>
                    <a:pt x="5932146" y="1739900"/>
                  </a:lnTo>
                  <a:lnTo>
                    <a:pt x="5951816" y="1778000"/>
                  </a:lnTo>
                  <a:lnTo>
                    <a:pt x="5970896" y="1828800"/>
                  </a:lnTo>
                  <a:lnTo>
                    <a:pt x="5989380" y="1866900"/>
                  </a:lnTo>
                  <a:lnTo>
                    <a:pt x="6007264" y="1905000"/>
                  </a:lnTo>
                  <a:lnTo>
                    <a:pt x="6024541" y="1955800"/>
                  </a:lnTo>
                  <a:lnTo>
                    <a:pt x="6041208" y="1993900"/>
                  </a:lnTo>
                  <a:lnTo>
                    <a:pt x="6057257" y="2032000"/>
                  </a:lnTo>
                  <a:lnTo>
                    <a:pt x="6072684" y="2082800"/>
                  </a:lnTo>
                  <a:lnTo>
                    <a:pt x="6087483" y="2120900"/>
                  </a:lnTo>
                  <a:lnTo>
                    <a:pt x="6101650" y="2171700"/>
                  </a:lnTo>
                  <a:lnTo>
                    <a:pt x="6115178" y="2209800"/>
                  </a:lnTo>
                  <a:lnTo>
                    <a:pt x="6128062" y="2260600"/>
                  </a:lnTo>
                  <a:lnTo>
                    <a:pt x="6140297" y="2298700"/>
                  </a:lnTo>
                  <a:lnTo>
                    <a:pt x="6151877" y="2349500"/>
                  </a:lnTo>
                  <a:lnTo>
                    <a:pt x="6162797" y="2387600"/>
                  </a:lnTo>
                  <a:lnTo>
                    <a:pt x="6173052" y="2438400"/>
                  </a:lnTo>
                  <a:lnTo>
                    <a:pt x="6182636" y="2476500"/>
                  </a:lnTo>
                  <a:lnTo>
                    <a:pt x="6191544" y="2527300"/>
                  </a:lnTo>
                  <a:lnTo>
                    <a:pt x="6199770" y="2578100"/>
                  </a:lnTo>
                  <a:lnTo>
                    <a:pt x="6207310" y="2616200"/>
                  </a:lnTo>
                  <a:lnTo>
                    <a:pt x="6214156" y="2667000"/>
                  </a:lnTo>
                  <a:lnTo>
                    <a:pt x="6220305" y="2717800"/>
                  </a:lnTo>
                  <a:lnTo>
                    <a:pt x="6225751" y="2755900"/>
                  </a:lnTo>
                  <a:lnTo>
                    <a:pt x="6230488" y="2806700"/>
                  </a:lnTo>
                  <a:lnTo>
                    <a:pt x="6234511" y="2857500"/>
                  </a:lnTo>
                  <a:lnTo>
                    <a:pt x="6237815" y="2895600"/>
                  </a:lnTo>
                  <a:lnTo>
                    <a:pt x="6240394" y="2946400"/>
                  </a:lnTo>
                  <a:lnTo>
                    <a:pt x="6242243" y="2997200"/>
                  </a:lnTo>
                  <a:lnTo>
                    <a:pt x="6243356" y="3048000"/>
                  </a:lnTo>
                  <a:lnTo>
                    <a:pt x="6243729" y="3098800"/>
                  </a:lnTo>
                  <a:lnTo>
                    <a:pt x="6243356" y="3136900"/>
                  </a:lnTo>
                  <a:lnTo>
                    <a:pt x="6242243" y="3187700"/>
                  </a:lnTo>
                  <a:lnTo>
                    <a:pt x="6240394" y="3238500"/>
                  </a:lnTo>
                  <a:lnTo>
                    <a:pt x="6237815" y="3289300"/>
                  </a:lnTo>
                  <a:lnTo>
                    <a:pt x="6234511" y="3327400"/>
                  </a:lnTo>
                  <a:lnTo>
                    <a:pt x="6230488" y="3378200"/>
                  </a:lnTo>
                  <a:lnTo>
                    <a:pt x="6225751" y="3429000"/>
                  </a:lnTo>
                  <a:lnTo>
                    <a:pt x="6220305" y="3479800"/>
                  </a:lnTo>
                  <a:lnTo>
                    <a:pt x="6214156" y="3517900"/>
                  </a:lnTo>
                  <a:lnTo>
                    <a:pt x="6207310" y="3568700"/>
                  </a:lnTo>
                  <a:lnTo>
                    <a:pt x="6199770" y="3619500"/>
                  </a:lnTo>
                  <a:lnTo>
                    <a:pt x="6191544" y="3657600"/>
                  </a:lnTo>
                  <a:lnTo>
                    <a:pt x="6182636" y="3708400"/>
                  </a:lnTo>
                  <a:lnTo>
                    <a:pt x="6173052" y="3746500"/>
                  </a:lnTo>
                  <a:lnTo>
                    <a:pt x="6162797" y="3797300"/>
                  </a:lnTo>
                  <a:lnTo>
                    <a:pt x="6151877" y="3848100"/>
                  </a:lnTo>
                  <a:lnTo>
                    <a:pt x="6140297" y="3886200"/>
                  </a:lnTo>
                  <a:lnTo>
                    <a:pt x="6128062" y="3937000"/>
                  </a:lnTo>
                  <a:lnTo>
                    <a:pt x="6115178" y="3975100"/>
                  </a:lnTo>
                  <a:lnTo>
                    <a:pt x="6101650" y="4025900"/>
                  </a:lnTo>
                  <a:lnTo>
                    <a:pt x="6087483" y="4064000"/>
                  </a:lnTo>
                  <a:lnTo>
                    <a:pt x="6072684" y="4102100"/>
                  </a:lnTo>
                  <a:lnTo>
                    <a:pt x="6057257" y="4152900"/>
                  </a:lnTo>
                  <a:lnTo>
                    <a:pt x="6041208" y="4191000"/>
                  </a:lnTo>
                  <a:lnTo>
                    <a:pt x="6024541" y="4241800"/>
                  </a:lnTo>
                  <a:lnTo>
                    <a:pt x="6007264" y="4279900"/>
                  </a:lnTo>
                  <a:lnTo>
                    <a:pt x="5989380" y="4318000"/>
                  </a:lnTo>
                  <a:lnTo>
                    <a:pt x="5970896" y="4356100"/>
                  </a:lnTo>
                  <a:lnTo>
                    <a:pt x="5951816" y="4406900"/>
                  </a:lnTo>
                  <a:lnTo>
                    <a:pt x="5932146" y="4445000"/>
                  </a:lnTo>
                  <a:lnTo>
                    <a:pt x="5911892" y="4483100"/>
                  </a:lnTo>
                  <a:lnTo>
                    <a:pt x="5891059" y="4521200"/>
                  </a:lnTo>
                  <a:lnTo>
                    <a:pt x="5869653" y="4559300"/>
                  </a:lnTo>
                  <a:lnTo>
                    <a:pt x="5847678" y="4610100"/>
                  </a:lnTo>
                  <a:lnTo>
                    <a:pt x="5825140" y="4648200"/>
                  </a:lnTo>
                  <a:lnTo>
                    <a:pt x="5802044" y="4686300"/>
                  </a:lnTo>
                  <a:lnTo>
                    <a:pt x="5778397" y="4724400"/>
                  </a:lnTo>
                  <a:lnTo>
                    <a:pt x="5754203" y="4762500"/>
                  </a:lnTo>
                  <a:lnTo>
                    <a:pt x="5729467" y="4800600"/>
                  </a:lnTo>
                  <a:lnTo>
                    <a:pt x="5704196" y="4838700"/>
                  </a:lnTo>
                  <a:lnTo>
                    <a:pt x="5678394" y="4876800"/>
                  </a:lnTo>
                  <a:lnTo>
                    <a:pt x="5652067" y="4902200"/>
                  </a:lnTo>
                  <a:lnTo>
                    <a:pt x="5625220" y="4940300"/>
                  </a:lnTo>
                  <a:lnTo>
                    <a:pt x="5597859" y="4978400"/>
                  </a:lnTo>
                  <a:lnTo>
                    <a:pt x="5569989" y="5016500"/>
                  </a:lnTo>
                  <a:lnTo>
                    <a:pt x="5541616" y="5054600"/>
                  </a:lnTo>
                  <a:lnTo>
                    <a:pt x="5512744" y="5080000"/>
                  </a:lnTo>
                  <a:lnTo>
                    <a:pt x="5483380" y="5118100"/>
                  </a:lnTo>
                  <a:lnTo>
                    <a:pt x="5453528" y="5156200"/>
                  </a:lnTo>
                  <a:lnTo>
                    <a:pt x="5423194" y="5181600"/>
                  </a:lnTo>
                  <a:lnTo>
                    <a:pt x="5392384" y="5219700"/>
                  </a:lnTo>
                  <a:lnTo>
                    <a:pt x="5361103" y="5257800"/>
                  </a:lnTo>
                  <a:lnTo>
                    <a:pt x="5329356" y="5283200"/>
                  </a:lnTo>
                  <a:lnTo>
                    <a:pt x="5297149" y="5321300"/>
                  </a:lnTo>
                  <a:lnTo>
                    <a:pt x="5264486" y="5346700"/>
                  </a:lnTo>
                  <a:lnTo>
                    <a:pt x="5231375" y="5372100"/>
                  </a:lnTo>
                  <a:lnTo>
                    <a:pt x="5197818" y="5410200"/>
                  </a:lnTo>
                  <a:lnTo>
                    <a:pt x="5129396" y="5461000"/>
                  </a:lnTo>
                  <a:lnTo>
                    <a:pt x="5094539" y="5499100"/>
                  </a:lnTo>
                  <a:lnTo>
                    <a:pt x="5059261" y="5524500"/>
                  </a:lnTo>
                  <a:lnTo>
                    <a:pt x="4987457" y="5575300"/>
                  </a:lnTo>
                  <a:lnTo>
                    <a:pt x="4914028" y="5626100"/>
                  </a:lnTo>
                  <a:lnTo>
                    <a:pt x="4839017" y="5676900"/>
                  </a:lnTo>
                  <a:lnTo>
                    <a:pt x="4762466" y="5727700"/>
                  </a:lnTo>
                  <a:lnTo>
                    <a:pt x="4644849" y="5803900"/>
                  </a:lnTo>
                  <a:lnTo>
                    <a:pt x="4604920" y="5816600"/>
                  </a:lnTo>
                  <a:lnTo>
                    <a:pt x="4524011" y="5867400"/>
                  </a:lnTo>
                  <a:lnTo>
                    <a:pt x="4483042" y="5880100"/>
                  </a:lnTo>
                  <a:lnTo>
                    <a:pt x="4441736" y="5905500"/>
                  </a:lnTo>
                  <a:lnTo>
                    <a:pt x="4400099" y="5918200"/>
                  </a:lnTo>
                  <a:lnTo>
                    <a:pt x="4358137" y="5943600"/>
                  </a:lnTo>
                  <a:lnTo>
                    <a:pt x="4273258" y="5969000"/>
                  </a:lnTo>
                  <a:lnTo>
                    <a:pt x="4230352" y="5994400"/>
                  </a:lnTo>
                  <a:lnTo>
                    <a:pt x="4187142" y="6007100"/>
                  </a:lnTo>
                  <a:lnTo>
                    <a:pt x="3739519" y="6134100"/>
                  </a:lnTo>
                  <a:close/>
                </a:path>
                <a:path w="6243955" h="6172200">
                  <a:moveTo>
                    <a:pt x="3600219" y="6159500"/>
                  </a:moveTo>
                  <a:lnTo>
                    <a:pt x="2643511" y="6159500"/>
                  </a:lnTo>
                  <a:lnTo>
                    <a:pt x="2550407" y="6134100"/>
                  </a:lnTo>
                  <a:lnTo>
                    <a:pt x="3693323" y="6134100"/>
                  </a:lnTo>
                  <a:lnTo>
                    <a:pt x="3600219" y="6159500"/>
                  </a:lnTo>
                  <a:close/>
                </a:path>
                <a:path w="6243955" h="6172200">
                  <a:moveTo>
                    <a:pt x="3506202" y="6172200"/>
                  </a:moveTo>
                  <a:lnTo>
                    <a:pt x="2737528" y="6172200"/>
                  </a:lnTo>
                  <a:lnTo>
                    <a:pt x="2690408" y="6159500"/>
                  </a:lnTo>
                  <a:lnTo>
                    <a:pt x="3553322" y="6159500"/>
                  </a:lnTo>
                  <a:lnTo>
                    <a:pt x="3506202" y="617220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>
              <a:extLst>
                <a:ext uri="{FF2B5EF4-FFF2-40B4-BE49-F238E27FC236}">
                  <a16:creationId xmlns:a16="http://schemas.microsoft.com/office/drawing/2014/main" id="{238BBFB1-E8DA-50E4-0845-B6352D659CB6}"/>
                </a:ext>
              </a:extLst>
            </p:cNvPr>
            <p:cNvSpPr/>
            <p:nvPr/>
          </p:nvSpPr>
          <p:spPr>
            <a:xfrm>
              <a:off x="11792913" y="2920752"/>
              <a:ext cx="4689475" cy="4673600"/>
            </a:xfrm>
            <a:custGeom>
              <a:avLst/>
              <a:gdLst/>
              <a:ahLst/>
              <a:cxnLst/>
              <a:rect l="l" t="t" r="r" b="b"/>
              <a:pathLst>
                <a:path w="4689475" h="4673600">
                  <a:moveTo>
                    <a:pt x="2489115" y="12699"/>
                  </a:moveTo>
                  <a:lnTo>
                    <a:pt x="2199929" y="12699"/>
                  </a:lnTo>
                  <a:lnTo>
                    <a:pt x="2247881" y="0"/>
                  </a:lnTo>
                  <a:lnTo>
                    <a:pt x="2441163" y="0"/>
                  </a:lnTo>
                  <a:lnTo>
                    <a:pt x="2489115" y="12699"/>
                  </a:lnTo>
                  <a:close/>
                </a:path>
                <a:path w="4689475" h="4673600">
                  <a:moveTo>
                    <a:pt x="2631386" y="25399"/>
                  </a:moveTo>
                  <a:lnTo>
                    <a:pt x="2057659" y="25399"/>
                  </a:lnTo>
                  <a:lnTo>
                    <a:pt x="2104808" y="12699"/>
                  </a:lnTo>
                  <a:lnTo>
                    <a:pt x="2584236" y="12699"/>
                  </a:lnTo>
                  <a:lnTo>
                    <a:pt x="2631386" y="25399"/>
                  </a:lnTo>
                  <a:close/>
                </a:path>
                <a:path w="4689475" h="4673600">
                  <a:moveTo>
                    <a:pt x="2724816" y="38099"/>
                  </a:moveTo>
                  <a:lnTo>
                    <a:pt x="1964228" y="38099"/>
                  </a:lnTo>
                  <a:lnTo>
                    <a:pt x="2010796" y="25399"/>
                  </a:lnTo>
                  <a:lnTo>
                    <a:pt x="2678249" y="25399"/>
                  </a:lnTo>
                  <a:lnTo>
                    <a:pt x="2724816" y="38099"/>
                  </a:lnTo>
                  <a:close/>
                </a:path>
                <a:path w="4689475" h="4673600">
                  <a:moveTo>
                    <a:pt x="2817025" y="4648199"/>
                  </a:moveTo>
                  <a:lnTo>
                    <a:pt x="1872019" y="4648199"/>
                  </a:lnTo>
                  <a:lnTo>
                    <a:pt x="1516901" y="4546599"/>
                  </a:lnTo>
                  <a:lnTo>
                    <a:pt x="1474210" y="4521199"/>
                  </a:lnTo>
                  <a:lnTo>
                    <a:pt x="1390064" y="4495799"/>
                  </a:lnTo>
                  <a:lnTo>
                    <a:pt x="1348629" y="4470399"/>
                  </a:lnTo>
                  <a:lnTo>
                    <a:pt x="1307630" y="4457699"/>
                  </a:lnTo>
                  <a:lnTo>
                    <a:pt x="1226983" y="4406899"/>
                  </a:lnTo>
                  <a:lnTo>
                    <a:pt x="1187353" y="4381499"/>
                  </a:lnTo>
                  <a:lnTo>
                    <a:pt x="1148198" y="4368799"/>
                  </a:lnTo>
                  <a:lnTo>
                    <a:pt x="1071351" y="4317999"/>
                  </a:lnTo>
                  <a:lnTo>
                    <a:pt x="996516" y="4267199"/>
                  </a:lnTo>
                  <a:lnTo>
                    <a:pt x="959877" y="4241799"/>
                  </a:lnTo>
                  <a:lnTo>
                    <a:pt x="923770" y="4216399"/>
                  </a:lnTo>
                  <a:lnTo>
                    <a:pt x="888204" y="4190999"/>
                  </a:lnTo>
                  <a:lnTo>
                    <a:pt x="853188" y="4152899"/>
                  </a:lnTo>
                  <a:lnTo>
                    <a:pt x="818732" y="4127499"/>
                  </a:lnTo>
                  <a:lnTo>
                    <a:pt x="784845" y="4102099"/>
                  </a:lnTo>
                  <a:lnTo>
                    <a:pt x="751537" y="4063999"/>
                  </a:lnTo>
                  <a:lnTo>
                    <a:pt x="718817" y="4038599"/>
                  </a:lnTo>
                  <a:lnTo>
                    <a:pt x="686694" y="4000499"/>
                  </a:lnTo>
                  <a:lnTo>
                    <a:pt x="655178" y="3975099"/>
                  </a:lnTo>
                  <a:lnTo>
                    <a:pt x="624279" y="3936999"/>
                  </a:lnTo>
                  <a:lnTo>
                    <a:pt x="594006" y="3911599"/>
                  </a:lnTo>
                  <a:lnTo>
                    <a:pt x="564368" y="3873499"/>
                  </a:lnTo>
                  <a:lnTo>
                    <a:pt x="535374" y="3835399"/>
                  </a:lnTo>
                  <a:lnTo>
                    <a:pt x="507035" y="3809999"/>
                  </a:lnTo>
                  <a:lnTo>
                    <a:pt x="479359" y="3771899"/>
                  </a:lnTo>
                  <a:lnTo>
                    <a:pt x="452356" y="3733799"/>
                  </a:lnTo>
                  <a:lnTo>
                    <a:pt x="426036" y="3695699"/>
                  </a:lnTo>
                  <a:lnTo>
                    <a:pt x="400407" y="3657599"/>
                  </a:lnTo>
                  <a:lnTo>
                    <a:pt x="375480" y="3619499"/>
                  </a:lnTo>
                  <a:lnTo>
                    <a:pt x="351263" y="3581399"/>
                  </a:lnTo>
                  <a:lnTo>
                    <a:pt x="327766" y="3543299"/>
                  </a:lnTo>
                  <a:lnTo>
                    <a:pt x="304999" y="3505199"/>
                  </a:lnTo>
                  <a:lnTo>
                    <a:pt x="282971" y="3467099"/>
                  </a:lnTo>
                  <a:lnTo>
                    <a:pt x="261691" y="3428999"/>
                  </a:lnTo>
                  <a:lnTo>
                    <a:pt x="241169" y="3390899"/>
                  </a:lnTo>
                  <a:lnTo>
                    <a:pt x="221414" y="3340099"/>
                  </a:lnTo>
                  <a:lnTo>
                    <a:pt x="202436" y="3301999"/>
                  </a:lnTo>
                  <a:lnTo>
                    <a:pt x="184244" y="3263899"/>
                  </a:lnTo>
                  <a:lnTo>
                    <a:pt x="166847" y="3213099"/>
                  </a:lnTo>
                  <a:lnTo>
                    <a:pt x="150255" y="3174999"/>
                  </a:lnTo>
                  <a:lnTo>
                    <a:pt x="134478" y="3136899"/>
                  </a:lnTo>
                  <a:lnTo>
                    <a:pt x="119525" y="3086099"/>
                  </a:lnTo>
                  <a:lnTo>
                    <a:pt x="105405" y="3047999"/>
                  </a:lnTo>
                  <a:lnTo>
                    <a:pt x="92127" y="2997199"/>
                  </a:lnTo>
                  <a:lnTo>
                    <a:pt x="79701" y="2959099"/>
                  </a:lnTo>
                  <a:lnTo>
                    <a:pt x="68138" y="2908299"/>
                  </a:lnTo>
                  <a:lnTo>
                    <a:pt x="57445" y="2870199"/>
                  </a:lnTo>
                  <a:lnTo>
                    <a:pt x="47632" y="2819399"/>
                  </a:lnTo>
                  <a:lnTo>
                    <a:pt x="38709" y="2768599"/>
                  </a:lnTo>
                  <a:lnTo>
                    <a:pt x="30685" y="2730499"/>
                  </a:lnTo>
                  <a:lnTo>
                    <a:pt x="23570" y="2679699"/>
                  </a:lnTo>
                  <a:lnTo>
                    <a:pt x="17373" y="2628899"/>
                  </a:lnTo>
                  <a:lnTo>
                    <a:pt x="12104" y="2590799"/>
                  </a:lnTo>
                  <a:lnTo>
                    <a:pt x="7772" y="2539999"/>
                  </a:lnTo>
                  <a:lnTo>
                    <a:pt x="4385" y="2489199"/>
                  </a:lnTo>
                  <a:lnTo>
                    <a:pt x="1955" y="2451099"/>
                  </a:lnTo>
                  <a:lnTo>
                    <a:pt x="490" y="2400299"/>
                  </a:lnTo>
                  <a:lnTo>
                    <a:pt x="0" y="2349499"/>
                  </a:lnTo>
                  <a:lnTo>
                    <a:pt x="490" y="2298699"/>
                  </a:lnTo>
                  <a:lnTo>
                    <a:pt x="1955" y="2247899"/>
                  </a:lnTo>
                  <a:lnTo>
                    <a:pt x="4385" y="2209799"/>
                  </a:lnTo>
                  <a:lnTo>
                    <a:pt x="7772" y="2158999"/>
                  </a:lnTo>
                  <a:lnTo>
                    <a:pt x="12104" y="2108199"/>
                  </a:lnTo>
                  <a:lnTo>
                    <a:pt x="17373" y="2057399"/>
                  </a:lnTo>
                  <a:lnTo>
                    <a:pt x="23570" y="2019299"/>
                  </a:lnTo>
                  <a:lnTo>
                    <a:pt x="30685" y="1968499"/>
                  </a:lnTo>
                  <a:lnTo>
                    <a:pt x="38709" y="1917699"/>
                  </a:lnTo>
                  <a:lnTo>
                    <a:pt x="47632" y="1879599"/>
                  </a:lnTo>
                  <a:lnTo>
                    <a:pt x="57445" y="1828799"/>
                  </a:lnTo>
                  <a:lnTo>
                    <a:pt x="68138" y="1790699"/>
                  </a:lnTo>
                  <a:lnTo>
                    <a:pt x="79701" y="1739899"/>
                  </a:lnTo>
                  <a:lnTo>
                    <a:pt x="92127" y="1689099"/>
                  </a:lnTo>
                  <a:lnTo>
                    <a:pt x="105405" y="1650999"/>
                  </a:lnTo>
                  <a:lnTo>
                    <a:pt x="119525" y="1612899"/>
                  </a:lnTo>
                  <a:lnTo>
                    <a:pt x="134478" y="1562099"/>
                  </a:lnTo>
                  <a:lnTo>
                    <a:pt x="150255" y="1523999"/>
                  </a:lnTo>
                  <a:lnTo>
                    <a:pt x="166847" y="1473199"/>
                  </a:lnTo>
                  <a:lnTo>
                    <a:pt x="184244" y="1435099"/>
                  </a:lnTo>
                  <a:lnTo>
                    <a:pt x="202436" y="1396999"/>
                  </a:lnTo>
                  <a:lnTo>
                    <a:pt x="221414" y="1346199"/>
                  </a:lnTo>
                  <a:lnTo>
                    <a:pt x="241169" y="1308099"/>
                  </a:lnTo>
                  <a:lnTo>
                    <a:pt x="261691" y="1269999"/>
                  </a:lnTo>
                  <a:lnTo>
                    <a:pt x="282971" y="1231899"/>
                  </a:lnTo>
                  <a:lnTo>
                    <a:pt x="304999" y="1193799"/>
                  </a:lnTo>
                  <a:lnTo>
                    <a:pt x="327766" y="1155699"/>
                  </a:lnTo>
                  <a:lnTo>
                    <a:pt x="351263" y="1117599"/>
                  </a:lnTo>
                  <a:lnTo>
                    <a:pt x="375480" y="1079499"/>
                  </a:lnTo>
                  <a:lnTo>
                    <a:pt x="400407" y="1041399"/>
                  </a:lnTo>
                  <a:lnTo>
                    <a:pt x="426036" y="1003299"/>
                  </a:lnTo>
                  <a:lnTo>
                    <a:pt x="452356" y="965199"/>
                  </a:lnTo>
                  <a:lnTo>
                    <a:pt x="479359" y="927099"/>
                  </a:lnTo>
                  <a:lnTo>
                    <a:pt x="507035" y="888999"/>
                  </a:lnTo>
                  <a:lnTo>
                    <a:pt x="535374" y="850899"/>
                  </a:lnTo>
                  <a:lnTo>
                    <a:pt x="564368" y="825499"/>
                  </a:lnTo>
                  <a:lnTo>
                    <a:pt x="594006" y="787399"/>
                  </a:lnTo>
                  <a:lnTo>
                    <a:pt x="624279" y="749299"/>
                  </a:lnTo>
                  <a:lnTo>
                    <a:pt x="655178" y="723899"/>
                  </a:lnTo>
                  <a:lnTo>
                    <a:pt x="686694" y="685799"/>
                  </a:lnTo>
                  <a:lnTo>
                    <a:pt x="718817" y="660399"/>
                  </a:lnTo>
                  <a:lnTo>
                    <a:pt x="751537" y="622299"/>
                  </a:lnTo>
                  <a:lnTo>
                    <a:pt x="784845" y="596899"/>
                  </a:lnTo>
                  <a:lnTo>
                    <a:pt x="818732" y="571499"/>
                  </a:lnTo>
                  <a:lnTo>
                    <a:pt x="853188" y="533399"/>
                  </a:lnTo>
                  <a:lnTo>
                    <a:pt x="888204" y="507999"/>
                  </a:lnTo>
                  <a:lnTo>
                    <a:pt x="923770" y="482599"/>
                  </a:lnTo>
                  <a:lnTo>
                    <a:pt x="959877" y="457199"/>
                  </a:lnTo>
                  <a:lnTo>
                    <a:pt x="1033677" y="406399"/>
                  </a:lnTo>
                  <a:lnTo>
                    <a:pt x="1109527" y="355599"/>
                  </a:lnTo>
                  <a:lnTo>
                    <a:pt x="1187353" y="304799"/>
                  </a:lnTo>
                  <a:lnTo>
                    <a:pt x="1226983" y="292099"/>
                  </a:lnTo>
                  <a:lnTo>
                    <a:pt x="1307630" y="241299"/>
                  </a:lnTo>
                  <a:lnTo>
                    <a:pt x="1348629" y="228599"/>
                  </a:lnTo>
                  <a:lnTo>
                    <a:pt x="1390064" y="203199"/>
                  </a:lnTo>
                  <a:lnTo>
                    <a:pt x="1431928" y="190499"/>
                  </a:lnTo>
                  <a:lnTo>
                    <a:pt x="1474210" y="165099"/>
                  </a:lnTo>
                  <a:lnTo>
                    <a:pt x="1826396" y="63499"/>
                  </a:lnTo>
                  <a:lnTo>
                    <a:pt x="1917966" y="38099"/>
                  </a:lnTo>
                  <a:lnTo>
                    <a:pt x="2771078" y="38099"/>
                  </a:lnTo>
                  <a:lnTo>
                    <a:pt x="2862648" y="63499"/>
                  </a:lnTo>
                  <a:lnTo>
                    <a:pt x="3214834" y="165099"/>
                  </a:lnTo>
                  <a:lnTo>
                    <a:pt x="3257116" y="190499"/>
                  </a:lnTo>
                  <a:lnTo>
                    <a:pt x="3298979" y="203199"/>
                  </a:lnTo>
                  <a:lnTo>
                    <a:pt x="3340415" y="228599"/>
                  </a:lnTo>
                  <a:lnTo>
                    <a:pt x="3381413" y="241299"/>
                  </a:lnTo>
                  <a:lnTo>
                    <a:pt x="3462061" y="292099"/>
                  </a:lnTo>
                  <a:lnTo>
                    <a:pt x="3501691" y="304799"/>
                  </a:lnTo>
                  <a:lnTo>
                    <a:pt x="3579516" y="355599"/>
                  </a:lnTo>
                  <a:lnTo>
                    <a:pt x="3655367" y="406399"/>
                  </a:lnTo>
                  <a:lnTo>
                    <a:pt x="3729167" y="457199"/>
                  </a:lnTo>
                  <a:lnTo>
                    <a:pt x="3765274" y="482599"/>
                  </a:lnTo>
                  <a:lnTo>
                    <a:pt x="3800840" y="507999"/>
                  </a:lnTo>
                  <a:lnTo>
                    <a:pt x="3835856" y="533399"/>
                  </a:lnTo>
                  <a:lnTo>
                    <a:pt x="3870312" y="571499"/>
                  </a:lnTo>
                  <a:lnTo>
                    <a:pt x="3904199" y="596899"/>
                  </a:lnTo>
                  <a:lnTo>
                    <a:pt x="3937507" y="622299"/>
                  </a:lnTo>
                  <a:lnTo>
                    <a:pt x="3970227" y="660399"/>
                  </a:lnTo>
                  <a:lnTo>
                    <a:pt x="4002350" y="685799"/>
                  </a:lnTo>
                  <a:lnTo>
                    <a:pt x="4033865" y="723899"/>
                  </a:lnTo>
                  <a:lnTo>
                    <a:pt x="4064764" y="749299"/>
                  </a:lnTo>
                  <a:lnTo>
                    <a:pt x="4095038" y="787399"/>
                  </a:lnTo>
                  <a:lnTo>
                    <a:pt x="4124676" y="825499"/>
                  </a:lnTo>
                  <a:lnTo>
                    <a:pt x="4153669" y="850899"/>
                  </a:lnTo>
                  <a:lnTo>
                    <a:pt x="4182009" y="888999"/>
                  </a:lnTo>
                  <a:lnTo>
                    <a:pt x="4209685" y="927099"/>
                  </a:lnTo>
                  <a:lnTo>
                    <a:pt x="4236688" y="965199"/>
                  </a:lnTo>
                  <a:lnTo>
                    <a:pt x="4263008" y="1003299"/>
                  </a:lnTo>
                  <a:lnTo>
                    <a:pt x="4288637" y="1041399"/>
                  </a:lnTo>
                  <a:lnTo>
                    <a:pt x="4313564" y="1079499"/>
                  </a:lnTo>
                  <a:lnTo>
                    <a:pt x="4337781" y="1117599"/>
                  </a:lnTo>
                  <a:lnTo>
                    <a:pt x="4361278" y="1155699"/>
                  </a:lnTo>
                  <a:lnTo>
                    <a:pt x="4384045" y="1193799"/>
                  </a:lnTo>
                  <a:lnTo>
                    <a:pt x="4406073" y="1231899"/>
                  </a:lnTo>
                  <a:lnTo>
                    <a:pt x="4427353" y="1269999"/>
                  </a:lnTo>
                  <a:lnTo>
                    <a:pt x="4447875" y="1308099"/>
                  </a:lnTo>
                  <a:lnTo>
                    <a:pt x="4467630" y="1346199"/>
                  </a:lnTo>
                  <a:lnTo>
                    <a:pt x="4486608" y="1396999"/>
                  </a:lnTo>
                  <a:lnTo>
                    <a:pt x="4504800" y="1435099"/>
                  </a:lnTo>
                  <a:lnTo>
                    <a:pt x="4522197" y="1473199"/>
                  </a:lnTo>
                  <a:lnTo>
                    <a:pt x="4538788" y="1523999"/>
                  </a:lnTo>
                  <a:lnTo>
                    <a:pt x="4554566" y="1562099"/>
                  </a:lnTo>
                  <a:lnTo>
                    <a:pt x="4569519" y="1612899"/>
                  </a:lnTo>
                  <a:lnTo>
                    <a:pt x="4583639" y="1650999"/>
                  </a:lnTo>
                  <a:lnTo>
                    <a:pt x="4596917" y="1689099"/>
                  </a:lnTo>
                  <a:lnTo>
                    <a:pt x="4609342" y="1739899"/>
                  </a:lnTo>
                  <a:lnTo>
                    <a:pt x="4620906" y="1790699"/>
                  </a:lnTo>
                  <a:lnTo>
                    <a:pt x="4631599" y="1828799"/>
                  </a:lnTo>
                  <a:lnTo>
                    <a:pt x="4641412" y="1879599"/>
                  </a:lnTo>
                  <a:lnTo>
                    <a:pt x="4650335" y="1917699"/>
                  </a:lnTo>
                  <a:lnTo>
                    <a:pt x="4658359" y="1968499"/>
                  </a:lnTo>
                  <a:lnTo>
                    <a:pt x="4665474" y="2019299"/>
                  </a:lnTo>
                  <a:lnTo>
                    <a:pt x="4671671" y="2057399"/>
                  </a:lnTo>
                  <a:lnTo>
                    <a:pt x="4676940" y="2108199"/>
                  </a:lnTo>
                  <a:lnTo>
                    <a:pt x="4681273" y="2158999"/>
                  </a:lnTo>
                  <a:lnTo>
                    <a:pt x="4684659" y="2209799"/>
                  </a:lnTo>
                  <a:lnTo>
                    <a:pt x="4687089" y="2247899"/>
                  </a:lnTo>
                  <a:lnTo>
                    <a:pt x="4688554" y="2298699"/>
                  </a:lnTo>
                  <a:lnTo>
                    <a:pt x="4689043" y="2336799"/>
                  </a:lnTo>
                  <a:lnTo>
                    <a:pt x="4688554" y="2400299"/>
                  </a:lnTo>
                  <a:lnTo>
                    <a:pt x="4687089" y="2451099"/>
                  </a:lnTo>
                  <a:lnTo>
                    <a:pt x="4684659" y="2489199"/>
                  </a:lnTo>
                  <a:lnTo>
                    <a:pt x="4681273" y="2539999"/>
                  </a:lnTo>
                  <a:lnTo>
                    <a:pt x="4676940" y="2590799"/>
                  </a:lnTo>
                  <a:lnTo>
                    <a:pt x="4671671" y="2628899"/>
                  </a:lnTo>
                  <a:lnTo>
                    <a:pt x="4665474" y="2679699"/>
                  </a:lnTo>
                  <a:lnTo>
                    <a:pt x="4658359" y="2730499"/>
                  </a:lnTo>
                  <a:lnTo>
                    <a:pt x="4650335" y="2768599"/>
                  </a:lnTo>
                  <a:lnTo>
                    <a:pt x="4641412" y="2819399"/>
                  </a:lnTo>
                  <a:lnTo>
                    <a:pt x="4631599" y="2870199"/>
                  </a:lnTo>
                  <a:lnTo>
                    <a:pt x="4620906" y="2908299"/>
                  </a:lnTo>
                  <a:lnTo>
                    <a:pt x="4609342" y="2959099"/>
                  </a:lnTo>
                  <a:lnTo>
                    <a:pt x="4596917" y="2997199"/>
                  </a:lnTo>
                  <a:lnTo>
                    <a:pt x="4583639" y="3047999"/>
                  </a:lnTo>
                  <a:lnTo>
                    <a:pt x="4569519" y="3086099"/>
                  </a:lnTo>
                  <a:lnTo>
                    <a:pt x="4554566" y="3136899"/>
                  </a:lnTo>
                  <a:lnTo>
                    <a:pt x="4538788" y="3174999"/>
                  </a:lnTo>
                  <a:lnTo>
                    <a:pt x="4522197" y="3213099"/>
                  </a:lnTo>
                  <a:lnTo>
                    <a:pt x="4504800" y="3263899"/>
                  </a:lnTo>
                  <a:lnTo>
                    <a:pt x="4486608" y="3301999"/>
                  </a:lnTo>
                  <a:lnTo>
                    <a:pt x="4467630" y="3340099"/>
                  </a:lnTo>
                  <a:lnTo>
                    <a:pt x="4447875" y="3390899"/>
                  </a:lnTo>
                  <a:lnTo>
                    <a:pt x="4427353" y="3428999"/>
                  </a:lnTo>
                  <a:lnTo>
                    <a:pt x="4406073" y="3467099"/>
                  </a:lnTo>
                  <a:lnTo>
                    <a:pt x="4384045" y="3505199"/>
                  </a:lnTo>
                  <a:lnTo>
                    <a:pt x="4361278" y="3543299"/>
                  </a:lnTo>
                  <a:lnTo>
                    <a:pt x="4337781" y="3581399"/>
                  </a:lnTo>
                  <a:lnTo>
                    <a:pt x="4313564" y="3619499"/>
                  </a:lnTo>
                  <a:lnTo>
                    <a:pt x="4288637" y="3657599"/>
                  </a:lnTo>
                  <a:lnTo>
                    <a:pt x="4263008" y="3695699"/>
                  </a:lnTo>
                  <a:lnTo>
                    <a:pt x="4236688" y="3733799"/>
                  </a:lnTo>
                  <a:lnTo>
                    <a:pt x="4209685" y="3771899"/>
                  </a:lnTo>
                  <a:lnTo>
                    <a:pt x="4182009" y="3809999"/>
                  </a:lnTo>
                  <a:lnTo>
                    <a:pt x="4153669" y="3835399"/>
                  </a:lnTo>
                  <a:lnTo>
                    <a:pt x="4124676" y="3873499"/>
                  </a:lnTo>
                  <a:lnTo>
                    <a:pt x="4095038" y="3911599"/>
                  </a:lnTo>
                  <a:lnTo>
                    <a:pt x="4064764" y="3936999"/>
                  </a:lnTo>
                  <a:lnTo>
                    <a:pt x="4033865" y="3975099"/>
                  </a:lnTo>
                  <a:lnTo>
                    <a:pt x="4002350" y="4000499"/>
                  </a:lnTo>
                  <a:lnTo>
                    <a:pt x="3970227" y="4038599"/>
                  </a:lnTo>
                  <a:lnTo>
                    <a:pt x="3937507" y="4063999"/>
                  </a:lnTo>
                  <a:lnTo>
                    <a:pt x="3904199" y="4102099"/>
                  </a:lnTo>
                  <a:lnTo>
                    <a:pt x="3870312" y="4127499"/>
                  </a:lnTo>
                  <a:lnTo>
                    <a:pt x="3835856" y="4152899"/>
                  </a:lnTo>
                  <a:lnTo>
                    <a:pt x="3800840" y="4190999"/>
                  </a:lnTo>
                  <a:lnTo>
                    <a:pt x="3765274" y="4216399"/>
                  </a:lnTo>
                  <a:lnTo>
                    <a:pt x="3729167" y="4241799"/>
                  </a:lnTo>
                  <a:lnTo>
                    <a:pt x="3692528" y="4267199"/>
                  </a:lnTo>
                  <a:lnTo>
                    <a:pt x="3617693" y="4317999"/>
                  </a:lnTo>
                  <a:lnTo>
                    <a:pt x="3540846" y="4368799"/>
                  </a:lnTo>
                  <a:lnTo>
                    <a:pt x="3501691" y="4381499"/>
                  </a:lnTo>
                  <a:lnTo>
                    <a:pt x="3462061" y="4406899"/>
                  </a:lnTo>
                  <a:lnTo>
                    <a:pt x="3381413" y="4457699"/>
                  </a:lnTo>
                  <a:lnTo>
                    <a:pt x="3340415" y="4470399"/>
                  </a:lnTo>
                  <a:lnTo>
                    <a:pt x="3298979" y="4495799"/>
                  </a:lnTo>
                  <a:lnTo>
                    <a:pt x="3214834" y="4521199"/>
                  </a:lnTo>
                  <a:lnTo>
                    <a:pt x="3172143" y="4546599"/>
                  </a:lnTo>
                  <a:lnTo>
                    <a:pt x="2817025" y="4648199"/>
                  </a:lnTo>
                  <a:close/>
                </a:path>
                <a:path w="4689475" h="4673600">
                  <a:moveTo>
                    <a:pt x="2678249" y="4673599"/>
                  </a:moveTo>
                  <a:lnTo>
                    <a:pt x="2010796" y="4673599"/>
                  </a:lnTo>
                  <a:lnTo>
                    <a:pt x="1917966" y="4648199"/>
                  </a:lnTo>
                  <a:lnTo>
                    <a:pt x="2771078" y="4648199"/>
                  </a:lnTo>
                  <a:lnTo>
                    <a:pt x="2678249" y="467359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EDB9983C-DB02-E3D8-6C59-0408F44A9CB5}"/>
                </a:ext>
              </a:extLst>
            </p:cNvPr>
            <p:cNvSpPr/>
            <p:nvPr/>
          </p:nvSpPr>
          <p:spPr>
            <a:xfrm>
              <a:off x="12659041" y="4650268"/>
              <a:ext cx="2957195" cy="2957195"/>
            </a:xfrm>
            <a:custGeom>
              <a:avLst/>
              <a:gdLst/>
              <a:ahLst/>
              <a:cxnLst/>
              <a:rect l="l" t="t" r="r" b="b"/>
              <a:pathLst>
                <a:path w="2957194" h="2957195">
                  <a:moveTo>
                    <a:pt x="1478396" y="2956785"/>
                  </a:moveTo>
                  <a:lnTo>
                    <a:pt x="1430546" y="2956025"/>
                  </a:lnTo>
                  <a:lnTo>
                    <a:pt x="1383078" y="2953762"/>
                  </a:lnTo>
                  <a:lnTo>
                    <a:pt x="1336014" y="2950017"/>
                  </a:lnTo>
                  <a:lnTo>
                    <a:pt x="1289374" y="2944815"/>
                  </a:lnTo>
                  <a:lnTo>
                    <a:pt x="1243183" y="2938177"/>
                  </a:lnTo>
                  <a:lnTo>
                    <a:pt x="1197464" y="2930127"/>
                  </a:lnTo>
                  <a:lnTo>
                    <a:pt x="1152238" y="2920688"/>
                  </a:lnTo>
                  <a:lnTo>
                    <a:pt x="1107530" y="2909883"/>
                  </a:lnTo>
                  <a:lnTo>
                    <a:pt x="1063362" y="2897734"/>
                  </a:lnTo>
                  <a:lnTo>
                    <a:pt x="1019758" y="2884266"/>
                  </a:lnTo>
                  <a:lnTo>
                    <a:pt x="976739" y="2869499"/>
                  </a:lnTo>
                  <a:lnTo>
                    <a:pt x="934329" y="2853459"/>
                  </a:lnTo>
                  <a:lnTo>
                    <a:pt x="892552" y="2836166"/>
                  </a:lnTo>
                  <a:lnTo>
                    <a:pt x="851429" y="2817645"/>
                  </a:lnTo>
                  <a:lnTo>
                    <a:pt x="810984" y="2797919"/>
                  </a:lnTo>
                  <a:lnTo>
                    <a:pt x="771240" y="2777010"/>
                  </a:lnTo>
                  <a:lnTo>
                    <a:pt x="732220" y="2754941"/>
                  </a:lnTo>
                  <a:lnTo>
                    <a:pt x="693946" y="2731735"/>
                  </a:lnTo>
                  <a:lnTo>
                    <a:pt x="656442" y="2707416"/>
                  </a:lnTo>
                  <a:lnTo>
                    <a:pt x="619731" y="2682005"/>
                  </a:lnTo>
                  <a:lnTo>
                    <a:pt x="583835" y="2655527"/>
                  </a:lnTo>
                  <a:lnTo>
                    <a:pt x="548777" y="2628003"/>
                  </a:lnTo>
                  <a:lnTo>
                    <a:pt x="514581" y="2599458"/>
                  </a:lnTo>
                  <a:lnTo>
                    <a:pt x="481270" y="2569914"/>
                  </a:lnTo>
                  <a:lnTo>
                    <a:pt x="448866" y="2539393"/>
                  </a:lnTo>
                  <a:lnTo>
                    <a:pt x="417392" y="2507919"/>
                  </a:lnTo>
                  <a:lnTo>
                    <a:pt x="386871" y="2475515"/>
                  </a:lnTo>
                  <a:lnTo>
                    <a:pt x="357326" y="2442203"/>
                  </a:lnTo>
                  <a:lnTo>
                    <a:pt x="328781" y="2408007"/>
                  </a:lnTo>
                  <a:lnTo>
                    <a:pt x="301258" y="2372950"/>
                  </a:lnTo>
                  <a:lnTo>
                    <a:pt x="274779" y="2337054"/>
                  </a:lnTo>
                  <a:lnTo>
                    <a:pt x="249369" y="2300343"/>
                  </a:lnTo>
                  <a:lnTo>
                    <a:pt x="225049" y="2262839"/>
                  </a:lnTo>
                  <a:lnTo>
                    <a:pt x="201844" y="2224565"/>
                  </a:lnTo>
                  <a:lnTo>
                    <a:pt x="179775" y="2185545"/>
                  </a:lnTo>
                  <a:lnTo>
                    <a:pt x="158866" y="2145801"/>
                  </a:lnTo>
                  <a:lnTo>
                    <a:pt x="139139" y="2105356"/>
                  </a:lnTo>
                  <a:lnTo>
                    <a:pt x="120618" y="2064233"/>
                  </a:lnTo>
                  <a:lnTo>
                    <a:pt x="103326" y="2022455"/>
                  </a:lnTo>
                  <a:lnTo>
                    <a:pt x="87285" y="1980046"/>
                  </a:lnTo>
                  <a:lnTo>
                    <a:pt x="72519" y="1937027"/>
                  </a:lnTo>
                  <a:lnTo>
                    <a:pt x="59050" y="1893422"/>
                  </a:lnTo>
                  <a:lnTo>
                    <a:pt x="46901" y="1849254"/>
                  </a:lnTo>
                  <a:lnTo>
                    <a:pt x="36096" y="1804546"/>
                  </a:lnTo>
                  <a:lnTo>
                    <a:pt x="26657" y="1759321"/>
                  </a:lnTo>
                  <a:lnTo>
                    <a:pt x="18607" y="1713601"/>
                  </a:lnTo>
                  <a:lnTo>
                    <a:pt x="11970" y="1667411"/>
                  </a:lnTo>
                  <a:lnTo>
                    <a:pt x="6767" y="1620771"/>
                  </a:lnTo>
                  <a:lnTo>
                    <a:pt x="3023" y="1573706"/>
                  </a:lnTo>
                  <a:lnTo>
                    <a:pt x="759" y="1526239"/>
                  </a:lnTo>
                  <a:lnTo>
                    <a:pt x="0" y="1478392"/>
                  </a:lnTo>
                  <a:lnTo>
                    <a:pt x="759" y="1430545"/>
                  </a:lnTo>
                  <a:lnTo>
                    <a:pt x="3023" y="1383078"/>
                  </a:lnTo>
                  <a:lnTo>
                    <a:pt x="6767" y="1336013"/>
                  </a:lnTo>
                  <a:lnTo>
                    <a:pt x="11970" y="1289374"/>
                  </a:lnTo>
                  <a:lnTo>
                    <a:pt x="18607" y="1243183"/>
                  </a:lnTo>
                  <a:lnTo>
                    <a:pt x="26657" y="1197463"/>
                  </a:lnTo>
                  <a:lnTo>
                    <a:pt x="36096" y="1152238"/>
                  </a:lnTo>
                  <a:lnTo>
                    <a:pt x="46901" y="1107530"/>
                  </a:lnTo>
                  <a:lnTo>
                    <a:pt x="59050" y="1063362"/>
                  </a:lnTo>
                  <a:lnTo>
                    <a:pt x="72519" y="1019757"/>
                  </a:lnTo>
                  <a:lnTo>
                    <a:pt x="87285" y="976738"/>
                  </a:lnTo>
                  <a:lnTo>
                    <a:pt x="103326" y="934329"/>
                  </a:lnTo>
                  <a:lnTo>
                    <a:pt x="120618" y="892551"/>
                  </a:lnTo>
                  <a:lnTo>
                    <a:pt x="139139" y="851428"/>
                  </a:lnTo>
                  <a:lnTo>
                    <a:pt x="158866" y="810983"/>
                  </a:lnTo>
                  <a:lnTo>
                    <a:pt x="179775" y="771239"/>
                  </a:lnTo>
                  <a:lnTo>
                    <a:pt x="201844" y="732219"/>
                  </a:lnTo>
                  <a:lnTo>
                    <a:pt x="225049" y="693945"/>
                  </a:lnTo>
                  <a:lnTo>
                    <a:pt x="249369" y="656441"/>
                  </a:lnTo>
                  <a:lnTo>
                    <a:pt x="274779" y="619730"/>
                  </a:lnTo>
                  <a:lnTo>
                    <a:pt x="301258" y="583834"/>
                  </a:lnTo>
                  <a:lnTo>
                    <a:pt x="328781" y="548777"/>
                  </a:lnTo>
                  <a:lnTo>
                    <a:pt x="357326" y="514581"/>
                  </a:lnTo>
                  <a:lnTo>
                    <a:pt x="386871" y="481269"/>
                  </a:lnTo>
                  <a:lnTo>
                    <a:pt x="417392" y="448865"/>
                  </a:lnTo>
                  <a:lnTo>
                    <a:pt x="448866" y="417391"/>
                  </a:lnTo>
                  <a:lnTo>
                    <a:pt x="481270" y="386871"/>
                  </a:lnTo>
                  <a:lnTo>
                    <a:pt x="514581" y="357326"/>
                  </a:lnTo>
                  <a:lnTo>
                    <a:pt x="548777" y="328781"/>
                  </a:lnTo>
                  <a:lnTo>
                    <a:pt x="583835" y="301257"/>
                  </a:lnTo>
                  <a:lnTo>
                    <a:pt x="619731" y="274779"/>
                  </a:lnTo>
                  <a:lnTo>
                    <a:pt x="656442" y="249369"/>
                  </a:lnTo>
                  <a:lnTo>
                    <a:pt x="693946" y="225049"/>
                  </a:lnTo>
                  <a:lnTo>
                    <a:pt x="732220" y="201843"/>
                  </a:lnTo>
                  <a:lnTo>
                    <a:pt x="771240" y="179774"/>
                  </a:lnTo>
                  <a:lnTo>
                    <a:pt x="810984" y="158865"/>
                  </a:lnTo>
                  <a:lnTo>
                    <a:pt x="851429" y="139139"/>
                  </a:lnTo>
                  <a:lnTo>
                    <a:pt x="892552" y="120618"/>
                  </a:lnTo>
                  <a:lnTo>
                    <a:pt x="934329" y="103326"/>
                  </a:lnTo>
                  <a:lnTo>
                    <a:pt x="976739" y="87285"/>
                  </a:lnTo>
                  <a:lnTo>
                    <a:pt x="1019758" y="72519"/>
                  </a:lnTo>
                  <a:lnTo>
                    <a:pt x="1063362" y="59050"/>
                  </a:lnTo>
                  <a:lnTo>
                    <a:pt x="1107530" y="46901"/>
                  </a:lnTo>
                  <a:lnTo>
                    <a:pt x="1152238" y="36096"/>
                  </a:lnTo>
                  <a:lnTo>
                    <a:pt x="1197464" y="26657"/>
                  </a:lnTo>
                  <a:lnTo>
                    <a:pt x="1243183" y="18607"/>
                  </a:lnTo>
                  <a:lnTo>
                    <a:pt x="1289374" y="11970"/>
                  </a:lnTo>
                  <a:lnTo>
                    <a:pt x="1336014" y="6767"/>
                  </a:lnTo>
                  <a:lnTo>
                    <a:pt x="1383078" y="3023"/>
                  </a:lnTo>
                  <a:lnTo>
                    <a:pt x="1430546" y="759"/>
                  </a:lnTo>
                  <a:lnTo>
                    <a:pt x="1478384" y="0"/>
                  </a:lnTo>
                  <a:lnTo>
                    <a:pt x="1526239" y="759"/>
                  </a:lnTo>
                  <a:lnTo>
                    <a:pt x="1573707" y="3023"/>
                  </a:lnTo>
                  <a:lnTo>
                    <a:pt x="1620772" y="6767"/>
                  </a:lnTo>
                  <a:lnTo>
                    <a:pt x="1667411" y="11970"/>
                  </a:lnTo>
                  <a:lnTo>
                    <a:pt x="1713602" y="18607"/>
                  </a:lnTo>
                  <a:lnTo>
                    <a:pt x="1759321" y="26657"/>
                  </a:lnTo>
                  <a:lnTo>
                    <a:pt x="1804547" y="36096"/>
                  </a:lnTo>
                  <a:lnTo>
                    <a:pt x="1849255" y="46901"/>
                  </a:lnTo>
                  <a:lnTo>
                    <a:pt x="1893423" y="59050"/>
                  </a:lnTo>
                  <a:lnTo>
                    <a:pt x="1937027" y="72519"/>
                  </a:lnTo>
                  <a:lnTo>
                    <a:pt x="1980046" y="87285"/>
                  </a:lnTo>
                  <a:lnTo>
                    <a:pt x="2022456" y="103326"/>
                  </a:lnTo>
                  <a:lnTo>
                    <a:pt x="2064233" y="120618"/>
                  </a:lnTo>
                  <a:lnTo>
                    <a:pt x="2105356" y="139139"/>
                  </a:lnTo>
                  <a:lnTo>
                    <a:pt x="2145801" y="158865"/>
                  </a:lnTo>
                  <a:lnTo>
                    <a:pt x="2185545" y="179774"/>
                  </a:lnTo>
                  <a:lnTo>
                    <a:pt x="2224565" y="201843"/>
                  </a:lnTo>
                  <a:lnTo>
                    <a:pt x="2262839" y="225049"/>
                  </a:lnTo>
                  <a:lnTo>
                    <a:pt x="2300343" y="249369"/>
                  </a:lnTo>
                  <a:lnTo>
                    <a:pt x="2337054" y="274779"/>
                  </a:lnTo>
                  <a:lnTo>
                    <a:pt x="2372950" y="301257"/>
                  </a:lnTo>
                  <a:lnTo>
                    <a:pt x="2408007" y="328781"/>
                  </a:lnTo>
                  <a:lnTo>
                    <a:pt x="2442203" y="357326"/>
                  </a:lnTo>
                  <a:lnTo>
                    <a:pt x="2475514" y="386871"/>
                  </a:lnTo>
                  <a:lnTo>
                    <a:pt x="2507919" y="417391"/>
                  </a:lnTo>
                  <a:lnTo>
                    <a:pt x="2539393" y="448865"/>
                  </a:lnTo>
                  <a:lnTo>
                    <a:pt x="2569913" y="481269"/>
                  </a:lnTo>
                  <a:lnTo>
                    <a:pt x="2599458" y="514581"/>
                  </a:lnTo>
                  <a:lnTo>
                    <a:pt x="2628003" y="548777"/>
                  </a:lnTo>
                  <a:lnTo>
                    <a:pt x="2655526" y="583834"/>
                  </a:lnTo>
                  <a:lnTo>
                    <a:pt x="2682005" y="619730"/>
                  </a:lnTo>
                  <a:lnTo>
                    <a:pt x="2707415" y="656441"/>
                  </a:lnTo>
                  <a:lnTo>
                    <a:pt x="2731735" y="693945"/>
                  </a:lnTo>
                  <a:lnTo>
                    <a:pt x="2754940" y="732219"/>
                  </a:lnTo>
                  <a:lnTo>
                    <a:pt x="2777009" y="771239"/>
                  </a:lnTo>
                  <a:lnTo>
                    <a:pt x="2797918" y="810983"/>
                  </a:lnTo>
                  <a:lnTo>
                    <a:pt x="2817645" y="851428"/>
                  </a:lnTo>
                  <a:lnTo>
                    <a:pt x="2836166" y="892551"/>
                  </a:lnTo>
                  <a:lnTo>
                    <a:pt x="2853458" y="934329"/>
                  </a:lnTo>
                  <a:lnTo>
                    <a:pt x="2869499" y="976738"/>
                  </a:lnTo>
                  <a:lnTo>
                    <a:pt x="2884265" y="1019757"/>
                  </a:lnTo>
                  <a:lnTo>
                    <a:pt x="2897734" y="1063362"/>
                  </a:lnTo>
                  <a:lnTo>
                    <a:pt x="2909882" y="1107530"/>
                  </a:lnTo>
                  <a:lnTo>
                    <a:pt x="2920688" y="1152238"/>
                  </a:lnTo>
                  <a:lnTo>
                    <a:pt x="2930126" y="1197463"/>
                  </a:lnTo>
                  <a:lnTo>
                    <a:pt x="2938176" y="1243183"/>
                  </a:lnTo>
                  <a:lnTo>
                    <a:pt x="2944814" y="1289374"/>
                  </a:lnTo>
                  <a:lnTo>
                    <a:pt x="2950016" y="1336013"/>
                  </a:lnTo>
                  <a:lnTo>
                    <a:pt x="2953761" y="1383078"/>
                  </a:lnTo>
                  <a:lnTo>
                    <a:pt x="2956024" y="1430545"/>
                  </a:lnTo>
                  <a:lnTo>
                    <a:pt x="2956784" y="1478392"/>
                  </a:lnTo>
                  <a:lnTo>
                    <a:pt x="2956024" y="1526239"/>
                  </a:lnTo>
                  <a:lnTo>
                    <a:pt x="2953761" y="1573706"/>
                  </a:lnTo>
                  <a:lnTo>
                    <a:pt x="2950016" y="1620771"/>
                  </a:lnTo>
                  <a:lnTo>
                    <a:pt x="2944814" y="1667411"/>
                  </a:lnTo>
                  <a:lnTo>
                    <a:pt x="2938176" y="1713601"/>
                  </a:lnTo>
                  <a:lnTo>
                    <a:pt x="2930126" y="1759321"/>
                  </a:lnTo>
                  <a:lnTo>
                    <a:pt x="2920688" y="1804546"/>
                  </a:lnTo>
                  <a:lnTo>
                    <a:pt x="2909882" y="1849254"/>
                  </a:lnTo>
                  <a:lnTo>
                    <a:pt x="2897734" y="1893422"/>
                  </a:lnTo>
                  <a:lnTo>
                    <a:pt x="2884265" y="1937027"/>
                  </a:lnTo>
                  <a:lnTo>
                    <a:pt x="2869499" y="1980046"/>
                  </a:lnTo>
                  <a:lnTo>
                    <a:pt x="2853458" y="2022455"/>
                  </a:lnTo>
                  <a:lnTo>
                    <a:pt x="2836166" y="2064233"/>
                  </a:lnTo>
                  <a:lnTo>
                    <a:pt x="2817645" y="2105356"/>
                  </a:lnTo>
                  <a:lnTo>
                    <a:pt x="2797918" y="2145801"/>
                  </a:lnTo>
                  <a:lnTo>
                    <a:pt x="2777009" y="2185545"/>
                  </a:lnTo>
                  <a:lnTo>
                    <a:pt x="2754940" y="2224565"/>
                  </a:lnTo>
                  <a:lnTo>
                    <a:pt x="2731735" y="2262839"/>
                  </a:lnTo>
                  <a:lnTo>
                    <a:pt x="2707415" y="2300343"/>
                  </a:lnTo>
                  <a:lnTo>
                    <a:pt x="2682005" y="2337054"/>
                  </a:lnTo>
                  <a:lnTo>
                    <a:pt x="2655526" y="2372950"/>
                  </a:lnTo>
                  <a:lnTo>
                    <a:pt x="2628003" y="2408007"/>
                  </a:lnTo>
                  <a:lnTo>
                    <a:pt x="2599458" y="2442203"/>
                  </a:lnTo>
                  <a:lnTo>
                    <a:pt x="2569913" y="2475515"/>
                  </a:lnTo>
                  <a:lnTo>
                    <a:pt x="2539393" y="2507919"/>
                  </a:lnTo>
                  <a:lnTo>
                    <a:pt x="2507919" y="2539393"/>
                  </a:lnTo>
                  <a:lnTo>
                    <a:pt x="2475514" y="2569914"/>
                  </a:lnTo>
                  <a:lnTo>
                    <a:pt x="2442203" y="2599458"/>
                  </a:lnTo>
                  <a:lnTo>
                    <a:pt x="2408007" y="2628003"/>
                  </a:lnTo>
                  <a:lnTo>
                    <a:pt x="2372950" y="2655527"/>
                  </a:lnTo>
                  <a:lnTo>
                    <a:pt x="2337054" y="2682005"/>
                  </a:lnTo>
                  <a:lnTo>
                    <a:pt x="2300343" y="2707416"/>
                  </a:lnTo>
                  <a:lnTo>
                    <a:pt x="2262839" y="2731735"/>
                  </a:lnTo>
                  <a:lnTo>
                    <a:pt x="2224565" y="2754941"/>
                  </a:lnTo>
                  <a:lnTo>
                    <a:pt x="2185545" y="2777010"/>
                  </a:lnTo>
                  <a:lnTo>
                    <a:pt x="2145801" y="2797919"/>
                  </a:lnTo>
                  <a:lnTo>
                    <a:pt x="2105356" y="2817645"/>
                  </a:lnTo>
                  <a:lnTo>
                    <a:pt x="2064233" y="2836166"/>
                  </a:lnTo>
                  <a:lnTo>
                    <a:pt x="2022456" y="2853459"/>
                  </a:lnTo>
                  <a:lnTo>
                    <a:pt x="1980046" y="2869499"/>
                  </a:lnTo>
                  <a:lnTo>
                    <a:pt x="1937027" y="2884266"/>
                  </a:lnTo>
                  <a:lnTo>
                    <a:pt x="1893423" y="2897734"/>
                  </a:lnTo>
                  <a:lnTo>
                    <a:pt x="1849255" y="2909883"/>
                  </a:lnTo>
                  <a:lnTo>
                    <a:pt x="1804547" y="2920688"/>
                  </a:lnTo>
                  <a:lnTo>
                    <a:pt x="1759321" y="2930127"/>
                  </a:lnTo>
                  <a:lnTo>
                    <a:pt x="1713602" y="2938177"/>
                  </a:lnTo>
                  <a:lnTo>
                    <a:pt x="1667411" y="2944815"/>
                  </a:lnTo>
                  <a:lnTo>
                    <a:pt x="1620772" y="2950017"/>
                  </a:lnTo>
                  <a:lnTo>
                    <a:pt x="1573707" y="2953762"/>
                  </a:lnTo>
                  <a:lnTo>
                    <a:pt x="1526239" y="2956025"/>
                  </a:lnTo>
                  <a:lnTo>
                    <a:pt x="1478396" y="2956785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11">
            <a:extLst>
              <a:ext uri="{FF2B5EF4-FFF2-40B4-BE49-F238E27FC236}">
                <a16:creationId xmlns:a16="http://schemas.microsoft.com/office/drawing/2014/main" id="{97CF5003-BBBF-56F5-A014-8BAE21B74411}"/>
              </a:ext>
            </a:extLst>
          </p:cNvPr>
          <p:cNvSpPr txBox="1"/>
          <p:nvPr/>
        </p:nvSpPr>
        <p:spPr>
          <a:xfrm>
            <a:off x="7790599" y="4301787"/>
            <a:ext cx="2054942" cy="1048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7314">
              <a:lnSpc>
                <a:spcPct val="116700"/>
              </a:lnSpc>
              <a:spcBef>
                <a:spcPts val="95"/>
              </a:spcBef>
            </a:pPr>
            <a:r>
              <a:rPr sz="3000" spc="-70" dirty="0">
                <a:solidFill>
                  <a:srgbClr val="292E3A"/>
                </a:solidFill>
                <a:latin typeface="Tahoma"/>
                <a:cs typeface="Tahoma"/>
              </a:rPr>
              <a:t>.</a:t>
            </a:r>
            <a:r>
              <a:rPr sz="3000" spc="30" dirty="0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sz="3000" dirty="0">
                <a:solidFill>
                  <a:srgbClr val="292E3A"/>
                </a:solidFill>
                <a:latin typeface="Tahoma"/>
                <a:cs typeface="Tahoma"/>
              </a:rPr>
              <a:t>m</a:t>
            </a:r>
            <a:r>
              <a:rPr sz="3000" spc="20" dirty="0">
                <a:solidFill>
                  <a:srgbClr val="292E3A"/>
                </a:solidFill>
                <a:latin typeface="Tahoma"/>
                <a:cs typeface="Tahoma"/>
              </a:rPr>
              <a:t>p  </a:t>
            </a:r>
            <a:r>
              <a:rPr sz="3000" spc="45" dirty="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endParaRPr sz="3000" dirty="0">
              <a:latin typeface="Tahoma"/>
              <a:cs typeface="Tahoma"/>
            </a:endParaRPr>
          </a:p>
          <a:p>
            <a:pPr marL="155575" marR="41275" indent="28575">
              <a:lnSpc>
                <a:spcPts val="4200"/>
              </a:lnSpc>
              <a:spcBef>
                <a:spcPts val="100"/>
              </a:spcBef>
            </a:pPr>
            <a:r>
              <a:rPr sz="3000" spc="-5" dirty="0">
                <a:solidFill>
                  <a:srgbClr val="292E3A"/>
                </a:solidFill>
                <a:latin typeface="Tahoma"/>
                <a:cs typeface="Tahoma"/>
              </a:rPr>
              <a:t>.log </a:t>
            </a:r>
            <a:r>
              <a:rPr sz="3000" spc="-925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3000" spc="-114" dirty="0">
                <a:solidFill>
                  <a:srgbClr val="292E3A"/>
                </a:solidFill>
                <a:latin typeface="Tahoma"/>
                <a:cs typeface="Tahoma"/>
              </a:rPr>
              <a:t>f</a:t>
            </a:r>
            <a:r>
              <a:rPr sz="3000" spc="-30" dirty="0">
                <a:solidFill>
                  <a:srgbClr val="292E3A"/>
                </a:solidFill>
                <a:latin typeface="Tahoma"/>
                <a:cs typeface="Tahoma"/>
              </a:rPr>
              <a:t>il</a:t>
            </a:r>
            <a:r>
              <a:rPr sz="3000" spc="75" dirty="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sz="3000" spc="175" dirty="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65" name="object 12">
            <a:extLst>
              <a:ext uri="{FF2B5EF4-FFF2-40B4-BE49-F238E27FC236}">
                <a16:creationId xmlns:a16="http://schemas.microsoft.com/office/drawing/2014/main" id="{37C3BEF2-2A5E-37FC-7C8B-806BF25EE2EE}"/>
              </a:ext>
            </a:extLst>
          </p:cNvPr>
          <p:cNvSpPr txBox="1"/>
          <p:nvPr/>
        </p:nvSpPr>
        <p:spPr>
          <a:xfrm>
            <a:off x="7960795" y="2405810"/>
            <a:ext cx="1482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spc="30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400" spc="36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spc="13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spc="37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66" name="object 10">
            <a:extLst>
              <a:ext uri="{FF2B5EF4-FFF2-40B4-BE49-F238E27FC236}">
                <a16:creationId xmlns:a16="http://schemas.microsoft.com/office/drawing/2014/main" id="{AD8B8FC8-0071-7777-60DC-40BB196121D1}"/>
              </a:ext>
            </a:extLst>
          </p:cNvPr>
          <p:cNvSpPr txBox="1"/>
          <p:nvPr/>
        </p:nvSpPr>
        <p:spPr>
          <a:xfrm>
            <a:off x="7519469" y="839089"/>
            <a:ext cx="23653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300" spc="1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300" spc="3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300" spc="1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300" spc="2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300" spc="229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300" spc="3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300" spc="3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3300" dirty="0">
              <a:latin typeface="Tahoma"/>
              <a:cs typeface="Tahoma"/>
            </a:endParaRPr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8D786A52-2E09-84AC-5BF6-794B8740CFB4}"/>
              </a:ext>
            </a:extLst>
          </p:cNvPr>
          <p:cNvSpPr txBox="1"/>
          <p:nvPr/>
        </p:nvSpPr>
        <p:spPr>
          <a:xfrm>
            <a:off x="367864" y="4301787"/>
            <a:ext cx="5666030" cy="8707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3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EXPDP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b="1" spc="265" dirty="0">
              <a:solidFill>
                <a:srgbClr val="292E3A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6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spc="-13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3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pc="-12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19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spc="-13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21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EXPORTING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DFCAC6D6-6894-FC8B-DC68-8764B2A239B5}"/>
              </a:ext>
            </a:extLst>
          </p:cNvPr>
          <p:cNvSpPr txBox="1"/>
          <p:nvPr/>
        </p:nvSpPr>
        <p:spPr>
          <a:xfrm>
            <a:off x="176981" y="5379330"/>
            <a:ext cx="7072677" cy="10400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10"/>
              </a:spcBef>
            </a:pPr>
            <a:r>
              <a:rPr sz="2000" b="1" spc="-11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.dmp</a:t>
            </a:r>
            <a:r>
              <a:rPr sz="2000" b="1" spc="-6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b="1" spc="-9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z="2000" b="1" spc="-6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b="1" spc="-7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.log</a:t>
            </a:r>
            <a:r>
              <a:rPr sz="2000" b="1" spc="-5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b="1" spc="-7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3229"/>
              </a:spcBef>
            </a:pPr>
            <a:r>
              <a:rPr lang="en-US" sz="2000" dirty="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2E3A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dmp</a:t>
            </a:r>
            <a:r>
              <a:rPr sz="2000" spc="-11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10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3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19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6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sz="2000" spc="-11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-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.log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100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3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sz="2000" spc="-10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365" dirty="0">
                <a:solidFill>
                  <a:srgbClr val="292E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PROCESSES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71FD1D-0A75-1C17-900F-72DE07A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46" y="10339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7377C-EAB0-486E-C693-70DD9744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10" y="5777859"/>
            <a:ext cx="268097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Widescreen</PresentationFormat>
  <Paragraphs>94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Segoe UI</vt:lpstr>
      <vt:lpstr>Söhne</vt:lpstr>
      <vt:lpstr>Tahoma</vt:lpstr>
      <vt:lpstr>Office Theme</vt:lpstr>
      <vt:lpstr>Human resources slide 1</vt:lpstr>
      <vt:lpstr>Human resources slide 2</vt:lpstr>
      <vt:lpstr>Human resources slide 3</vt:lpstr>
      <vt:lpstr>Human resources slide 4</vt:lpstr>
      <vt:lpstr>Human resources slide 5</vt:lpstr>
      <vt:lpstr>Human resources slide 7</vt:lpstr>
      <vt:lpstr>Human resources slide 7</vt:lpstr>
      <vt:lpstr>Human resources slide 8</vt:lpstr>
      <vt:lpstr>PowerPoint Presentation</vt:lpstr>
      <vt:lpstr>PowerPoint Presentation</vt:lpstr>
      <vt:lpstr>Human resources slide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2024-02-11T21:35:23Z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