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2DA24-5113-51FC-B0C8-7E3B0BEF5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4B170-098A-035F-11F9-5D95DF897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6DF14-B04B-29BC-A417-5A10B614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D883-9E7A-4F0E-BF2D-480DE2A7E26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BA6B1-5B9E-AAEC-BC25-C40D4F0E1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3796D-2B18-465C-8969-B774DF738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271-F7BB-411C-803E-BD7410DAD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B92D-6446-A7EF-9134-528BDAC4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6D131-0B91-BCDD-8213-8C551C074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537A-ABC4-D4C1-0A01-96E2F9AC0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D883-9E7A-4F0E-BF2D-480DE2A7E26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CD389-7A43-FC17-0C09-38C86B30E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3CC29-9111-961F-E26E-6F87C58F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271-F7BB-411C-803E-BD7410DAD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3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27C0FF-3A62-528A-C7B4-2E2408E90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C6E9B-8E58-A54B-358B-77D6CD197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7A281-AFB6-2D1D-C3A5-9CCE86E1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D883-9E7A-4F0E-BF2D-480DE2A7E26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790C1-93A7-4477-160A-CF4D01B2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2B776-0BCA-1DB1-65B1-85C3E6F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271-F7BB-411C-803E-BD7410DAD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7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8AB5-9C87-C824-AF9F-2D368809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06A5B-0586-1524-BCE2-E13B72214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555BA-5D72-D3F0-BA91-7FB646D6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D883-9E7A-4F0E-BF2D-480DE2A7E26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B616C-F3CF-3717-AC0C-20127A88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B7C3B-F740-E3E1-9BBB-E6645330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271-F7BB-411C-803E-BD7410DAD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6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DE84E-A016-5BE4-C11D-3B707E79B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8FC61-172A-01BD-D48C-5DC22D986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7B086-38CE-E9FD-8696-80D0F0E15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D883-9E7A-4F0E-BF2D-480DE2A7E26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981E4-36F9-A2B1-82B3-D68B3175D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E8C64-C022-2D20-1796-5EDE6A4B8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271-F7BB-411C-803E-BD7410DAD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2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B431-27EF-FF9B-D558-EF0B0DAFB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9127E-7DA4-7F09-C9C2-F3A3E6338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1228B-9500-DFF6-3CF7-A2C86EB07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EC6EA-456A-B94C-F739-FBC3685FC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D883-9E7A-4F0E-BF2D-480DE2A7E26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5F4F4-0FCD-1BC2-7A4D-55B0FDC5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C6E9F-8F32-E699-4D03-F666CF11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271-F7BB-411C-803E-BD7410DAD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5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BAA2-79BA-B35F-3D7B-B3E10EE2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A6A7C-1FA2-19DC-8744-481EDD203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88E0D-5B4A-025A-9BF5-6D5B5B972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31A2C-BF7F-CA6D-1653-7C66D0A9A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897CA0-2B1B-1E0E-44B5-A7D1CB33F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BFECEA-9C6D-925F-F6F1-FDB74987A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D883-9E7A-4F0E-BF2D-480DE2A7E26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91AF7D-A921-26BB-C8DC-F8DA8BEC2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282F2-0B6C-955D-1F3F-951B67A7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271-F7BB-411C-803E-BD7410DAD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5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9E79-8948-06CF-F52A-C6601CB4C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56DC65-F65D-F5A9-A94F-E65D1B5F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D883-9E7A-4F0E-BF2D-480DE2A7E26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F3605-D5A5-0069-0F21-AD898EB7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151F1-0AEA-9F5C-182D-D9A6153C3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271-F7BB-411C-803E-BD7410DAD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A70178-C7F7-9A26-2408-E753FB9F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D883-9E7A-4F0E-BF2D-480DE2A7E26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1692E1-BF6B-0326-8128-05DFEF096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3DFB6-7274-968A-9046-35CE3234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271-F7BB-411C-803E-BD7410DAD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2048-C5C6-F57E-4025-3EC1DD144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337C9-5597-9D07-6167-ACBCAEAD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B203C-AD1F-3FFE-5F31-26BFC5C3A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7F7F1-3A2D-58B0-C2B9-C3E77517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D883-9E7A-4F0E-BF2D-480DE2A7E26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00DD9-45E1-DEFF-15A8-D5142F3FC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C8FB-F48B-7006-7313-7E8595C5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271-F7BB-411C-803E-BD7410DAD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6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1C86E-3437-4DF4-9043-3C2F18D3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A24528-0C8B-C45E-6126-1DDFC099A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8E42A-57C7-7658-AA12-89FFCB9E4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F220C-8D21-166E-7380-46E93D69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D883-9E7A-4F0E-BF2D-480DE2A7E26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2E918-4084-800E-4921-76A5E0F2D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8FC7D-289B-D667-CA8F-85A396CD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271-F7BB-411C-803E-BD7410DAD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7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AC1FB9-6872-8747-85C4-83D08C4F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1AD62-6EEB-A71B-5722-0D1E498A8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572AD-FA46-E690-8848-358DECA51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8D883-9E7A-4F0E-BF2D-480DE2A7E26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2F82D-A8EF-FB42-BBE9-41DB242F8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B2F07-95B7-C667-C2AC-4AAE53655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09271-F7BB-411C-803E-BD7410DAD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9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5DF232-EC4C-DC61-975A-B5E6B3213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41" y="418680"/>
            <a:ext cx="9088118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91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Faisal</dc:creator>
  <cp:lastModifiedBy>Ahmed Faisal</cp:lastModifiedBy>
  <cp:revision>3</cp:revision>
  <dcterms:created xsi:type="dcterms:W3CDTF">2024-11-14T05:44:24Z</dcterms:created>
  <dcterms:modified xsi:type="dcterms:W3CDTF">2024-11-14T05:50:08Z</dcterms:modified>
</cp:coreProperties>
</file>