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55" d="100"/>
          <a:sy n="5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16C6-FCF1-4C30-B3EF-BCE3D9DC4A6F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D951-FD46-471B-82E7-C0C6E6E9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zevross.com/blog/2016/04/19/r-powered-web-applications-with-shiny-a-tutorial-and-cheat-sheet-with-40-example-apps/#shiny-at-its-simpl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.rstudio.com/articles/layout-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App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http://zevross.com/blog/2016/04/19/r-powered-web-applications-with-shiny-a-tutorial-and-cheat-sheet-with-40-example-apps/#shiny-at-its-simplest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http://shiny.rstudio.com/articles/layout-guide.html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6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Shiny App Tutorial</vt:lpstr>
      <vt:lpstr>Resource</vt:lpstr>
      <vt:lpstr>Layout Guide</vt:lpstr>
    </vt:vector>
  </TitlesOfParts>
  <Company>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Tutorial</dc:title>
  <dc:creator>Hallinan, Kevin P</dc:creator>
  <cp:lastModifiedBy>Hallinan, Kevin P</cp:lastModifiedBy>
  <cp:revision>2</cp:revision>
  <dcterms:created xsi:type="dcterms:W3CDTF">2016-08-05T01:43:14Z</dcterms:created>
  <dcterms:modified xsi:type="dcterms:W3CDTF">2016-08-05T01:52:42Z</dcterms:modified>
</cp:coreProperties>
</file>