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A4124-F3AE-440B-A1D9-11D89ED5CE1B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84D375-F04A-468C-B3F2-1BBDAF1C7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909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A4124-F3AE-440B-A1D9-11D89ED5CE1B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84D375-F04A-468C-B3F2-1BBDAF1C7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92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A4124-F3AE-440B-A1D9-11D89ED5CE1B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84D375-F04A-468C-B3F2-1BBDAF1C7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58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A4124-F3AE-440B-A1D9-11D89ED5CE1B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84D375-F04A-468C-B3F2-1BBDAF1C7F69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4097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A4124-F3AE-440B-A1D9-11D89ED5CE1B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84D375-F04A-468C-B3F2-1BBDAF1C7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490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A4124-F3AE-440B-A1D9-11D89ED5CE1B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D375-F04A-468C-B3F2-1BBDAF1C7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66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A4124-F3AE-440B-A1D9-11D89ED5CE1B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D375-F04A-468C-B3F2-1BBDAF1C7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5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A4124-F3AE-440B-A1D9-11D89ED5CE1B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D375-F04A-468C-B3F2-1BBDAF1C7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04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89A4124-F3AE-440B-A1D9-11D89ED5CE1B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84D375-F04A-468C-B3F2-1BBDAF1C7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52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A4124-F3AE-440B-A1D9-11D89ED5CE1B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D375-F04A-468C-B3F2-1BBDAF1C7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78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A4124-F3AE-440B-A1D9-11D89ED5CE1B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84D375-F04A-468C-B3F2-1BBDAF1C7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9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A4124-F3AE-440B-A1D9-11D89ED5CE1B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D375-F04A-468C-B3F2-1BBDAF1C7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65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A4124-F3AE-440B-A1D9-11D89ED5CE1B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D375-F04A-468C-B3F2-1BBDAF1C7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0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A4124-F3AE-440B-A1D9-11D89ED5CE1B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D375-F04A-468C-B3F2-1BBDAF1C7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33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A4124-F3AE-440B-A1D9-11D89ED5CE1B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D375-F04A-468C-B3F2-1BBDAF1C7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90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A4124-F3AE-440B-A1D9-11D89ED5CE1B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D375-F04A-468C-B3F2-1BBDAF1C7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63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A4124-F3AE-440B-A1D9-11D89ED5CE1B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D375-F04A-468C-B3F2-1BBDAF1C7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1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A4124-F3AE-440B-A1D9-11D89ED5CE1B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4D375-F04A-468C-B3F2-1BBDAF1C7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438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8221A89-FE35-4C46-8874-69154D2A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business graph and charts">
            <a:extLst>
              <a:ext uri="{FF2B5EF4-FFF2-40B4-BE49-F238E27FC236}">
                <a16:creationId xmlns:a16="http://schemas.microsoft.com/office/drawing/2014/main" id="{DBBE0CD7-B60E-5B9F-5417-197E6248AD9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1000"/>
          </a:blip>
          <a:srcRect l="11118" t="9091" r="11710" b="-1"/>
          <a:stretch/>
        </p:blipFill>
        <p:spPr>
          <a:xfrm>
            <a:off x="-3176" y="10"/>
            <a:ext cx="12192000" cy="685799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59ACC7A-6809-44E9-A594-85696A6C2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249541"/>
            <a:ext cx="8968085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82AB1A-37C5-57E3-FCFD-2669ED277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4402667"/>
            <a:ext cx="8133478" cy="940240"/>
          </a:xfrm>
        </p:spPr>
        <p:txBody>
          <a:bodyPr>
            <a:normAutofit/>
          </a:bodyPr>
          <a:lstStyle/>
          <a:p>
            <a:r>
              <a:rPr lang="en-US" sz="4400" dirty="0"/>
              <a:t>Supply chain data set analysis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E62B6A-C5F9-4D52-9F66-877735827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4249541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F95C49-E748-4D32-8417-22E5B6A6F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02314"/>
            <a:ext cx="8968085" cy="27594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AE10EC-5E3B-4FC0-B43F-1E4450009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5902314"/>
            <a:ext cx="3080285" cy="27594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7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98A2CF5-5D77-4F40-9D7F-58E7E69ED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7471" cy="68579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107CEA-9690-45A7-AD63-81B580BD2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776" y="0"/>
            <a:ext cx="9176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60E178-A1D3-4B11-9005-4B6E82CEB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DA2ACD-838E-8003-FFF2-E2E82745B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7456" y="722672"/>
            <a:ext cx="2928257" cy="5122254"/>
          </a:xfrm>
        </p:spPr>
        <p:txBody>
          <a:bodyPr anchor="t">
            <a:normAutofit/>
          </a:bodyPr>
          <a:lstStyle/>
          <a:p>
            <a:r>
              <a:rPr lang="en-US" sz="2000" dirty="0"/>
              <a:t>Insights: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1-the highest countries in sales have a high profit.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2- western Europe is the highest region in profit.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3-most shipments in the  highest countries in orders is late delivery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93C6B4-586F-4876-9FE1-CF9B241CA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71641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7BF24F8-E070-5722-077D-E08EF21C25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" y="0"/>
            <a:ext cx="7710945" cy="6857998"/>
          </a:xfrm>
        </p:spPr>
      </p:pic>
    </p:spTree>
    <p:extLst>
      <p:ext uri="{BB962C8B-B14F-4D97-AF65-F5344CB8AC3E}">
        <p14:creationId xmlns:p14="http://schemas.microsoft.com/office/powerpoint/2010/main" val="1857424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98A2CF5-5D77-4F40-9D7F-58E7E69ED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7471" cy="68579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107CEA-9690-45A7-AD63-81B580BD2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776" y="0"/>
            <a:ext cx="9176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60E178-A1D3-4B11-9005-4B6E82CEB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7841A0-C71E-13A2-59E6-14A1222DE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7456" y="1061884"/>
            <a:ext cx="2928257" cy="4783042"/>
          </a:xfrm>
        </p:spPr>
        <p:txBody>
          <a:bodyPr anchor="t">
            <a:normAutofit fontScale="90000"/>
          </a:bodyPr>
          <a:lstStyle/>
          <a:p>
            <a:r>
              <a:rPr lang="en-US" sz="2400" dirty="0"/>
              <a:t>Insights: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1- most orders arrives late due to late delivery.</a:t>
            </a:r>
            <a:br>
              <a:rPr lang="en-US" sz="2400" dirty="0"/>
            </a:br>
            <a:r>
              <a:rPr lang="en-US" sz="2400" dirty="0"/>
              <a:t>2- the most payment use in orders is debit card.</a:t>
            </a:r>
            <a:br>
              <a:rPr lang="en-US" sz="2400" dirty="0"/>
            </a:br>
            <a:r>
              <a:rPr lang="en-US" sz="2400" dirty="0"/>
              <a:t>3- most orders is completed with out errors.</a:t>
            </a:r>
            <a:br>
              <a:rPr lang="en-US" sz="2400" dirty="0"/>
            </a:br>
            <a:r>
              <a:rPr lang="en-US" sz="2400" dirty="0"/>
              <a:t>4- standard shipping is the slowest in time of delivery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93C6B4-586F-4876-9FE1-CF9B241CA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71641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7A4F3CD-60A7-6231-47D0-7C06003422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" y="0"/>
            <a:ext cx="7710946" cy="6857999"/>
          </a:xfrm>
        </p:spPr>
      </p:pic>
    </p:spTree>
    <p:extLst>
      <p:ext uri="{BB962C8B-B14F-4D97-AF65-F5344CB8AC3E}">
        <p14:creationId xmlns:p14="http://schemas.microsoft.com/office/powerpoint/2010/main" val="801139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62ACD-F0D4-2695-0D11-AB461D1D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to problems.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75234-7714-9CD3-2D78-D18CEF04E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05891"/>
            <a:ext cx="9613861" cy="3830298"/>
          </a:xfrm>
        </p:spPr>
        <p:txBody>
          <a:bodyPr/>
          <a:lstStyle/>
          <a:p>
            <a:r>
              <a:rPr lang="en-US" dirty="0"/>
              <a:t>We suggest to put discount on the least product in sales or brand renewal for this products to increase the sales.</a:t>
            </a:r>
          </a:p>
          <a:p>
            <a:endParaRPr lang="en-US" dirty="0"/>
          </a:p>
          <a:p>
            <a:r>
              <a:rPr lang="en-US" dirty="0"/>
              <a:t>We suggest to make contracts with a better shipment company to increase the shipment in time rate.</a:t>
            </a:r>
          </a:p>
          <a:p>
            <a:endParaRPr lang="en-US" dirty="0"/>
          </a:p>
          <a:p>
            <a:r>
              <a:rPr lang="en-US" dirty="0"/>
              <a:t>We suggest that put discounts on products in the least countries in sales.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542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2F3A-616C-C416-F440-6B5DCE0B9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data set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F8A18-735C-FD49-793E-74E1E52E8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components of the supply chain data set include customers, products, orders, transportation providers, and locations. Each component plays a vital role in ensuring the timely and efficient movement of goods and services throughout the chain.</a:t>
            </a:r>
          </a:p>
          <a:p>
            <a:endParaRPr lang="en-US" dirty="0"/>
          </a:p>
          <a:p>
            <a:r>
              <a:rPr lang="en-US" dirty="0"/>
              <a:t>Our data set consist of 4 sheets : 1 fact table for orders and 3 </a:t>
            </a:r>
            <a:r>
              <a:rPr lang="en-US" dirty="0" err="1"/>
              <a:t>dimention</a:t>
            </a:r>
            <a:r>
              <a:rPr lang="en-US" dirty="0"/>
              <a:t> tables for </a:t>
            </a:r>
            <a:r>
              <a:rPr lang="en-US" dirty="0" err="1"/>
              <a:t>customers,products</a:t>
            </a:r>
            <a:r>
              <a:rPr lang="en-US" dirty="0"/>
              <a:t> and category.</a:t>
            </a:r>
          </a:p>
        </p:txBody>
      </p:sp>
    </p:spTree>
    <p:extLst>
      <p:ext uri="{BB962C8B-B14F-4D97-AF65-F5344CB8AC3E}">
        <p14:creationId xmlns:p14="http://schemas.microsoft.com/office/powerpoint/2010/main" val="334435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C5531-34FF-F54E-5717-75C32D1F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4AC70-97EF-6EFE-2A60-614FE0096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 done many steps to clean and transform our dataset.</a:t>
            </a:r>
          </a:p>
          <a:p>
            <a:endParaRPr lang="en-US" dirty="0"/>
          </a:p>
          <a:p>
            <a:r>
              <a:rPr lang="en-US" dirty="0"/>
              <a:t>Drop columns (</a:t>
            </a:r>
            <a:r>
              <a:rPr lang="en-US" dirty="0" err="1"/>
              <a:t>unnessary,empty</a:t>
            </a:r>
            <a:r>
              <a:rPr lang="en-US" dirty="0"/>
              <a:t>)</a:t>
            </a:r>
          </a:p>
          <a:p>
            <a:r>
              <a:rPr lang="en-US" dirty="0"/>
              <a:t>Replace value.</a:t>
            </a:r>
          </a:p>
          <a:p>
            <a:r>
              <a:rPr lang="en-US" dirty="0"/>
              <a:t>Arrange </a:t>
            </a:r>
            <a:r>
              <a:rPr lang="en-US" dirty="0" err="1"/>
              <a:t>colmns</a:t>
            </a:r>
            <a:r>
              <a:rPr lang="en-US" dirty="0"/>
              <a:t>.</a:t>
            </a:r>
          </a:p>
          <a:p>
            <a:r>
              <a:rPr lang="en-US" dirty="0"/>
              <a:t>Change type.</a:t>
            </a:r>
          </a:p>
          <a:p>
            <a:r>
              <a:rPr lang="en-US" dirty="0"/>
              <a:t>Make relations between sheets.</a:t>
            </a:r>
          </a:p>
        </p:txBody>
      </p:sp>
    </p:spTree>
    <p:extLst>
      <p:ext uri="{BB962C8B-B14F-4D97-AF65-F5344CB8AC3E}">
        <p14:creationId xmlns:p14="http://schemas.microsoft.com/office/powerpoint/2010/main" val="1980800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9FB9-7D95-037E-4B58-46F6CDFCA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columns and change type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25DAA30-49AD-A722-3D94-31072645678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29" y="2153265"/>
            <a:ext cx="5186721" cy="3951507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E080287-2EB9-AAD1-2056-7216568993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350" y="2153265"/>
            <a:ext cx="5983134" cy="4114800"/>
          </a:xfrm>
        </p:spPr>
      </p:pic>
    </p:spTree>
    <p:extLst>
      <p:ext uri="{BB962C8B-B14F-4D97-AF65-F5344CB8AC3E}">
        <p14:creationId xmlns:p14="http://schemas.microsoft.com/office/powerpoint/2010/main" val="2893580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484D19-808F-7323-4715-8B07DA30D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Make relations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60B4AC3E-60F5-38E2-7CA9-0FD18A97EC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2113872"/>
            <a:ext cx="12001211" cy="4744127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4359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F029B-11C0-23C4-078C-848D21833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questions.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03F75-B33A-30D1-4DAB-21AEFB473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made pivot tables to answer key business questions and find </a:t>
            </a:r>
            <a:r>
              <a:rPr lang="en-US" dirty="0" err="1"/>
              <a:t>kpis</a:t>
            </a:r>
            <a:r>
              <a:rPr lang="en-US" dirty="0"/>
              <a:t>.</a:t>
            </a:r>
          </a:p>
          <a:p>
            <a:r>
              <a:rPr lang="en-US" dirty="0"/>
              <a:t> which is top 10 products in sales and profits?, and which is the bottom?.</a:t>
            </a:r>
          </a:p>
          <a:p>
            <a:r>
              <a:rPr lang="en-US" dirty="0"/>
              <a:t>Which is  the most sold product?, and  Is there a relation between the discount rate and quantity sold? </a:t>
            </a:r>
          </a:p>
          <a:p>
            <a:r>
              <a:rPr lang="en-US" dirty="0"/>
              <a:t>Which is top 5 countries in orders and what is the status of shipment?</a:t>
            </a:r>
          </a:p>
          <a:p>
            <a:r>
              <a:rPr lang="en-US" dirty="0"/>
              <a:t>What is the on time delivery rate for orders ?,and what is the order accuracy?</a:t>
            </a:r>
          </a:p>
        </p:txBody>
      </p:sp>
    </p:spTree>
    <p:extLst>
      <p:ext uri="{BB962C8B-B14F-4D97-AF65-F5344CB8AC3E}">
        <p14:creationId xmlns:p14="http://schemas.microsoft.com/office/powerpoint/2010/main" val="1621549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BBAC3-B5E4-8367-8E85-2B81C610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 tables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5D1C35-8177-48B4-002B-DEF9D3B512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53" y="2475649"/>
            <a:ext cx="11285621" cy="3973277"/>
          </a:xfrm>
        </p:spPr>
      </p:pic>
    </p:spTree>
    <p:extLst>
      <p:ext uri="{BB962C8B-B14F-4D97-AF65-F5344CB8AC3E}">
        <p14:creationId xmlns:p14="http://schemas.microsoft.com/office/powerpoint/2010/main" val="880236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1BCEF1-1DD6-41F8-9EBF-C67FC09E7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Home dashboard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pic>
        <p:nvPicPr>
          <p:cNvPr id="4" name="Picture 3" descr="A close-up of a diagram">
            <a:extLst>
              <a:ext uri="{FF2B5EF4-FFF2-40B4-BE49-F238E27FC236}">
                <a16:creationId xmlns:a16="http://schemas.microsoft.com/office/drawing/2014/main" id="{6189372E-E8E2-F9C5-091B-DDE4A8996C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" y="2113873"/>
            <a:ext cx="12050279" cy="474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452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98A2CF5-5D77-4F40-9D7F-58E7E69ED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7471" cy="68579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107CEA-9690-45A7-AD63-81B580BD2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776" y="0"/>
            <a:ext cx="9176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60E178-A1D3-4B11-9005-4B6E82CEB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94917F-2AD6-0589-43A0-BD4B32444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7456" y="1844218"/>
            <a:ext cx="2928257" cy="4000707"/>
          </a:xfrm>
        </p:spPr>
        <p:txBody>
          <a:bodyPr anchor="t">
            <a:normAutofit fontScale="90000"/>
          </a:bodyPr>
          <a:lstStyle/>
          <a:p>
            <a:r>
              <a:rPr lang="en-US" sz="2000" dirty="0"/>
              <a:t>Insights: 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1-the highest product in sales have a high profit.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2- the least product in sales have has a low difference between sales and cost.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3- the most sold product have a high discount rate.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93C6B4-586F-4876-9FE1-CF9B241CA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71641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 descr="A screenshot of a computer&#10;&#10;Description automatically generated">
            <a:extLst>
              <a:ext uri="{FF2B5EF4-FFF2-40B4-BE49-F238E27FC236}">
                <a16:creationId xmlns:a16="http://schemas.microsoft.com/office/drawing/2014/main" id="{A0748406-5F14-90CA-91A0-321AB5EBF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" y="0"/>
            <a:ext cx="7710945" cy="6729413"/>
          </a:xfrm>
        </p:spPr>
      </p:pic>
    </p:spTree>
    <p:extLst>
      <p:ext uri="{BB962C8B-B14F-4D97-AF65-F5344CB8AC3E}">
        <p14:creationId xmlns:p14="http://schemas.microsoft.com/office/powerpoint/2010/main" val="281480294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341</TotalTime>
  <Words>398</Words>
  <Application>Microsoft Office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Berlin</vt:lpstr>
      <vt:lpstr>Supply chain data set analysis</vt:lpstr>
      <vt:lpstr>Explore data set </vt:lpstr>
      <vt:lpstr>Data cleaning</vt:lpstr>
      <vt:lpstr>Drop columns and change type</vt:lpstr>
      <vt:lpstr>Make relations</vt:lpstr>
      <vt:lpstr>Business questions.</vt:lpstr>
      <vt:lpstr>Pivot tables</vt:lpstr>
      <vt:lpstr>Home dashboard</vt:lpstr>
      <vt:lpstr>Insights:   1-the highest product in sales have a high profit.  2- the least product in sales have has a low difference between sales and cost.   3- the most sold product have a high discount rate. </vt:lpstr>
      <vt:lpstr>Insights:  1-the highest countries in sales have a high profit.  2- western Europe is the highest region in profit.   3-most shipments in the  highest countries in orders is late delivery</vt:lpstr>
      <vt:lpstr>Insights:  1- most orders arrives late due to late delivery. 2- the most payment use in orders is debit card. 3- most orders is completed with out errors. 4- standard shipping is the slowest in time of delivery</vt:lpstr>
      <vt:lpstr>Solutions to problems.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 Hussein Hassan Dewidar</dc:creator>
  <cp:lastModifiedBy>Ahmed Hussein Hassan Dewidar</cp:lastModifiedBy>
  <cp:revision>5</cp:revision>
  <dcterms:created xsi:type="dcterms:W3CDTF">2024-10-11T13:47:15Z</dcterms:created>
  <dcterms:modified xsi:type="dcterms:W3CDTF">2024-10-12T11:53:53Z</dcterms:modified>
</cp:coreProperties>
</file>