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BCBA-12F5-4B5D-98E6-3F932154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034464"/>
            <a:ext cx="8574622" cy="2616199"/>
          </a:xfrm>
        </p:spPr>
        <p:txBody>
          <a:bodyPr/>
          <a:lstStyle/>
          <a:p>
            <a:r>
              <a:rPr lang="en-US" dirty="0"/>
              <a:t>Presentation on IMMS of Ambia Madrasah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5F15-FCBD-44D1-B7ED-3ACCF222D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794520"/>
            <a:ext cx="6987645" cy="1388534"/>
          </a:xfrm>
        </p:spPr>
        <p:txBody>
          <a:bodyPr/>
          <a:lstStyle/>
          <a:p>
            <a:r>
              <a:rPr lang="en-US" dirty="0"/>
              <a:t>Course Name: System Analysis Design and Development</a:t>
            </a:r>
          </a:p>
          <a:p>
            <a:r>
              <a:rPr lang="en-US" dirty="0"/>
              <a:t>Course Code: CSE-401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7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3F6C-102F-4F2E-863C-3140B208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7E60-151B-46A1-85A8-42B6A692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they provide us more resources about student we can make a dynamic student portal in future.</a:t>
            </a:r>
          </a:p>
          <a:p>
            <a:r>
              <a:rPr lang="en-US" dirty="0"/>
              <a:t>In future we will implement profanity checker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92725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413E-521D-46D4-A034-DCD89E7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503E-6A59-484F-9FCF-E7CCC517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analyzing the management system of Ambia Madrasah we came to this conclusion that, It is runs a very simple system under the management of dedicated peoples. It has also a strict disciplinary of prayers 5 times a day. Though we have a hard time to fully analyze the system because of ongoing  pandemic situation. It has both Residential and </a:t>
            </a:r>
            <a:r>
              <a:rPr lang="en-US"/>
              <a:t>non-residential education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4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FBD14-5E44-4790-9733-3DE9F642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310" y="2552700"/>
            <a:ext cx="10018713" cy="1752599"/>
          </a:xfrm>
        </p:spPr>
        <p:txBody>
          <a:bodyPr/>
          <a:lstStyle/>
          <a:p>
            <a:r>
              <a:rPr lang="en-US" dirty="0"/>
              <a:t>Thank You All!</a:t>
            </a:r>
          </a:p>
        </p:txBody>
      </p:sp>
    </p:spTree>
    <p:extLst>
      <p:ext uri="{BB962C8B-B14F-4D97-AF65-F5344CB8AC3E}">
        <p14:creationId xmlns:p14="http://schemas.microsoft.com/office/powerpoint/2010/main" val="208829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0AFB-8A2C-4DE3-AB9B-0A9B760E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7F87-6B6E-4910-AAE4-E44C881E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403" y="2757151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Md. Mehedi Hasan, ID: 1107011</a:t>
            </a:r>
          </a:p>
          <a:p>
            <a:r>
              <a:rPr lang="en-US" dirty="0"/>
              <a:t>2. Thasin Mahmud, ID:1107025</a:t>
            </a:r>
          </a:p>
          <a:p>
            <a:r>
              <a:rPr lang="en-US" dirty="0"/>
              <a:t>3. Ahamed Jamil Bhuiyan, ID: 1107026 </a:t>
            </a:r>
          </a:p>
          <a:p>
            <a:r>
              <a:rPr lang="en-US" dirty="0"/>
              <a:t>4. Md. Mahin Hossain Munna, ID: 1107031</a:t>
            </a:r>
          </a:p>
          <a:p>
            <a:r>
              <a:rPr lang="en-US" dirty="0"/>
              <a:t>5. Md. Imran Hossain Emu, ID: 1107048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9543-4E65-4487-9638-7ACEC78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D925-3272-426D-AA33-58AD119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Name: Ambia Madrasah</a:t>
            </a:r>
          </a:p>
          <a:p>
            <a:r>
              <a:rPr lang="en-US" dirty="0"/>
              <a:t>Organization Category: Education </a:t>
            </a:r>
          </a:p>
          <a:p>
            <a:r>
              <a:rPr lang="en-US" dirty="0"/>
              <a:t>Address: West </a:t>
            </a:r>
            <a:r>
              <a:rPr lang="en-US" dirty="0" err="1"/>
              <a:t>Deovog</a:t>
            </a:r>
            <a:r>
              <a:rPr lang="en-US" dirty="0"/>
              <a:t>, </a:t>
            </a:r>
            <a:r>
              <a:rPr lang="en-US" dirty="0" err="1"/>
              <a:t>Munsigonj</a:t>
            </a:r>
            <a:r>
              <a:rPr lang="en-US" dirty="0"/>
              <a:t>.</a:t>
            </a:r>
          </a:p>
          <a:p>
            <a:r>
              <a:rPr lang="en-US" dirty="0"/>
              <a:t>Institution format: ‘</a:t>
            </a:r>
            <a:r>
              <a:rPr lang="en-US" dirty="0" err="1"/>
              <a:t>Ibtedia</a:t>
            </a:r>
            <a:r>
              <a:rPr lang="en-US" dirty="0"/>
              <a:t>’ Branch – Class I to V and ‘</a:t>
            </a:r>
            <a:r>
              <a:rPr lang="en-US" dirty="0" err="1"/>
              <a:t>Dakhil</a:t>
            </a:r>
            <a:r>
              <a:rPr lang="en-US" dirty="0"/>
              <a:t>’ Branch – Class VI to 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A6C0-F7EA-4D15-A649-EB145557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Management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3281-4207-4C1B-899C-E342E31B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President : Haji Mohammad </a:t>
            </a:r>
            <a:r>
              <a:rPr lang="en-US" dirty="0" err="1"/>
              <a:t>Foysal</a:t>
            </a:r>
            <a:r>
              <a:rPr lang="en-US" dirty="0"/>
              <a:t> </a:t>
            </a:r>
            <a:r>
              <a:rPr lang="en-US" dirty="0" err="1"/>
              <a:t>Biplob</a:t>
            </a:r>
            <a:r>
              <a:rPr lang="en-US" dirty="0"/>
              <a:t>, Mayor, </a:t>
            </a:r>
            <a:r>
              <a:rPr lang="en-US" dirty="0" err="1"/>
              <a:t>Munsiganj</a:t>
            </a:r>
            <a:r>
              <a:rPr lang="en-US" dirty="0"/>
              <a:t> Municipality.</a:t>
            </a:r>
          </a:p>
          <a:p>
            <a:r>
              <a:rPr lang="en-US" dirty="0"/>
              <a:t>Vice President: Md. </a:t>
            </a:r>
            <a:r>
              <a:rPr lang="en-US" dirty="0" err="1"/>
              <a:t>Jahirul</a:t>
            </a:r>
            <a:r>
              <a:rPr lang="en-US" dirty="0"/>
              <a:t> Haque Selim, Businessman. </a:t>
            </a:r>
          </a:p>
          <a:p>
            <a:r>
              <a:rPr lang="en-US" dirty="0"/>
              <a:t>Head Master: Md. Ali </a:t>
            </a:r>
            <a:r>
              <a:rPr lang="en-US" dirty="0" err="1"/>
              <a:t>Murtoza</a:t>
            </a:r>
            <a:r>
              <a:rPr lang="en-US" dirty="0"/>
              <a:t>.</a:t>
            </a:r>
          </a:p>
          <a:p>
            <a:r>
              <a:rPr lang="en-US" dirty="0"/>
              <a:t>Admin : Md. Gulzar Hossain, Md. Monir Hasan.</a:t>
            </a:r>
          </a:p>
          <a:p>
            <a:r>
              <a:rPr lang="en-US" dirty="0"/>
              <a:t>Treasurer: Md. </a:t>
            </a:r>
            <a:r>
              <a:rPr lang="en-US" dirty="0" err="1"/>
              <a:t>Mostaq</a:t>
            </a:r>
            <a:r>
              <a:rPr lang="en-US" dirty="0"/>
              <a:t> Hossain, Businessman.</a:t>
            </a:r>
          </a:p>
        </p:txBody>
      </p:sp>
    </p:spTree>
    <p:extLst>
      <p:ext uri="{BB962C8B-B14F-4D97-AF65-F5344CB8AC3E}">
        <p14:creationId xmlns:p14="http://schemas.microsoft.com/office/powerpoint/2010/main" val="11715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7B49-4E14-45A8-A7E4-9D995E91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42" name="Oval 1">
            <a:extLst>
              <a:ext uri="{FF2B5EF4-FFF2-40B4-BE49-F238E27FC236}">
                <a16:creationId xmlns:a16="http://schemas.microsoft.com/office/drawing/2014/main" id="{9B7CC4F5-E32B-4B50-987F-B0351F204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682" y="2857287"/>
            <a:ext cx="1052513" cy="992188"/>
          </a:xfrm>
          <a:prstGeom prst="ellipse">
            <a:avLst/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Modules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B034FD62-4DE6-448F-B9AE-7DEA420E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430" y="3210559"/>
            <a:ext cx="1103312" cy="3016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Admin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F98F35E2-1D38-4BF2-B6D8-CF4EA5BA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944" y="5197870"/>
            <a:ext cx="1120775" cy="509588"/>
          </a:xfrm>
          <a:prstGeom prst="rect">
            <a:avLst/>
          </a:prstGeom>
          <a:solidFill>
            <a:srgbClr val="FFFFFF"/>
          </a:solidFill>
          <a:ln w="12700">
            <a:solidFill>
              <a:srgbClr val="44546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user Permission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E2D781C5-E418-43FA-AF06-2170030B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709" y="5197870"/>
            <a:ext cx="1120775" cy="509588"/>
          </a:xfrm>
          <a:prstGeom prst="rect">
            <a:avLst/>
          </a:prstGeom>
          <a:solidFill>
            <a:srgbClr val="FFFFFF"/>
          </a:solidFill>
          <a:ln w="12700">
            <a:solidFill>
              <a:srgbClr val="7030A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Notice and News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098E2EB1-2E90-4972-B938-60702C26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423" y="3392171"/>
            <a:ext cx="1285875" cy="447675"/>
          </a:xfrm>
          <a:prstGeom prst="rect">
            <a:avLst/>
          </a:prstGeom>
          <a:solidFill>
            <a:srgbClr val="FFFFFF"/>
          </a:solidFill>
          <a:ln w="12700">
            <a:solidFill>
              <a:srgbClr val="F4B08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Class Details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C9212EC7-5FBA-4889-B605-A869A486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4203259"/>
            <a:ext cx="1285875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Teacher Profiles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EF5155F9-A0F0-40DE-99A9-77E7B905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5104208"/>
            <a:ext cx="1258887" cy="6032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Departments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C7AE7597-4946-4405-90D8-ACFC2A21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2535555"/>
            <a:ext cx="1311275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2E74B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Manage Admission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51AB26-70FD-42F3-97EA-377435C0AA36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4051886" y="3337308"/>
            <a:ext cx="1149796" cy="1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2D849D-424A-4882-9019-5C2CA3D229F0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205777" y="2776855"/>
            <a:ext cx="1633298" cy="32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72E4F2-F233-4839-A7A4-0BEF6FADBB49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710332" y="3756196"/>
            <a:ext cx="664944" cy="144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E0279B-F81B-48F0-894C-060EBD57AEEA}"/>
              </a:ext>
            </a:extLst>
          </p:cNvPr>
          <p:cNvCxnSpPr>
            <a:cxnSpLocks/>
            <a:stCxn id="42" idx="6"/>
            <a:endCxn id="46" idx="1"/>
          </p:cNvCxnSpPr>
          <p:nvPr/>
        </p:nvCxnSpPr>
        <p:spPr>
          <a:xfrm>
            <a:off x="6254195" y="3353381"/>
            <a:ext cx="1584228" cy="26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7D4873-5A68-4A42-BF86-DB407A1566E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216960" y="3550510"/>
            <a:ext cx="1647515" cy="91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7CB152-D2EF-4853-B335-34AEA97C8A39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5727939" y="3849475"/>
            <a:ext cx="603158" cy="134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446D11-14DF-4BC5-A080-00C1DC010E0A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6100058" y="3704172"/>
            <a:ext cx="1815267" cy="140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72">
            <a:extLst>
              <a:ext uri="{FF2B5EF4-FFF2-40B4-BE49-F238E27FC236}">
                <a16:creationId xmlns:a16="http://schemas.microsoft.com/office/drawing/2014/main" id="{72302F9B-0743-4F80-A2B5-17CB138B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81">
            <a:extLst>
              <a:ext uri="{FF2B5EF4-FFF2-40B4-BE49-F238E27FC236}">
                <a16:creationId xmlns:a16="http://schemas.microsoft.com/office/drawing/2014/main" id="{A7A0FF87-5FDD-4485-BA2C-379D76F1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2A64-DF78-4D24-BAA8-9DFBFE7C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49F7-B8A4-4A8B-89B3-7C683E4D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lack of resources we can not build the student portal.</a:t>
            </a:r>
          </a:p>
          <a:p>
            <a:r>
              <a:rPr lang="en-US" dirty="0"/>
              <a:t>Can not implement profanity checker.</a:t>
            </a:r>
          </a:p>
        </p:txBody>
      </p:sp>
    </p:spTree>
    <p:extLst>
      <p:ext uri="{BB962C8B-B14F-4D97-AF65-F5344CB8AC3E}">
        <p14:creationId xmlns:p14="http://schemas.microsoft.com/office/powerpoint/2010/main" val="15511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835C-5DE8-4507-8E82-7EA060A0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335-D2A2-4A92-9D1C-0250581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digitalized Ambia Madrasah’s Management System.</a:t>
            </a:r>
          </a:p>
          <a:p>
            <a:r>
              <a:rPr lang="en-US" dirty="0"/>
              <a:t>To make Ambia Madrasah’s database more easy to maintain.</a:t>
            </a:r>
          </a:p>
          <a:p>
            <a:r>
              <a:rPr lang="en-US" dirty="0"/>
              <a:t>It can be reusable (It can be used for any other institution).</a:t>
            </a:r>
          </a:p>
          <a:p>
            <a:r>
              <a:rPr lang="en-US" dirty="0"/>
              <a:t>Make more dynamic system.</a:t>
            </a:r>
          </a:p>
        </p:txBody>
      </p:sp>
    </p:spTree>
    <p:extLst>
      <p:ext uri="{BB962C8B-B14F-4D97-AF65-F5344CB8AC3E}">
        <p14:creationId xmlns:p14="http://schemas.microsoft.com/office/powerpoint/2010/main" val="18381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A99E-8411-4DC8-AC86-A2E0AC14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Alternative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24DD-F528-4C8E-92FC-C8EE632B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lack of resources we can not build the student portal. So we proposed to implement PDF result system into the system.</a:t>
            </a:r>
          </a:p>
          <a:p>
            <a:endParaRPr lang="en-US" dirty="0"/>
          </a:p>
          <a:p>
            <a:r>
              <a:rPr lang="en-US" dirty="0"/>
              <a:t>Limitation on profanity checker we proposed to use drop down menu to gather info from user.</a:t>
            </a:r>
          </a:p>
        </p:txBody>
      </p:sp>
    </p:spTree>
    <p:extLst>
      <p:ext uri="{BB962C8B-B14F-4D97-AF65-F5344CB8AC3E}">
        <p14:creationId xmlns:p14="http://schemas.microsoft.com/office/powerpoint/2010/main" val="423274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CB5A-D0FE-415F-A9C3-7E00D82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B2EC-06FA-4179-9E05-F673C01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Estimated Problems: </a:t>
            </a:r>
          </a:p>
          <a:p>
            <a:r>
              <a:rPr lang="en-US" dirty="0"/>
              <a:t>Can not detect or block offensive words in data input by user.</a:t>
            </a:r>
          </a:p>
          <a:p>
            <a:r>
              <a:rPr lang="en-US" dirty="0"/>
              <a:t>Data Compression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7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467</TotalTime>
  <Words>418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Presentation on IMMS of Ambia Madrasah </vt:lpstr>
      <vt:lpstr>Group Information</vt:lpstr>
      <vt:lpstr>Organization Overview</vt:lpstr>
      <vt:lpstr>Organization Management Structure</vt:lpstr>
      <vt:lpstr>Data flow Diagram</vt:lpstr>
      <vt:lpstr>Limitations</vt:lpstr>
      <vt:lpstr>Project Goal</vt:lpstr>
      <vt:lpstr>Limitations and Alternative Solution</vt:lpstr>
      <vt:lpstr>Feasibility Analysis</vt:lpstr>
      <vt:lpstr>Future Plan</vt:lpstr>
      <vt:lpstr>Conclusion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Mr Menace</dc:creator>
  <cp:lastModifiedBy>Mr Menace</cp:lastModifiedBy>
  <cp:revision>35</cp:revision>
  <dcterms:created xsi:type="dcterms:W3CDTF">2021-04-28T10:00:28Z</dcterms:created>
  <dcterms:modified xsi:type="dcterms:W3CDTF">2021-06-05T17:14:17Z</dcterms:modified>
</cp:coreProperties>
</file>