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77" r:id="rId4"/>
    <p:sldId id="283" r:id="rId5"/>
    <p:sldId id="278" r:id="rId6"/>
    <p:sldId id="284" r:id="rId7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</p:embeddedFont>
    <p:embeddedFont>
      <p:font typeface="Poppins" panose="00000500000000000000" pitchFamily="2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22" autoAdjust="0"/>
  </p:normalViewPr>
  <p:slideViewPr>
    <p:cSldViewPr>
      <p:cViewPr varScale="1">
        <p:scale>
          <a:sx n="54" d="100"/>
          <a:sy n="54" d="100"/>
        </p:scale>
        <p:origin x="893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A8D180-2A68-43A9-99D7-B4CF9DEB1206}" type="doc">
      <dgm:prSet loTypeId="urn:microsoft.com/office/officeart/2011/layout/Tab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F10E5C53-1EF7-4A10-AF44-D13437F0A232}">
      <dgm:prSet phldrT="[Text]"/>
      <dgm:spPr/>
      <dgm:t>
        <a:bodyPr/>
        <a:lstStyle/>
        <a:p>
          <a:r>
            <a:rPr lang="en-US" b="1" dirty="0"/>
            <a:t>Total Revenue</a:t>
          </a:r>
        </a:p>
      </dgm:t>
    </dgm:pt>
    <dgm:pt modelId="{08F3A574-944F-4BCB-A1CB-8245021C4C5E}" type="parTrans" cxnId="{C5163B2F-2A6A-4107-8C03-404BDC52F7E7}">
      <dgm:prSet/>
      <dgm:spPr/>
      <dgm:t>
        <a:bodyPr/>
        <a:lstStyle/>
        <a:p>
          <a:endParaRPr lang="en-US"/>
        </a:p>
      </dgm:t>
    </dgm:pt>
    <dgm:pt modelId="{C8C843EF-FC27-4437-9CA2-5EF1E0090105}" type="sibTrans" cxnId="{C5163B2F-2A6A-4107-8C03-404BDC52F7E7}">
      <dgm:prSet/>
      <dgm:spPr/>
      <dgm:t>
        <a:bodyPr/>
        <a:lstStyle/>
        <a:p>
          <a:endParaRPr lang="en-US"/>
        </a:p>
      </dgm:t>
    </dgm:pt>
    <dgm:pt modelId="{8C889B1A-663B-4C30-BC6F-C7718DC277BD}">
      <dgm:prSet phldrT="[Text]" custT="1"/>
      <dgm:spPr/>
      <dgm:t>
        <a:bodyPr/>
        <a:lstStyle/>
        <a:p>
          <a:pPr algn="ctr"/>
          <a:r>
            <a: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Total Revenue for all Bookings</a:t>
          </a:r>
        </a:p>
      </dgm:t>
    </dgm:pt>
    <dgm:pt modelId="{7F2046B9-29B9-4BBF-878A-2BBA071BB510}" type="parTrans" cxnId="{E45ABDCC-5DC5-4D59-9193-76F1EDE5761A}">
      <dgm:prSet/>
      <dgm:spPr/>
      <dgm:t>
        <a:bodyPr/>
        <a:lstStyle/>
        <a:p>
          <a:endParaRPr lang="en-US"/>
        </a:p>
      </dgm:t>
    </dgm:pt>
    <dgm:pt modelId="{F469A58E-8C94-4871-A09E-80BDC3F8B8B5}" type="sibTrans" cxnId="{E45ABDCC-5DC5-4D59-9193-76F1EDE5761A}">
      <dgm:prSet/>
      <dgm:spPr/>
      <dgm:t>
        <a:bodyPr/>
        <a:lstStyle/>
        <a:p>
          <a:endParaRPr lang="en-US"/>
        </a:p>
      </dgm:t>
    </dgm:pt>
    <dgm:pt modelId="{4C1AE06A-3BA9-42AF-8CA0-972B0AC87E5C}">
      <dgm:prSet phldrT="[Text]"/>
      <dgm:spPr/>
      <dgm:t>
        <a:bodyPr/>
        <a:lstStyle/>
        <a:p>
          <a:r>
            <a:rPr lang="en-US" b="1" dirty="0"/>
            <a:t>Top City</a:t>
          </a:r>
        </a:p>
      </dgm:t>
    </dgm:pt>
    <dgm:pt modelId="{B7B8DF62-EC06-4D41-8497-11EF168B6285}" type="sibTrans" cxnId="{AF94674E-1CF8-4D9B-B637-26319090B802}">
      <dgm:prSet/>
      <dgm:spPr/>
      <dgm:t>
        <a:bodyPr/>
        <a:lstStyle/>
        <a:p>
          <a:endParaRPr lang="en-US"/>
        </a:p>
      </dgm:t>
    </dgm:pt>
    <dgm:pt modelId="{4FB365B3-7899-49CA-8C74-CBFB0A111AD2}" type="parTrans" cxnId="{AF94674E-1CF8-4D9B-B637-26319090B802}">
      <dgm:prSet/>
      <dgm:spPr/>
      <dgm:t>
        <a:bodyPr/>
        <a:lstStyle/>
        <a:p>
          <a:endParaRPr lang="en-US"/>
        </a:p>
      </dgm:t>
    </dgm:pt>
    <dgm:pt modelId="{8895A98E-FABF-453C-ABCD-D81D3DC3096B}">
      <dgm:prSet phldrT="[Text]"/>
      <dgm:spPr/>
      <dgm:t>
        <a:bodyPr/>
        <a:lstStyle/>
        <a:p>
          <a:r>
            <a:rPr lang="en-US" b="1" dirty="0"/>
            <a:t>Cancellation</a:t>
          </a:r>
        </a:p>
      </dgm:t>
    </dgm:pt>
    <dgm:pt modelId="{F22CD95B-33E2-4C61-B207-4C0B084EFF19}" type="sibTrans" cxnId="{74614061-C563-4D46-A1BE-B8F8AEA2460E}">
      <dgm:prSet/>
      <dgm:spPr/>
      <dgm:t>
        <a:bodyPr/>
        <a:lstStyle/>
        <a:p>
          <a:endParaRPr lang="en-US"/>
        </a:p>
      </dgm:t>
    </dgm:pt>
    <dgm:pt modelId="{AA4EBE0F-7ED0-464B-83CE-1EAB03E91E8A}" type="parTrans" cxnId="{74614061-C563-4D46-A1BE-B8F8AEA2460E}">
      <dgm:prSet/>
      <dgm:spPr/>
      <dgm:t>
        <a:bodyPr/>
        <a:lstStyle/>
        <a:p>
          <a:endParaRPr lang="en-US"/>
        </a:p>
      </dgm:t>
    </dgm:pt>
    <dgm:pt modelId="{5153466E-5967-4672-8A1B-2D6B9172538A}">
      <dgm:prSet phldrT="[Text]" custT="1"/>
      <dgm:spPr/>
      <dgm:t>
        <a:bodyPr/>
        <a:lstStyle/>
        <a:p>
          <a:pPr>
            <a:buFontTx/>
            <a:buNone/>
          </a:pPr>
          <a:r>
            <a: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		             $    1, 790, 000, 000</a:t>
          </a:r>
        </a:p>
      </dgm:t>
    </dgm:pt>
    <dgm:pt modelId="{CDB2B7E7-8288-4CAF-8238-6E267CD48BDC}" type="sibTrans" cxnId="{1E51B3C4-BDD9-477C-B93C-B5F3C1794201}">
      <dgm:prSet/>
      <dgm:spPr/>
      <dgm:t>
        <a:bodyPr/>
        <a:lstStyle/>
        <a:p>
          <a:endParaRPr lang="en-US"/>
        </a:p>
      </dgm:t>
    </dgm:pt>
    <dgm:pt modelId="{4B832136-5E1B-43C4-B893-872CA0A123AD}" type="parTrans" cxnId="{1E51B3C4-BDD9-477C-B93C-B5F3C1794201}">
      <dgm:prSet/>
      <dgm:spPr/>
      <dgm:t>
        <a:bodyPr/>
        <a:lstStyle/>
        <a:p>
          <a:endParaRPr lang="en-US"/>
        </a:p>
      </dgm:t>
    </dgm:pt>
    <dgm:pt modelId="{4D83417F-A211-49DF-A7A3-E0CDA34B0E6E}">
      <dgm:prSet phldrT="[Text]" custT="1"/>
      <dgm:spPr/>
      <dgm:t>
        <a:bodyPr/>
        <a:lstStyle/>
        <a:p>
          <a:endParaRPr lang="en-US" sz="2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D1F211F-AF36-40FA-9744-C9720DA4C006}" type="parTrans" cxnId="{7155F2B6-D23C-4590-90AA-34A41156448C}">
      <dgm:prSet/>
      <dgm:spPr/>
      <dgm:t>
        <a:bodyPr/>
        <a:lstStyle/>
        <a:p>
          <a:endParaRPr lang="en-US"/>
        </a:p>
      </dgm:t>
    </dgm:pt>
    <dgm:pt modelId="{4D860639-3658-4AFF-9C29-590C426C97C4}" type="sibTrans" cxnId="{7155F2B6-D23C-4590-90AA-34A41156448C}">
      <dgm:prSet/>
      <dgm:spPr/>
      <dgm:t>
        <a:bodyPr/>
        <a:lstStyle/>
        <a:p>
          <a:endParaRPr lang="en-US"/>
        </a:p>
      </dgm:t>
    </dgm:pt>
    <dgm:pt modelId="{8EE9431B-E7AF-4BBE-B1DF-EDA01A81EFB0}">
      <dgm:prSet phldrT="[Text]" custT="1"/>
      <dgm:spPr/>
      <dgm:t>
        <a:bodyPr/>
        <a:lstStyle/>
        <a:p>
          <a:pPr algn="l">
            <a:buFontTx/>
            <a:buNone/>
          </a:pPr>
          <a:r>
            <a: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   Mumbai</a:t>
          </a:r>
          <a:endParaRPr lang="en-US" sz="3600" dirty="0"/>
        </a:p>
      </dgm:t>
    </dgm:pt>
    <dgm:pt modelId="{0CCE9415-02D7-4AF6-B5BF-79507157406F}" type="parTrans" cxnId="{6EB7609B-2277-4C18-95C1-D6CFA7B4F164}">
      <dgm:prSet/>
      <dgm:spPr/>
      <dgm:t>
        <a:bodyPr/>
        <a:lstStyle/>
        <a:p>
          <a:endParaRPr lang="en-US"/>
        </a:p>
      </dgm:t>
    </dgm:pt>
    <dgm:pt modelId="{E762B004-F955-4DCE-AFEC-78E76518C5DC}" type="sibTrans" cxnId="{6EB7609B-2277-4C18-95C1-D6CFA7B4F164}">
      <dgm:prSet/>
      <dgm:spPr/>
      <dgm:t>
        <a:bodyPr/>
        <a:lstStyle/>
        <a:p>
          <a:endParaRPr lang="en-US"/>
        </a:p>
      </dgm:t>
    </dgm:pt>
    <dgm:pt modelId="{E26D59D6-B399-4D3E-833B-772FC1DFE919}">
      <dgm:prSet phldrT="[Text]" custT="1"/>
      <dgm:spPr/>
      <dgm:t>
        <a:bodyPr/>
        <a:lstStyle/>
        <a:p>
          <a:pPr algn="ctr">
            <a:buFontTx/>
            <a:buNone/>
          </a:pPr>
          <a:br>
            <a: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$    669, 000, 000</a:t>
          </a:r>
        </a:p>
      </dgm:t>
    </dgm:pt>
    <dgm:pt modelId="{62CDEA72-FF3C-4A4C-AB06-74A1FA4A23E7}" type="parTrans" cxnId="{AEA75CB2-A220-4FF5-A49F-CA277FC5D651}">
      <dgm:prSet/>
      <dgm:spPr/>
      <dgm:t>
        <a:bodyPr/>
        <a:lstStyle/>
        <a:p>
          <a:endParaRPr lang="en-US"/>
        </a:p>
      </dgm:t>
    </dgm:pt>
    <dgm:pt modelId="{D2D6E5EF-E12E-4717-A297-FB88C0857A25}" type="sibTrans" cxnId="{AEA75CB2-A220-4FF5-A49F-CA277FC5D651}">
      <dgm:prSet/>
      <dgm:spPr/>
      <dgm:t>
        <a:bodyPr/>
        <a:lstStyle/>
        <a:p>
          <a:endParaRPr lang="en-US"/>
        </a:p>
      </dgm:t>
    </dgm:pt>
    <dgm:pt modelId="{A11FB056-F9BC-497B-A5E1-DC8EE697B1F3}">
      <dgm:prSet phldrT="[Text]" custT="1"/>
      <dgm:spPr/>
      <dgm:t>
        <a:bodyPr/>
        <a:lstStyle/>
        <a:p>
          <a:pPr algn="ctr"/>
          <a:br>
            <a: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Cancellation is </a:t>
          </a:r>
          <a:r>
            <a:rPr lang="en-US" sz="28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High</a:t>
          </a:r>
        </a:p>
        <a:p>
          <a:pPr algn="l"/>
          <a:endParaRPr lang="en-US" sz="2100" dirty="0"/>
        </a:p>
      </dgm:t>
    </dgm:pt>
    <dgm:pt modelId="{6F6BB6BC-6F12-4968-A1DA-1444E36CB80C}" type="parTrans" cxnId="{B6C0A19D-744A-4F34-9B16-823F6B7800A5}">
      <dgm:prSet/>
      <dgm:spPr/>
      <dgm:t>
        <a:bodyPr/>
        <a:lstStyle/>
        <a:p>
          <a:endParaRPr lang="en-US"/>
        </a:p>
      </dgm:t>
    </dgm:pt>
    <dgm:pt modelId="{50EC08A7-F9B3-4B37-8427-38E7A4D9CA80}" type="sibTrans" cxnId="{B6C0A19D-744A-4F34-9B16-823F6B7800A5}">
      <dgm:prSet/>
      <dgm:spPr/>
      <dgm:t>
        <a:bodyPr/>
        <a:lstStyle/>
        <a:p>
          <a:endParaRPr lang="en-US"/>
        </a:p>
      </dgm:t>
    </dgm:pt>
    <dgm:pt modelId="{3492A130-7D0D-455A-ACED-7CE88D475186}">
      <dgm:prSet phldrT="[Text]" custT="1"/>
      <dgm:spPr/>
      <dgm:t>
        <a:bodyPr/>
        <a:lstStyle/>
        <a:p>
          <a:pPr algn="ctr">
            <a:buFontTx/>
            <a:buNone/>
          </a:pPr>
          <a:br>
            <a: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25% of the Total Bookings </a:t>
          </a:r>
        </a:p>
      </dgm:t>
    </dgm:pt>
    <dgm:pt modelId="{A87435F4-A9CA-47B2-96FC-C44BBF67FAD6}" type="parTrans" cxnId="{C7DAEA61-AEBC-444F-8AD3-F3D1276EFE3D}">
      <dgm:prSet/>
      <dgm:spPr/>
      <dgm:t>
        <a:bodyPr/>
        <a:lstStyle/>
        <a:p>
          <a:endParaRPr lang="en-US"/>
        </a:p>
      </dgm:t>
    </dgm:pt>
    <dgm:pt modelId="{9A26E342-A2EF-463C-83E9-BDB477823324}" type="sibTrans" cxnId="{C7DAEA61-AEBC-444F-8AD3-F3D1276EFE3D}">
      <dgm:prSet/>
      <dgm:spPr/>
      <dgm:t>
        <a:bodyPr/>
        <a:lstStyle/>
        <a:p>
          <a:endParaRPr lang="en-US"/>
        </a:p>
      </dgm:t>
    </dgm:pt>
    <dgm:pt modelId="{5B414765-8927-420B-A262-04FB8BFADEF0}" type="pres">
      <dgm:prSet presAssocID="{2BA8D180-2A68-43A9-99D7-B4CF9DEB120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70049C9E-1614-48BB-9978-B34172D1AEE7}" type="pres">
      <dgm:prSet presAssocID="{F10E5C53-1EF7-4A10-AF44-D13437F0A232}" presName="composite" presStyleCnt="0"/>
      <dgm:spPr/>
    </dgm:pt>
    <dgm:pt modelId="{EF22345E-98DB-4E62-93A0-102BE2DD27A7}" type="pres">
      <dgm:prSet presAssocID="{F10E5C53-1EF7-4A10-AF44-D13437F0A232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50E7B7A2-F74D-4BCD-9C01-2C1AF560E8E7}" type="pres">
      <dgm:prSet presAssocID="{F10E5C53-1EF7-4A10-AF44-D13437F0A232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94074247-20E0-416D-8D9C-15748BA3A202}" type="pres">
      <dgm:prSet presAssocID="{F10E5C53-1EF7-4A10-AF44-D13437F0A232}" presName="Accent" presStyleLbl="parChTrans1D1" presStyleIdx="0" presStyleCnt="3"/>
      <dgm:spPr/>
    </dgm:pt>
    <dgm:pt modelId="{1697FACA-03A7-4C06-8D0C-CB462731A2BB}" type="pres">
      <dgm:prSet presAssocID="{F10E5C53-1EF7-4A10-AF44-D13437F0A232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55609882-B561-49FE-A8D5-9693426678CC}" type="pres">
      <dgm:prSet presAssocID="{C8C843EF-FC27-4437-9CA2-5EF1E0090105}" presName="sibTrans" presStyleCnt="0"/>
      <dgm:spPr/>
    </dgm:pt>
    <dgm:pt modelId="{F318DACF-6DB6-4405-8470-55D88F2C9F2C}" type="pres">
      <dgm:prSet presAssocID="{4C1AE06A-3BA9-42AF-8CA0-972B0AC87E5C}" presName="composite" presStyleCnt="0"/>
      <dgm:spPr/>
    </dgm:pt>
    <dgm:pt modelId="{90384131-FCA8-46B9-B310-AD975BDEFA93}" type="pres">
      <dgm:prSet presAssocID="{4C1AE06A-3BA9-42AF-8CA0-972B0AC87E5C}" presName="FirstChild" presStyleLbl="revTx" presStyleIdx="2" presStyleCnt="6" custLinFactNeighborX="365" custLinFactNeighborY="-9204">
        <dgm:presLayoutVars>
          <dgm:chMax val="0"/>
          <dgm:chPref val="0"/>
          <dgm:bulletEnabled val="1"/>
        </dgm:presLayoutVars>
      </dgm:prSet>
      <dgm:spPr/>
    </dgm:pt>
    <dgm:pt modelId="{AE3548AF-4494-4F70-A08A-3B3B3946FC1C}" type="pres">
      <dgm:prSet presAssocID="{4C1AE06A-3BA9-42AF-8CA0-972B0AC87E5C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DC8C45EE-A656-4A80-95ED-75AA455A6D91}" type="pres">
      <dgm:prSet presAssocID="{4C1AE06A-3BA9-42AF-8CA0-972B0AC87E5C}" presName="Accent" presStyleLbl="parChTrans1D1" presStyleIdx="1" presStyleCnt="3"/>
      <dgm:spPr/>
    </dgm:pt>
    <dgm:pt modelId="{6B474DF9-2F31-4484-BA68-59DA7DA2C139}" type="pres">
      <dgm:prSet presAssocID="{4C1AE06A-3BA9-42AF-8CA0-972B0AC87E5C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2BE52DFC-0658-487E-B5A4-664CC5A01006}" type="pres">
      <dgm:prSet presAssocID="{B7B8DF62-EC06-4D41-8497-11EF168B6285}" presName="sibTrans" presStyleCnt="0"/>
      <dgm:spPr/>
    </dgm:pt>
    <dgm:pt modelId="{88C2E649-8097-410A-9263-D27670AE082A}" type="pres">
      <dgm:prSet presAssocID="{8895A98E-FABF-453C-ABCD-D81D3DC3096B}" presName="composite" presStyleCnt="0"/>
      <dgm:spPr/>
    </dgm:pt>
    <dgm:pt modelId="{98559C3B-AD12-4026-B2DB-6CC4708AEFF3}" type="pres">
      <dgm:prSet presAssocID="{8895A98E-FABF-453C-ABCD-D81D3DC3096B}" presName="FirstChild" presStyleLbl="revTx" presStyleIdx="4" presStyleCnt="6" custLinFactNeighborX="-6570" custLinFactNeighborY="16451">
        <dgm:presLayoutVars>
          <dgm:chMax val="0"/>
          <dgm:chPref val="0"/>
          <dgm:bulletEnabled val="1"/>
        </dgm:presLayoutVars>
      </dgm:prSet>
      <dgm:spPr/>
    </dgm:pt>
    <dgm:pt modelId="{E3CF30B0-7745-4C30-8C79-9AE4406580C7}" type="pres">
      <dgm:prSet presAssocID="{8895A98E-FABF-453C-ABCD-D81D3DC3096B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02FFEF64-03C3-480B-8662-F7CAF6205E52}" type="pres">
      <dgm:prSet presAssocID="{8895A98E-FABF-453C-ABCD-D81D3DC3096B}" presName="Accent" presStyleLbl="parChTrans1D1" presStyleIdx="2" presStyleCnt="3"/>
      <dgm:spPr/>
    </dgm:pt>
    <dgm:pt modelId="{493F4B9B-8545-4604-99DA-0D798B461357}" type="pres">
      <dgm:prSet presAssocID="{8895A98E-FABF-453C-ABCD-D81D3DC3096B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450AB13-1DE6-44B1-A66A-E30CF269C125}" type="presOf" srcId="{2BA8D180-2A68-43A9-99D7-B4CF9DEB1206}" destId="{5B414765-8927-420B-A262-04FB8BFADEF0}" srcOrd="0" destOrd="0" presId="urn:microsoft.com/office/officeart/2011/layout/TabList"/>
    <dgm:cxn modelId="{C5163B2F-2A6A-4107-8C03-404BDC52F7E7}" srcId="{2BA8D180-2A68-43A9-99D7-B4CF9DEB1206}" destId="{F10E5C53-1EF7-4A10-AF44-D13437F0A232}" srcOrd="0" destOrd="0" parTransId="{08F3A574-944F-4BCB-A1CB-8245021C4C5E}" sibTransId="{C8C843EF-FC27-4437-9CA2-5EF1E0090105}"/>
    <dgm:cxn modelId="{FBB7AA39-1358-4F09-84A3-7AD7C9054007}" type="presOf" srcId="{E26D59D6-B399-4D3E-833B-772FC1DFE919}" destId="{6B474DF9-2F31-4484-BA68-59DA7DA2C139}" srcOrd="0" destOrd="0" presId="urn:microsoft.com/office/officeart/2011/layout/TabList"/>
    <dgm:cxn modelId="{74614061-C563-4D46-A1BE-B8F8AEA2460E}" srcId="{2BA8D180-2A68-43A9-99D7-B4CF9DEB1206}" destId="{8895A98E-FABF-453C-ABCD-D81D3DC3096B}" srcOrd="2" destOrd="0" parTransId="{AA4EBE0F-7ED0-464B-83CE-1EAB03E91E8A}" sibTransId="{F22CD95B-33E2-4C61-B207-4C0B084EFF19}"/>
    <dgm:cxn modelId="{C7DAEA61-AEBC-444F-8AD3-F3D1276EFE3D}" srcId="{8895A98E-FABF-453C-ABCD-D81D3DC3096B}" destId="{3492A130-7D0D-455A-ACED-7CE88D475186}" srcOrd="1" destOrd="0" parTransId="{A87435F4-A9CA-47B2-96FC-C44BBF67FAD6}" sibTransId="{9A26E342-A2EF-463C-83E9-BDB477823324}"/>
    <dgm:cxn modelId="{D41DF041-5649-4219-85A3-D8F6CC5EDBC9}" type="presOf" srcId="{4C1AE06A-3BA9-42AF-8CA0-972B0AC87E5C}" destId="{AE3548AF-4494-4F70-A08A-3B3B3946FC1C}" srcOrd="0" destOrd="0" presId="urn:microsoft.com/office/officeart/2011/layout/TabList"/>
    <dgm:cxn modelId="{AF94674E-1CF8-4D9B-B637-26319090B802}" srcId="{2BA8D180-2A68-43A9-99D7-B4CF9DEB1206}" destId="{4C1AE06A-3BA9-42AF-8CA0-972B0AC87E5C}" srcOrd="1" destOrd="0" parTransId="{4FB365B3-7899-49CA-8C74-CBFB0A111AD2}" sibTransId="{B7B8DF62-EC06-4D41-8497-11EF168B6285}"/>
    <dgm:cxn modelId="{F3267251-31A7-4A53-9928-787FE50FE61E}" type="presOf" srcId="{8895A98E-FABF-453C-ABCD-D81D3DC3096B}" destId="{E3CF30B0-7745-4C30-8C79-9AE4406580C7}" srcOrd="0" destOrd="0" presId="urn:microsoft.com/office/officeart/2011/layout/TabList"/>
    <dgm:cxn modelId="{22ECD955-27AA-416E-96D4-D8AB4E5D32D8}" type="presOf" srcId="{A11FB056-F9BC-497B-A5E1-DC8EE697B1F3}" destId="{98559C3B-AD12-4026-B2DB-6CC4708AEFF3}" srcOrd="0" destOrd="0" presId="urn:microsoft.com/office/officeart/2011/layout/TabList"/>
    <dgm:cxn modelId="{B180D357-63B8-40A9-9AF2-A778703B903A}" type="presOf" srcId="{8C889B1A-663B-4C30-BC6F-C7718DC277BD}" destId="{EF22345E-98DB-4E62-93A0-102BE2DD27A7}" srcOrd="0" destOrd="0" presId="urn:microsoft.com/office/officeart/2011/layout/TabList"/>
    <dgm:cxn modelId="{6EB7609B-2277-4C18-95C1-D6CFA7B4F164}" srcId="{4C1AE06A-3BA9-42AF-8CA0-972B0AC87E5C}" destId="{8EE9431B-E7AF-4BBE-B1DF-EDA01A81EFB0}" srcOrd="0" destOrd="0" parTransId="{0CCE9415-02D7-4AF6-B5BF-79507157406F}" sibTransId="{E762B004-F955-4DCE-AFEC-78E76518C5DC}"/>
    <dgm:cxn modelId="{23FCE19C-F21F-4C27-A868-59DD33FF3A55}" type="presOf" srcId="{F10E5C53-1EF7-4A10-AF44-D13437F0A232}" destId="{50E7B7A2-F74D-4BCD-9C01-2C1AF560E8E7}" srcOrd="0" destOrd="0" presId="urn:microsoft.com/office/officeart/2011/layout/TabList"/>
    <dgm:cxn modelId="{7E1C849D-8F7F-44E9-B472-E46CA18F87EB}" type="presOf" srcId="{5153466E-5967-4672-8A1B-2D6B9172538A}" destId="{1697FACA-03A7-4C06-8D0C-CB462731A2BB}" srcOrd="0" destOrd="1" presId="urn:microsoft.com/office/officeart/2011/layout/TabList"/>
    <dgm:cxn modelId="{B6C0A19D-744A-4F34-9B16-823F6B7800A5}" srcId="{8895A98E-FABF-453C-ABCD-D81D3DC3096B}" destId="{A11FB056-F9BC-497B-A5E1-DC8EE697B1F3}" srcOrd="0" destOrd="0" parTransId="{6F6BB6BC-6F12-4968-A1DA-1444E36CB80C}" sibTransId="{50EC08A7-F9B3-4B37-8427-38E7A4D9CA80}"/>
    <dgm:cxn modelId="{AEA75CB2-A220-4FF5-A49F-CA277FC5D651}" srcId="{4C1AE06A-3BA9-42AF-8CA0-972B0AC87E5C}" destId="{E26D59D6-B399-4D3E-833B-772FC1DFE919}" srcOrd="1" destOrd="0" parTransId="{62CDEA72-FF3C-4A4C-AB06-74A1FA4A23E7}" sibTransId="{D2D6E5EF-E12E-4717-A297-FB88C0857A25}"/>
    <dgm:cxn modelId="{7155F2B6-D23C-4590-90AA-34A41156448C}" srcId="{F10E5C53-1EF7-4A10-AF44-D13437F0A232}" destId="{4D83417F-A211-49DF-A7A3-E0CDA34B0E6E}" srcOrd="1" destOrd="0" parTransId="{0D1F211F-AF36-40FA-9744-C9720DA4C006}" sibTransId="{4D860639-3658-4AFF-9C29-590C426C97C4}"/>
    <dgm:cxn modelId="{460D12BD-768B-48B8-8BB9-C24064DD75C5}" type="presOf" srcId="{3492A130-7D0D-455A-ACED-7CE88D475186}" destId="{493F4B9B-8545-4604-99DA-0D798B461357}" srcOrd="0" destOrd="0" presId="urn:microsoft.com/office/officeart/2011/layout/TabList"/>
    <dgm:cxn modelId="{A3F622C2-6E9F-4A3F-BE32-DA1E1B82F01D}" type="presOf" srcId="{8EE9431B-E7AF-4BBE-B1DF-EDA01A81EFB0}" destId="{90384131-FCA8-46B9-B310-AD975BDEFA93}" srcOrd="0" destOrd="0" presId="urn:microsoft.com/office/officeart/2011/layout/TabList"/>
    <dgm:cxn modelId="{1E51B3C4-BDD9-477C-B93C-B5F3C1794201}" srcId="{4D83417F-A211-49DF-A7A3-E0CDA34B0E6E}" destId="{5153466E-5967-4672-8A1B-2D6B9172538A}" srcOrd="0" destOrd="0" parTransId="{4B832136-5E1B-43C4-B893-872CA0A123AD}" sibTransId="{CDB2B7E7-8288-4CAF-8238-6E267CD48BDC}"/>
    <dgm:cxn modelId="{E45ABDCC-5DC5-4D59-9193-76F1EDE5761A}" srcId="{F10E5C53-1EF7-4A10-AF44-D13437F0A232}" destId="{8C889B1A-663B-4C30-BC6F-C7718DC277BD}" srcOrd="0" destOrd="0" parTransId="{7F2046B9-29B9-4BBF-878A-2BBA071BB510}" sibTransId="{F469A58E-8C94-4871-A09E-80BDC3F8B8B5}"/>
    <dgm:cxn modelId="{187AF5E5-2009-4280-A008-248FA6AEA741}" type="presOf" srcId="{4D83417F-A211-49DF-A7A3-E0CDA34B0E6E}" destId="{1697FACA-03A7-4C06-8D0C-CB462731A2BB}" srcOrd="0" destOrd="0" presId="urn:microsoft.com/office/officeart/2011/layout/TabList"/>
    <dgm:cxn modelId="{9FF20B9F-5EEB-42D5-8654-6DB752C73ACB}" type="presParOf" srcId="{5B414765-8927-420B-A262-04FB8BFADEF0}" destId="{70049C9E-1614-48BB-9978-B34172D1AEE7}" srcOrd="0" destOrd="0" presId="urn:microsoft.com/office/officeart/2011/layout/TabList"/>
    <dgm:cxn modelId="{F9066CE6-81FF-4733-B4F6-E80295750C75}" type="presParOf" srcId="{70049C9E-1614-48BB-9978-B34172D1AEE7}" destId="{EF22345E-98DB-4E62-93A0-102BE2DD27A7}" srcOrd="0" destOrd="0" presId="urn:microsoft.com/office/officeart/2011/layout/TabList"/>
    <dgm:cxn modelId="{995F0A24-7B26-4C54-9400-D07CC205A2FA}" type="presParOf" srcId="{70049C9E-1614-48BB-9978-B34172D1AEE7}" destId="{50E7B7A2-F74D-4BCD-9C01-2C1AF560E8E7}" srcOrd="1" destOrd="0" presId="urn:microsoft.com/office/officeart/2011/layout/TabList"/>
    <dgm:cxn modelId="{EDC57BF3-9C8C-4924-974C-19F459DF3FBF}" type="presParOf" srcId="{70049C9E-1614-48BB-9978-B34172D1AEE7}" destId="{94074247-20E0-416D-8D9C-15748BA3A202}" srcOrd="2" destOrd="0" presId="urn:microsoft.com/office/officeart/2011/layout/TabList"/>
    <dgm:cxn modelId="{937453B8-2B9E-4324-9757-FD20B4F5C8B7}" type="presParOf" srcId="{5B414765-8927-420B-A262-04FB8BFADEF0}" destId="{1697FACA-03A7-4C06-8D0C-CB462731A2BB}" srcOrd="1" destOrd="0" presId="urn:microsoft.com/office/officeart/2011/layout/TabList"/>
    <dgm:cxn modelId="{C488E333-0CE4-4CE4-A898-10F2B920E30E}" type="presParOf" srcId="{5B414765-8927-420B-A262-04FB8BFADEF0}" destId="{55609882-B561-49FE-A8D5-9693426678CC}" srcOrd="2" destOrd="0" presId="urn:microsoft.com/office/officeart/2011/layout/TabList"/>
    <dgm:cxn modelId="{287D4280-7287-4493-8A88-228B4C3B427F}" type="presParOf" srcId="{5B414765-8927-420B-A262-04FB8BFADEF0}" destId="{F318DACF-6DB6-4405-8470-55D88F2C9F2C}" srcOrd="3" destOrd="0" presId="urn:microsoft.com/office/officeart/2011/layout/TabList"/>
    <dgm:cxn modelId="{54E07845-5D2C-4A08-A7F2-5F54F173998D}" type="presParOf" srcId="{F318DACF-6DB6-4405-8470-55D88F2C9F2C}" destId="{90384131-FCA8-46B9-B310-AD975BDEFA93}" srcOrd="0" destOrd="0" presId="urn:microsoft.com/office/officeart/2011/layout/TabList"/>
    <dgm:cxn modelId="{45F667E0-9341-43B5-9FDA-CF912F4077B7}" type="presParOf" srcId="{F318DACF-6DB6-4405-8470-55D88F2C9F2C}" destId="{AE3548AF-4494-4F70-A08A-3B3B3946FC1C}" srcOrd="1" destOrd="0" presId="urn:microsoft.com/office/officeart/2011/layout/TabList"/>
    <dgm:cxn modelId="{E3A5638C-54EB-44BF-87D8-FFCDB9B8CDEF}" type="presParOf" srcId="{F318DACF-6DB6-4405-8470-55D88F2C9F2C}" destId="{DC8C45EE-A656-4A80-95ED-75AA455A6D91}" srcOrd="2" destOrd="0" presId="urn:microsoft.com/office/officeart/2011/layout/TabList"/>
    <dgm:cxn modelId="{9374088D-805E-4675-8213-32F884F15CBA}" type="presParOf" srcId="{5B414765-8927-420B-A262-04FB8BFADEF0}" destId="{6B474DF9-2F31-4484-BA68-59DA7DA2C139}" srcOrd="4" destOrd="0" presId="urn:microsoft.com/office/officeart/2011/layout/TabList"/>
    <dgm:cxn modelId="{74FC8FF6-E259-41C1-B1AF-72A63C83D585}" type="presParOf" srcId="{5B414765-8927-420B-A262-04FB8BFADEF0}" destId="{2BE52DFC-0658-487E-B5A4-664CC5A01006}" srcOrd="5" destOrd="0" presId="urn:microsoft.com/office/officeart/2011/layout/TabList"/>
    <dgm:cxn modelId="{09F1977C-2C5D-4FAF-A1CB-B73F8F686F18}" type="presParOf" srcId="{5B414765-8927-420B-A262-04FB8BFADEF0}" destId="{88C2E649-8097-410A-9263-D27670AE082A}" srcOrd="6" destOrd="0" presId="urn:microsoft.com/office/officeart/2011/layout/TabList"/>
    <dgm:cxn modelId="{871DE3F3-A4F9-46D0-B325-2E733F14426B}" type="presParOf" srcId="{88C2E649-8097-410A-9263-D27670AE082A}" destId="{98559C3B-AD12-4026-B2DB-6CC4708AEFF3}" srcOrd="0" destOrd="0" presId="urn:microsoft.com/office/officeart/2011/layout/TabList"/>
    <dgm:cxn modelId="{153032E0-3A54-4DE7-A875-B0D1D2777FF8}" type="presParOf" srcId="{88C2E649-8097-410A-9263-D27670AE082A}" destId="{E3CF30B0-7745-4C30-8C79-9AE4406580C7}" srcOrd="1" destOrd="0" presId="urn:microsoft.com/office/officeart/2011/layout/TabList"/>
    <dgm:cxn modelId="{977C71B3-BEA2-43A3-ACDA-9430388F854C}" type="presParOf" srcId="{88C2E649-8097-410A-9263-D27670AE082A}" destId="{02FFEF64-03C3-480B-8662-F7CAF6205E52}" srcOrd="2" destOrd="0" presId="urn:microsoft.com/office/officeart/2011/layout/TabList"/>
    <dgm:cxn modelId="{5F9470CF-3A56-445D-9BA0-C872DA8C6C58}" type="presParOf" srcId="{5B414765-8927-420B-A262-04FB8BFADEF0}" destId="{493F4B9B-8545-4604-99DA-0D798B461357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A8D180-2A68-43A9-99D7-B4CF9DEB1206}" type="doc">
      <dgm:prSet loTypeId="urn:microsoft.com/office/officeart/2011/layout/Tab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F10E5C53-1EF7-4A10-AF44-D13437F0A232}">
      <dgm:prSet phldrT="[Text]"/>
      <dgm:spPr/>
      <dgm:t>
        <a:bodyPr/>
        <a:lstStyle/>
        <a:p>
          <a:r>
            <a:rPr lang="en-US" b="1" dirty="0"/>
            <a:t>Checked Out</a:t>
          </a:r>
        </a:p>
      </dgm:t>
    </dgm:pt>
    <dgm:pt modelId="{08F3A574-944F-4BCB-A1CB-8245021C4C5E}" type="parTrans" cxnId="{C5163B2F-2A6A-4107-8C03-404BDC52F7E7}">
      <dgm:prSet/>
      <dgm:spPr/>
      <dgm:t>
        <a:bodyPr/>
        <a:lstStyle/>
        <a:p>
          <a:endParaRPr lang="en-US"/>
        </a:p>
      </dgm:t>
    </dgm:pt>
    <dgm:pt modelId="{C8C843EF-FC27-4437-9CA2-5EF1E0090105}" type="sibTrans" cxnId="{C5163B2F-2A6A-4107-8C03-404BDC52F7E7}">
      <dgm:prSet/>
      <dgm:spPr/>
      <dgm:t>
        <a:bodyPr/>
        <a:lstStyle/>
        <a:p>
          <a:endParaRPr lang="en-US"/>
        </a:p>
      </dgm:t>
    </dgm:pt>
    <dgm:pt modelId="{8C889B1A-663B-4C30-BC6F-C7718DC277BD}">
      <dgm:prSet phldrT="[Text]" custT="1"/>
      <dgm:spPr/>
      <dgm:t>
        <a:bodyPr/>
        <a:lstStyle/>
        <a:p>
          <a:pPr algn="ctr"/>
          <a:r>
            <a: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Weekday</a:t>
          </a:r>
          <a:endParaRPr lang="en-US" sz="2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F2046B9-29B9-4BBF-878A-2BBA071BB510}" type="parTrans" cxnId="{E45ABDCC-5DC5-4D59-9193-76F1EDE5761A}">
      <dgm:prSet/>
      <dgm:spPr/>
      <dgm:t>
        <a:bodyPr/>
        <a:lstStyle/>
        <a:p>
          <a:endParaRPr lang="en-US"/>
        </a:p>
      </dgm:t>
    </dgm:pt>
    <dgm:pt modelId="{F469A58E-8C94-4871-A09E-80BDC3F8B8B5}" type="sibTrans" cxnId="{E45ABDCC-5DC5-4D59-9193-76F1EDE5761A}">
      <dgm:prSet/>
      <dgm:spPr/>
      <dgm:t>
        <a:bodyPr/>
        <a:lstStyle/>
        <a:p>
          <a:endParaRPr lang="en-US"/>
        </a:p>
      </dgm:t>
    </dgm:pt>
    <dgm:pt modelId="{4C1AE06A-3BA9-42AF-8CA0-972B0AC87E5C}">
      <dgm:prSet phldrT="[Text]"/>
      <dgm:spPr/>
      <dgm:t>
        <a:bodyPr/>
        <a:lstStyle/>
        <a:p>
          <a:r>
            <a:rPr lang="en-US" b="1" dirty="0"/>
            <a:t>Checked Out</a:t>
          </a:r>
        </a:p>
      </dgm:t>
    </dgm:pt>
    <dgm:pt modelId="{B7B8DF62-EC06-4D41-8497-11EF168B6285}" type="sibTrans" cxnId="{AF94674E-1CF8-4D9B-B637-26319090B802}">
      <dgm:prSet/>
      <dgm:spPr/>
      <dgm:t>
        <a:bodyPr/>
        <a:lstStyle/>
        <a:p>
          <a:endParaRPr lang="en-US"/>
        </a:p>
      </dgm:t>
    </dgm:pt>
    <dgm:pt modelId="{4FB365B3-7899-49CA-8C74-CBFB0A111AD2}" type="parTrans" cxnId="{AF94674E-1CF8-4D9B-B637-26319090B802}">
      <dgm:prSet/>
      <dgm:spPr/>
      <dgm:t>
        <a:bodyPr/>
        <a:lstStyle/>
        <a:p>
          <a:endParaRPr lang="en-US"/>
        </a:p>
      </dgm:t>
    </dgm:pt>
    <dgm:pt modelId="{8895A98E-FABF-453C-ABCD-D81D3DC3096B}">
      <dgm:prSet phldrT="[Text]"/>
      <dgm:spPr/>
      <dgm:t>
        <a:bodyPr/>
        <a:lstStyle/>
        <a:p>
          <a:r>
            <a:rPr lang="en-US" b="1" dirty="0"/>
            <a:t>Cancellation</a:t>
          </a:r>
        </a:p>
      </dgm:t>
    </dgm:pt>
    <dgm:pt modelId="{F22CD95B-33E2-4C61-B207-4C0B084EFF19}" type="sibTrans" cxnId="{74614061-C563-4D46-A1BE-B8F8AEA2460E}">
      <dgm:prSet/>
      <dgm:spPr/>
      <dgm:t>
        <a:bodyPr/>
        <a:lstStyle/>
        <a:p>
          <a:endParaRPr lang="en-US"/>
        </a:p>
      </dgm:t>
    </dgm:pt>
    <dgm:pt modelId="{AA4EBE0F-7ED0-464B-83CE-1EAB03E91E8A}" type="parTrans" cxnId="{74614061-C563-4D46-A1BE-B8F8AEA2460E}">
      <dgm:prSet/>
      <dgm:spPr/>
      <dgm:t>
        <a:bodyPr/>
        <a:lstStyle/>
        <a:p>
          <a:endParaRPr lang="en-US"/>
        </a:p>
      </dgm:t>
    </dgm:pt>
    <dgm:pt modelId="{5153466E-5967-4672-8A1B-2D6B9172538A}">
      <dgm:prSet phldrT="[Text]" custT="1"/>
      <dgm:spPr/>
      <dgm:t>
        <a:bodyPr/>
        <a:lstStyle/>
        <a:p>
          <a:pPr>
            <a:buFontTx/>
            <a:buNone/>
          </a:pPr>
          <a:r>
            <a: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		       # of Bookings: 60, 000</a:t>
          </a:r>
        </a:p>
      </dgm:t>
    </dgm:pt>
    <dgm:pt modelId="{CDB2B7E7-8288-4CAF-8238-6E267CD48BDC}" type="sibTrans" cxnId="{1E51B3C4-BDD9-477C-B93C-B5F3C1794201}">
      <dgm:prSet/>
      <dgm:spPr/>
      <dgm:t>
        <a:bodyPr/>
        <a:lstStyle/>
        <a:p>
          <a:endParaRPr lang="en-US"/>
        </a:p>
      </dgm:t>
    </dgm:pt>
    <dgm:pt modelId="{4B832136-5E1B-43C4-B893-872CA0A123AD}" type="parTrans" cxnId="{1E51B3C4-BDD9-477C-B93C-B5F3C1794201}">
      <dgm:prSet/>
      <dgm:spPr/>
      <dgm:t>
        <a:bodyPr/>
        <a:lstStyle/>
        <a:p>
          <a:endParaRPr lang="en-US"/>
        </a:p>
      </dgm:t>
    </dgm:pt>
    <dgm:pt modelId="{4D83417F-A211-49DF-A7A3-E0CDA34B0E6E}">
      <dgm:prSet phldrT="[Text]" custT="1"/>
      <dgm:spPr/>
      <dgm:t>
        <a:bodyPr/>
        <a:lstStyle/>
        <a:p>
          <a:endParaRPr lang="en-US" sz="2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D1F211F-AF36-40FA-9744-C9720DA4C006}" type="parTrans" cxnId="{7155F2B6-D23C-4590-90AA-34A41156448C}">
      <dgm:prSet/>
      <dgm:spPr/>
      <dgm:t>
        <a:bodyPr/>
        <a:lstStyle/>
        <a:p>
          <a:endParaRPr lang="en-US"/>
        </a:p>
      </dgm:t>
    </dgm:pt>
    <dgm:pt modelId="{4D860639-3658-4AFF-9C29-590C426C97C4}" type="sibTrans" cxnId="{7155F2B6-D23C-4590-90AA-34A41156448C}">
      <dgm:prSet/>
      <dgm:spPr/>
      <dgm:t>
        <a:bodyPr/>
        <a:lstStyle/>
        <a:p>
          <a:endParaRPr lang="en-US"/>
        </a:p>
      </dgm:t>
    </dgm:pt>
    <dgm:pt modelId="{A11FB056-F9BC-497B-A5E1-DC8EE697B1F3}">
      <dgm:prSet phldrT="[Text]" custT="1"/>
      <dgm:spPr/>
      <dgm:t>
        <a:bodyPr/>
        <a:lstStyle/>
        <a:p>
          <a:pPr algn="ctr"/>
          <a:br>
            <a: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Weekday</a:t>
          </a:r>
          <a:endParaRPr lang="en-US" sz="2800" b="0" cap="none" spc="0" dirty="0">
            <a:ln w="0"/>
            <a:solidFill>
              <a:srgbClr val="C00000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F6BB6BC-6F12-4968-A1DA-1444E36CB80C}" type="parTrans" cxnId="{B6C0A19D-744A-4F34-9B16-823F6B7800A5}">
      <dgm:prSet/>
      <dgm:spPr/>
      <dgm:t>
        <a:bodyPr/>
        <a:lstStyle/>
        <a:p>
          <a:endParaRPr lang="en-US"/>
        </a:p>
      </dgm:t>
    </dgm:pt>
    <dgm:pt modelId="{50EC08A7-F9B3-4B37-8427-38E7A4D9CA80}" type="sibTrans" cxnId="{B6C0A19D-744A-4F34-9B16-823F6B7800A5}">
      <dgm:prSet/>
      <dgm:spPr/>
      <dgm:t>
        <a:bodyPr/>
        <a:lstStyle/>
        <a:p>
          <a:endParaRPr lang="en-US"/>
        </a:p>
      </dgm:t>
    </dgm:pt>
    <dgm:pt modelId="{3492A130-7D0D-455A-ACED-7CE88D475186}">
      <dgm:prSet phldrT="[Text]" custT="1"/>
      <dgm:spPr/>
      <dgm:t>
        <a:bodyPr/>
        <a:lstStyle/>
        <a:p>
          <a:pPr algn="ctr">
            <a:buFontTx/>
            <a:buNone/>
          </a:pPr>
          <a:br>
            <a: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4, 580</a:t>
          </a:r>
        </a:p>
      </dgm:t>
    </dgm:pt>
    <dgm:pt modelId="{A87435F4-A9CA-47B2-96FC-C44BBF67FAD6}" type="parTrans" cxnId="{C7DAEA61-AEBC-444F-8AD3-F3D1276EFE3D}">
      <dgm:prSet/>
      <dgm:spPr/>
      <dgm:t>
        <a:bodyPr/>
        <a:lstStyle/>
        <a:p>
          <a:endParaRPr lang="en-US"/>
        </a:p>
      </dgm:t>
    </dgm:pt>
    <dgm:pt modelId="{9A26E342-A2EF-463C-83E9-BDB477823324}" type="sibTrans" cxnId="{C7DAEA61-AEBC-444F-8AD3-F3D1276EFE3D}">
      <dgm:prSet/>
      <dgm:spPr/>
      <dgm:t>
        <a:bodyPr/>
        <a:lstStyle/>
        <a:p>
          <a:endParaRPr lang="en-US"/>
        </a:p>
      </dgm:t>
    </dgm:pt>
    <dgm:pt modelId="{8EE9431B-E7AF-4BBE-B1DF-EDA01A81EFB0}">
      <dgm:prSet phldrT="[Text]" custT="1"/>
      <dgm:spPr/>
      <dgm:t>
        <a:bodyPr/>
        <a:lstStyle/>
        <a:p>
          <a:pPr algn="l">
            <a:buFontTx/>
            <a:buNone/>
          </a:pPr>
          <a:r>
            <a: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   	</a:t>
          </a:r>
          <a:r>
            <a: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Weekend</a:t>
          </a:r>
          <a:endParaRPr lang="en-US" sz="3600" dirty="0"/>
        </a:p>
      </dgm:t>
    </dgm:pt>
    <dgm:pt modelId="{E762B004-F955-4DCE-AFEC-78E76518C5DC}" type="sibTrans" cxnId="{6EB7609B-2277-4C18-95C1-D6CFA7B4F164}">
      <dgm:prSet/>
      <dgm:spPr/>
      <dgm:t>
        <a:bodyPr/>
        <a:lstStyle/>
        <a:p>
          <a:endParaRPr lang="en-US"/>
        </a:p>
      </dgm:t>
    </dgm:pt>
    <dgm:pt modelId="{0CCE9415-02D7-4AF6-B5BF-79507157406F}" type="parTrans" cxnId="{6EB7609B-2277-4C18-95C1-D6CFA7B4F164}">
      <dgm:prSet/>
      <dgm:spPr/>
      <dgm:t>
        <a:bodyPr/>
        <a:lstStyle/>
        <a:p>
          <a:endParaRPr lang="en-US"/>
        </a:p>
      </dgm:t>
    </dgm:pt>
    <dgm:pt modelId="{DA865A0E-713E-462E-B927-498592EF711A}">
      <dgm:prSet phldrT="[Text]" custT="1"/>
      <dgm:spPr/>
      <dgm:t>
        <a:bodyPr/>
        <a:lstStyle/>
        <a:p>
          <a:pPr algn="ctr">
            <a:buFontTx/>
            <a:buNone/>
          </a:pPr>
          <a:r>
            <a:rPr lang="en-US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Cancellation</a:t>
          </a:r>
        </a:p>
      </dgm:t>
    </dgm:pt>
    <dgm:pt modelId="{89C586C1-ADC2-41CC-8E01-9C7B6FBB4B0A}" type="parTrans" cxnId="{E4F4F316-5693-44AF-AA2A-3F891C5876F3}">
      <dgm:prSet/>
      <dgm:spPr/>
      <dgm:t>
        <a:bodyPr/>
        <a:lstStyle/>
        <a:p>
          <a:endParaRPr lang="en-US"/>
        </a:p>
      </dgm:t>
    </dgm:pt>
    <dgm:pt modelId="{D2C4893A-1640-4DF9-B29F-6D56CEE5BECC}" type="sibTrans" cxnId="{E4F4F316-5693-44AF-AA2A-3F891C5876F3}">
      <dgm:prSet/>
      <dgm:spPr/>
      <dgm:t>
        <a:bodyPr/>
        <a:lstStyle/>
        <a:p>
          <a:endParaRPr lang="en-US"/>
        </a:p>
      </dgm:t>
    </dgm:pt>
    <dgm:pt modelId="{E4384D16-7106-4879-908A-E07DD6079FF9}">
      <dgm:prSet phldrT="[Text]" custT="1"/>
      <dgm:spPr/>
      <dgm:t>
        <a:bodyPr/>
        <a:lstStyle/>
        <a:p>
          <a:pPr algn="ctr">
            <a:buFontTx/>
            <a:buNone/>
          </a:pPr>
          <a:r>
            <a: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Weekend</a:t>
          </a:r>
          <a:endParaRPr lang="en-US" sz="2400" b="1" cap="none" spc="0" dirty="0">
            <a:ln w="0"/>
            <a:solidFill>
              <a:schemeClr val="tx1">
                <a:lumMod val="95000"/>
                <a:lumOff val="5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F843977-8F71-4915-AE45-455F066D22AD}" type="parTrans" cxnId="{7EE45B90-B2C9-4170-AD4D-02EBEDDCEFD6}">
      <dgm:prSet/>
      <dgm:spPr/>
      <dgm:t>
        <a:bodyPr/>
        <a:lstStyle/>
        <a:p>
          <a:endParaRPr lang="en-US"/>
        </a:p>
      </dgm:t>
    </dgm:pt>
    <dgm:pt modelId="{4EAFA12C-C5E3-4F09-A9E7-DEE9BFEE4296}" type="sibTrans" cxnId="{7EE45B90-B2C9-4170-AD4D-02EBEDDCEFD6}">
      <dgm:prSet/>
      <dgm:spPr/>
      <dgm:t>
        <a:bodyPr/>
        <a:lstStyle/>
        <a:p>
          <a:endParaRPr lang="en-US"/>
        </a:p>
      </dgm:t>
    </dgm:pt>
    <dgm:pt modelId="{A9F1E7E0-6900-466D-B508-93D1B3ECF2E4}">
      <dgm:prSet phldrT="[Text]" custT="1"/>
      <dgm:spPr/>
      <dgm:t>
        <a:bodyPr/>
        <a:lstStyle/>
        <a:p>
          <a:pPr algn="ctr">
            <a:buFontTx/>
            <a:buNone/>
          </a:pPr>
          <a:br>
            <a:rPr lang="en-US" sz="2400" b="1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en-US" sz="2800" b="1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1, 880</a:t>
          </a:r>
          <a:endParaRPr lang="en-US" sz="2400" b="1" cap="none" spc="0" dirty="0">
            <a:ln w="0"/>
            <a:solidFill>
              <a:schemeClr val="tx1">
                <a:lumMod val="95000"/>
                <a:lumOff val="5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95AB73A-0AFE-4A04-95E1-7EC3E55C4E6D}" type="parTrans" cxnId="{A28824F0-1ACE-4473-A3C1-D41D6F24716F}">
      <dgm:prSet/>
      <dgm:spPr/>
      <dgm:t>
        <a:bodyPr/>
        <a:lstStyle/>
        <a:p>
          <a:endParaRPr lang="en-US"/>
        </a:p>
      </dgm:t>
    </dgm:pt>
    <dgm:pt modelId="{8B6CEE81-BE5A-4A9A-AE9C-BA4E335355F3}" type="sibTrans" cxnId="{A28824F0-1ACE-4473-A3C1-D41D6F24716F}">
      <dgm:prSet/>
      <dgm:spPr/>
      <dgm:t>
        <a:bodyPr/>
        <a:lstStyle/>
        <a:p>
          <a:endParaRPr lang="en-US"/>
        </a:p>
      </dgm:t>
    </dgm:pt>
    <dgm:pt modelId="{A33140D5-EAEC-4953-90C3-9AF1C8DE102F}">
      <dgm:prSet phldrT="[Text]" custT="1"/>
      <dgm:spPr/>
      <dgm:t>
        <a:bodyPr/>
        <a:lstStyle/>
        <a:p>
          <a:pPr algn="ctr">
            <a:buFontTx/>
            <a:buNone/>
          </a:pPr>
          <a:br>
            <a: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# of Bookings: 26, 400</a:t>
          </a:r>
        </a:p>
      </dgm:t>
    </dgm:pt>
    <dgm:pt modelId="{FCAB0BAA-8F18-435D-8C89-0CC8A4DC3E30}" type="parTrans" cxnId="{7E474B6D-6841-4DC6-A263-1F3D9F9FBC6F}">
      <dgm:prSet/>
      <dgm:spPr/>
      <dgm:t>
        <a:bodyPr/>
        <a:lstStyle/>
        <a:p>
          <a:endParaRPr lang="en-US"/>
        </a:p>
      </dgm:t>
    </dgm:pt>
    <dgm:pt modelId="{5AE78F3F-A117-441A-BDCD-D70378A5A7B7}" type="sibTrans" cxnId="{7E474B6D-6841-4DC6-A263-1F3D9F9FBC6F}">
      <dgm:prSet/>
      <dgm:spPr/>
      <dgm:t>
        <a:bodyPr/>
        <a:lstStyle/>
        <a:p>
          <a:endParaRPr lang="en-US"/>
        </a:p>
      </dgm:t>
    </dgm:pt>
    <dgm:pt modelId="{5B414765-8927-420B-A262-04FB8BFADEF0}" type="pres">
      <dgm:prSet presAssocID="{2BA8D180-2A68-43A9-99D7-B4CF9DEB120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70049C9E-1614-48BB-9978-B34172D1AEE7}" type="pres">
      <dgm:prSet presAssocID="{F10E5C53-1EF7-4A10-AF44-D13437F0A232}" presName="composite" presStyleCnt="0"/>
      <dgm:spPr/>
    </dgm:pt>
    <dgm:pt modelId="{EF22345E-98DB-4E62-93A0-102BE2DD27A7}" type="pres">
      <dgm:prSet presAssocID="{F10E5C53-1EF7-4A10-AF44-D13437F0A232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50E7B7A2-F74D-4BCD-9C01-2C1AF560E8E7}" type="pres">
      <dgm:prSet presAssocID="{F10E5C53-1EF7-4A10-AF44-D13437F0A232}" presName="Parent" presStyleLbl="alignNode1" presStyleIdx="0" presStyleCnt="4" custLinFactNeighborX="-397" custLinFactNeighborY="-112">
        <dgm:presLayoutVars>
          <dgm:chMax val="3"/>
          <dgm:chPref val="3"/>
          <dgm:bulletEnabled val="1"/>
        </dgm:presLayoutVars>
      </dgm:prSet>
      <dgm:spPr/>
    </dgm:pt>
    <dgm:pt modelId="{94074247-20E0-416D-8D9C-15748BA3A202}" type="pres">
      <dgm:prSet presAssocID="{F10E5C53-1EF7-4A10-AF44-D13437F0A232}" presName="Accent" presStyleLbl="parChTrans1D1" presStyleIdx="0" presStyleCnt="4"/>
      <dgm:spPr/>
    </dgm:pt>
    <dgm:pt modelId="{1697FACA-03A7-4C06-8D0C-CB462731A2BB}" type="pres">
      <dgm:prSet presAssocID="{F10E5C53-1EF7-4A10-AF44-D13437F0A232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609882-B561-49FE-A8D5-9693426678CC}" type="pres">
      <dgm:prSet presAssocID="{C8C843EF-FC27-4437-9CA2-5EF1E0090105}" presName="sibTrans" presStyleCnt="0"/>
      <dgm:spPr/>
    </dgm:pt>
    <dgm:pt modelId="{F318DACF-6DB6-4405-8470-55D88F2C9F2C}" type="pres">
      <dgm:prSet presAssocID="{4C1AE06A-3BA9-42AF-8CA0-972B0AC87E5C}" presName="composite" presStyleCnt="0"/>
      <dgm:spPr/>
    </dgm:pt>
    <dgm:pt modelId="{90384131-FCA8-46B9-B310-AD975BDEFA93}" type="pres">
      <dgm:prSet presAssocID="{4C1AE06A-3BA9-42AF-8CA0-972B0AC87E5C}" presName="FirstChild" presStyleLbl="revTx" presStyleIdx="2" presStyleCnt="8" custLinFactNeighborX="365" custLinFactNeighborY="-9204">
        <dgm:presLayoutVars>
          <dgm:chMax val="0"/>
          <dgm:chPref val="0"/>
          <dgm:bulletEnabled val="1"/>
        </dgm:presLayoutVars>
      </dgm:prSet>
      <dgm:spPr/>
    </dgm:pt>
    <dgm:pt modelId="{AE3548AF-4494-4F70-A08A-3B3B3946FC1C}" type="pres">
      <dgm:prSet presAssocID="{4C1AE06A-3BA9-42AF-8CA0-972B0AC87E5C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DC8C45EE-A656-4A80-95ED-75AA455A6D91}" type="pres">
      <dgm:prSet presAssocID="{4C1AE06A-3BA9-42AF-8CA0-972B0AC87E5C}" presName="Accent" presStyleLbl="parChTrans1D1" presStyleIdx="1" presStyleCnt="4"/>
      <dgm:spPr/>
    </dgm:pt>
    <dgm:pt modelId="{F59157CD-C5EF-4DD7-8502-2FE0909C88F9}" type="pres">
      <dgm:prSet presAssocID="{4C1AE06A-3BA9-42AF-8CA0-972B0AC87E5C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2BE52DFC-0658-487E-B5A4-664CC5A01006}" type="pres">
      <dgm:prSet presAssocID="{B7B8DF62-EC06-4D41-8497-11EF168B6285}" presName="sibTrans" presStyleCnt="0"/>
      <dgm:spPr/>
    </dgm:pt>
    <dgm:pt modelId="{88C2E649-8097-410A-9263-D27670AE082A}" type="pres">
      <dgm:prSet presAssocID="{8895A98E-FABF-453C-ABCD-D81D3DC3096B}" presName="composite" presStyleCnt="0"/>
      <dgm:spPr/>
    </dgm:pt>
    <dgm:pt modelId="{98559C3B-AD12-4026-B2DB-6CC4708AEFF3}" type="pres">
      <dgm:prSet presAssocID="{8895A98E-FABF-453C-ABCD-D81D3DC3096B}" presName="FirstChild" presStyleLbl="revTx" presStyleIdx="4" presStyleCnt="8" custLinFactNeighborX="-6570" custLinFactNeighborY="-9259">
        <dgm:presLayoutVars>
          <dgm:chMax val="0"/>
          <dgm:chPref val="0"/>
          <dgm:bulletEnabled val="1"/>
        </dgm:presLayoutVars>
      </dgm:prSet>
      <dgm:spPr/>
    </dgm:pt>
    <dgm:pt modelId="{E3CF30B0-7745-4C30-8C79-9AE4406580C7}" type="pres">
      <dgm:prSet presAssocID="{8895A98E-FABF-453C-ABCD-D81D3DC3096B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02FFEF64-03C3-480B-8662-F7CAF6205E52}" type="pres">
      <dgm:prSet presAssocID="{8895A98E-FABF-453C-ABCD-D81D3DC3096B}" presName="Accent" presStyleLbl="parChTrans1D1" presStyleIdx="2" presStyleCnt="4"/>
      <dgm:spPr/>
    </dgm:pt>
    <dgm:pt modelId="{493F4B9B-8545-4604-99DA-0D798B461357}" type="pres">
      <dgm:prSet presAssocID="{8895A98E-FABF-453C-ABCD-D81D3DC3096B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DB94E039-8686-4382-A9CB-C39E1D790F6F}" type="pres">
      <dgm:prSet presAssocID="{F22CD95B-33E2-4C61-B207-4C0B084EFF19}" presName="sibTrans" presStyleCnt="0"/>
      <dgm:spPr/>
    </dgm:pt>
    <dgm:pt modelId="{073912E9-8DB2-4E7A-9EC9-72959EF6F67A}" type="pres">
      <dgm:prSet presAssocID="{DA865A0E-713E-462E-B927-498592EF711A}" presName="composite" presStyleCnt="0"/>
      <dgm:spPr/>
    </dgm:pt>
    <dgm:pt modelId="{375DF1A5-833E-4230-9AC2-7B04921E3679}" type="pres">
      <dgm:prSet presAssocID="{DA865A0E-713E-462E-B927-498592EF711A}" presName="FirstChild" presStyleLbl="revTx" presStyleIdx="6" presStyleCnt="8" custLinFactNeighborX="-6848" custLinFactNeighborY="1448">
        <dgm:presLayoutVars>
          <dgm:chMax val="0"/>
          <dgm:chPref val="0"/>
          <dgm:bulletEnabled val="1"/>
        </dgm:presLayoutVars>
      </dgm:prSet>
      <dgm:spPr/>
    </dgm:pt>
    <dgm:pt modelId="{EB711867-4E92-4D47-A216-D0FFB1D7D935}" type="pres">
      <dgm:prSet presAssocID="{DA865A0E-713E-462E-B927-498592EF711A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D3D12EA5-9EA5-49F2-8C15-C5840B34540D}" type="pres">
      <dgm:prSet presAssocID="{DA865A0E-713E-462E-B927-498592EF711A}" presName="Accent" presStyleLbl="parChTrans1D1" presStyleIdx="3" presStyleCnt="4"/>
      <dgm:spPr/>
    </dgm:pt>
    <dgm:pt modelId="{FA6C06BC-00FF-427F-86C8-3B98908B5C35}" type="pres">
      <dgm:prSet presAssocID="{DA865A0E-713E-462E-B927-498592EF711A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2450AB13-1DE6-44B1-A66A-E30CF269C125}" type="presOf" srcId="{2BA8D180-2A68-43A9-99D7-B4CF9DEB1206}" destId="{5B414765-8927-420B-A262-04FB8BFADEF0}" srcOrd="0" destOrd="0" presId="urn:microsoft.com/office/officeart/2011/layout/TabList"/>
    <dgm:cxn modelId="{E4F4F316-5693-44AF-AA2A-3F891C5876F3}" srcId="{2BA8D180-2A68-43A9-99D7-B4CF9DEB1206}" destId="{DA865A0E-713E-462E-B927-498592EF711A}" srcOrd="3" destOrd="0" parTransId="{89C586C1-ADC2-41CC-8E01-9C7B6FBB4B0A}" sibTransId="{D2C4893A-1640-4DF9-B29F-6D56CEE5BECC}"/>
    <dgm:cxn modelId="{B01CEF28-FB89-4AEB-A6CE-86ADA2A343AF}" type="presOf" srcId="{DA865A0E-713E-462E-B927-498592EF711A}" destId="{EB711867-4E92-4D47-A216-D0FFB1D7D935}" srcOrd="0" destOrd="0" presId="urn:microsoft.com/office/officeart/2011/layout/TabList"/>
    <dgm:cxn modelId="{8433342D-EAA1-4462-9E73-54E5C01A730B}" type="presOf" srcId="{A33140D5-EAEC-4953-90C3-9AF1C8DE102F}" destId="{F59157CD-C5EF-4DD7-8502-2FE0909C88F9}" srcOrd="0" destOrd="0" presId="urn:microsoft.com/office/officeart/2011/layout/TabList"/>
    <dgm:cxn modelId="{C5163B2F-2A6A-4107-8C03-404BDC52F7E7}" srcId="{2BA8D180-2A68-43A9-99D7-B4CF9DEB1206}" destId="{F10E5C53-1EF7-4A10-AF44-D13437F0A232}" srcOrd="0" destOrd="0" parTransId="{08F3A574-944F-4BCB-A1CB-8245021C4C5E}" sibTransId="{C8C843EF-FC27-4437-9CA2-5EF1E0090105}"/>
    <dgm:cxn modelId="{ECC11360-9A73-4F2F-AA52-9A5D44040165}" type="presOf" srcId="{A9F1E7E0-6900-466D-B508-93D1B3ECF2E4}" destId="{FA6C06BC-00FF-427F-86C8-3B98908B5C35}" srcOrd="0" destOrd="0" presId="urn:microsoft.com/office/officeart/2011/layout/TabList"/>
    <dgm:cxn modelId="{74614061-C563-4D46-A1BE-B8F8AEA2460E}" srcId="{2BA8D180-2A68-43A9-99D7-B4CF9DEB1206}" destId="{8895A98E-FABF-453C-ABCD-D81D3DC3096B}" srcOrd="2" destOrd="0" parTransId="{AA4EBE0F-7ED0-464B-83CE-1EAB03E91E8A}" sibTransId="{F22CD95B-33E2-4C61-B207-4C0B084EFF19}"/>
    <dgm:cxn modelId="{C7DAEA61-AEBC-444F-8AD3-F3D1276EFE3D}" srcId="{8895A98E-FABF-453C-ABCD-D81D3DC3096B}" destId="{3492A130-7D0D-455A-ACED-7CE88D475186}" srcOrd="1" destOrd="0" parTransId="{A87435F4-A9CA-47B2-96FC-C44BBF67FAD6}" sibTransId="{9A26E342-A2EF-463C-83E9-BDB477823324}"/>
    <dgm:cxn modelId="{D41DF041-5649-4219-85A3-D8F6CC5EDBC9}" type="presOf" srcId="{4C1AE06A-3BA9-42AF-8CA0-972B0AC87E5C}" destId="{AE3548AF-4494-4F70-A08A-3B3B3946FC1C}" srcOrd="0" destOrd="0" presId="urn:microsoft.com/office/officeart/2011/layout/TabList"/>
    <dgm:cxn modelId="{7E474B6D-6841-4DC6-A263-1F3D9F9FBC6F}" srcId="{4C1AE06A-3BA9-42AF-8CA0-972B0AC87E5C}" destId="{A33140D5-EAEC-4953-90C3-9AF1C8DE102F}" srcOrd="1" destOrd="0" parTransId="{FCAB0BAA-8F18-435D-8C89-0CC8A4DC3E30}" sibTransId="{5AE78F3F-A117-441A-BDCD-D70378A5A7B7}"/>
    <dgm:cxn modelId="{AF94674E-1CF8-4D9B-B637-26319090B802}" srcId="{2BA8D180-2A68-43A9-99D7-B4CF9DEB1206}" destId="{4C1AE06A-3BA9-42AF-8CA0-972B0AC87E5C}" srcOrd="1" destOrd="0" parTransId="{4FB365B3-7899-49CA-8C74-CBFB0A111AD2}" sibTransId="{B7B8DF62-EC06-4D41-8497-11EF168B6285}"/>
    <dgm:cxn modelId="{F3267251-31A7-4A53-9928-787FE50FE61E}" type="presOf" srcId="{8895A98E-FABF-453C-ABCD-D81D3DC3096B}" destId="{E3CF30B0-7745-4C30-8C79-9AE4406580C7}" srcOrd="0" destOrd="0" presId="urn:microsoft.com/office/officeart/2011/layout/TabList"/>
    <dgm:cxn modelId="{22ECD955-27AA-416E-96D4-D8AB4E5D32D8}" type="presOf" srcId="{A11FB056-F9BC-497B-A5E1-DC8EE697B1F3}" destId="{98559C3B-AD12-4026-B2DB-6CC4708AEFF3}" srcOrd="0" destOrd="0" presId="urn:microsoft.com/office/officeart/2011/layout/TabList"/>
    <dgm:cxn modelId="{B180D357-63B8-40A9-9AF2-A778703B903A}" type="presOf" srcId="{8C889B1A-663B-4C30-BC6F-C7718DC277BD}" destId="{EF22345E-98DB-4E62-93A0-102BE2DD27A7}" srcOrd="0" destOrd="0" presId="urn:microsoft.com/office/officeart/2011/layout/TabList"/>
    <dgm:cxn modelId="{7EE45B90-B2C9-4170-AD4D-02EBEDDCEFD6}" srcId="{DA865A0E-713E-462E-B927-498592EF711A}" destId="{E4384D16-7106-4879-908A-E07DD6079FF9}" srcOrd="0" destOrd="0" parTransId="{FF843977-8F71-4915-AE45-455F066D22AD}" sibTransId="{4EAFA12C-C5E3-4F09-A9E7-DEE9BFEE4296}"/>
    <dgm:cxn modelId="{6EB7609B-2277-4C18-95C1-D6CFA7B4F164}" srcId="{4C1AE06A-3BA9-42AF-8CA0-972B0AC87E5C}" destId="{8EE9431B-E7AF-4BBE-B1DF-EDA01A81EFB0}" srcOrd="0" destOrd="0" parTransId="{0CCE9415-02D7-4AF6-B5BF-79507157406F}" sibTransId="{E762B004-F955-4DCE-AFEC-78E76518C5DC}"/>
    <dgm:cxn modelId="{23FCE19C-F21F-4C27-A868-59DD33FF3A55}" type="presOf" srcId="{F10E5C53-1EF7-4A10-AF44-D13437F0A232}" destId="{50E7B7A2-F74D-4BCD-9C01-2C1AF560E8E7}" srcOrd="0" destOrd="0" presId="urn:microsoft.com/office/officeart/2011/layout/TabList"/>
    <dgm:cxn modelId="{7E1C849D-8F7F-44E9-B472-E46CA18F87EB}" type="presOf" srcId="{5153466E-5967-4672-8A1B-2D6B9172538A}" destId="{1697FACA-03A7-4C06-8D0C-CB462731A2BB}" srcOrd="0" destOrd="1" presId="urn:microsoft.com/office/officeart/2011/layout/TabList"/>
    <dgm:cxn modelId="{B6C0A19D-744A-4F34-9B16-823F6B7800A5}" srcId="{8895A98E-FABF-453C-ABCD-D81D3DC3096B}" destId="{A11FB056-F9BC-497B-A5E1-DC8EE697B1F3}" srcOrd="0" destOrd="0" parTransId="{6F6BB6BC-6F12-4968-A1DA-1444E36CB80C}" sibTransId="{50EC08A7-F9B3-4B37-8427-38E7A4D9CA80}"/>
    <dgm:cxn modelId="{12EBF6B2-A300-481C-8E67-F3837B5FBFB4}" type="presOf" srcId="{E4384D16-7106-4879-908A-E07DD6079FF9}" destId="{375DF1A5-833E-4230-9AC2-7B04921E3679}" srcOrd="0" destOrd="0" presId="urn:microsoft.com/office/officeart/2011/layout/TabList"/>
    <dgm:cxn modelId="{7155F2B6-D23C-4590-90AA-34A41156448C}" srcId="{F10E5C53-1EF7-4A10-AF44-D13437F0A232}" destId="{4D83417F-A211-49DF-A7A3-E0CDA34B0E6E}" srcOrd="1" destOrd="0" parTransId="{0D1F211F-AF36-40FA-9744-C9720DA4C006}" sibTransId="{4D860639-3658-4AFF-9C29-590C426C97C4}"/>
    <dgm:cxn modelId="{460D12BD-768B-48B8-8BB9-C24064DD75C5}" type="presOf" srcId="{3492A130-7D0D-455A-ACED-7CE88D475186}" destId="{493F4B9B-8545-4604-99DA-0D798B461357}" srcOrd="0" destOrd="0" presId="urn:microsoft.com/office/officeart/2011/layout/TabList"/>
    <dgm:cxn modelId="{A3F622C2-6E9F-4A3F-BE32-DA1E1B82F01D}" type="presOf" srcId="{8EE9431B-E7AF-4BBE-B1DF-EDA01A81EFB0}" destId="{90384131-FCA8-46B9-B310-AD975BDEFA93}" srcOrd="0" destOrd="0" presId="urn:microsoft.com/office/officeart/2011/layout/TabList"/>
    <dgm:cxn modelId="{1E51B3C4-BDD9-477C-B93C-B5F3C1794201}" srcId="{4D83417F-A211-49DF-A7A3-E0CDA34B0E6E}" destId="{5153466E-5967-4672-8A1B-2D6B9172538A}" srcOrd="0" destOrd="0" parTransId="{4B832136-5E1B-43C4-B893-872CA0A123AD}" sibTransId="{CDB2B7E7-8288-4CAF-8238-6E267CD48BDC}"/>
    <dgm:cxn modelId="{E45ABDCC-5DC5-4D59-9193-76F1EDE5761A}" srcId="{F10E5C53-1EF7-4A10-AF44-D13437F0A232}" destId="{8C889B1A-663B-4C30-BC6F-C7718DC277BD}" srcOrd="0" destOrd="0" parTransId="{7F2046B9-29B9-4BBF-878A-2BBA071BB510}" sibTransId="{F469A58E-8C94-4871-A09E-80BDC3F8B8B5}"/>
    <dgm:cxn modelId="{187AF5E5-2009-4280-A008-248FA6AEA741}" type="presOf" srcId="{4D83417F-A211-49DF-A7A3-E0CDA34B0E6E}" destId="{1697FACA-03A7-4C06-8D0C-CB462731A2BB}" srcOrd="0" destOrd="0" presId="urn:microsoft.com/office/officeart/2011/layout/TabList"/>
    <dgm:cxn modelId="{A28824F0-1ACE-4473-A3C1-D41D6F24716F}" srcId="{DA865A0E-713E-462E-B927-498592EF711A}" destId="{A9F1E7E0-6900-466D-B508-93D1B3ECF2E4}" srcOrd="1" destOrd="0" parTransId="{E95AB73A-0AFE-4A04-95E1-7EC3E55C4E6D}" sibTransId="{8B6CEE81-BE5A-4A9A-AE9C-BA4E335355F3}"/>
    <dgm:cxn modelId="{9FF20B9F-5EEB-42D5-8654-6DB752C73ACB}" type="presParOf" srcId="{5B414765-8927-420B-A262-04FB8BFADEF0}" destId="{70049C9E-1614-48BB-9978-B34172D1AEE7}" srcOrd="0" destOrd="0" presId="urn:microsoft.com/office/officeart/2011/layout/TabList"/>
    <dgm:cxn modelId="{F9066CE6-81FF-4733-B4F6-E80295750C75}" type="presParOf" srcId="{70049C9E-1614-48BB-9978-B34172D1AEE7}" destId="{EF22345E-98DB-4E62-93A0-102BE2DD27A7}" srcOrd="0" destOrd="0" presId="urn:microsoft.com/office/officeart/2011/layout/TabList"/>
    <dgm:cxn modelId="{995F0A24-7B26-4C54-9400-D07CC205A2FA}" type="presParOf" srcId="{70049C9E-1614-48BB-9978-B34172D1AEE7}" destId="{50E7B7A2-F74D-4BCD-9C01-2C1AF560E8E7}" srcOrd="1" destOrd="0" presId="urn:microsoft.com/office/officeart/2011/layout/TabList"/>
    <dgm:cxn modelId="{EDC57BF3-9C8C-4924-974C-19F459DF3FBF}" type="presParOf" srcId="{70049C9E-1614-48BB-9978-B34172D1AEE7}" destId="{94074247-20E0-416D-8D9C-15748BA3A202}" srcOrd="2" destOrd="0" presId="urn:microsoft.com/office/officeart/2011/layout/TabList"/>
    <dgm:cxn modelId="{937453B8-2B9E-4324-9757-FD20B4F5C8B7}" type="presParOf" srcId="{5B414765-8927-420B-A262-04FB8BFADEF0}" destId="{1697FACA-03A7-4C06-8D0C-CB462731A2BB}" srcOrd="1" destOrd="0" presId="urn:microsoft.com/office/officeart/2011/layout/TabList"/>
    <dgm:cxn modelId="{C488E333-0CE4-4CE4-A898-10F2B920E30E}" type="presParOf" srcId="{5B414765-8927-420B-A262-04FB8BFADEF0}" destId="{55609882-B561-49FE-A8D5-9693426678CC}" srcOrd="2" destOrd="0" presId="urn:microsoft.com/office/officeart/2011/layout/TabList"/>
    <dgm:cxn modelId="{287D4280-7287-4493-8A88-228B4C3B427F}" type="presParOf" srcId="{5B414765-8927-420B-A262-04FB8BFADEF0}" destId="{F318DACF-6DB6-4405-8470-55D88F2C9F2C}" srcOrd="3" destOrd="0" presId="urn:microsoft.com/office/officeart/2011/layout/TabList"/>
    <dgm:cxn modelId="{54E07845-5D2C-4A08-A7F2-5F54F173998D}" type="presParOf" srcId="{F318DACF-6DB6-4405-8470-55D88F2C9F2C}" destId="{90384131-FCA8-46B9-B310-AD975BDEFA93}" srcOrd="0" destOrd="0" presId="urn:microsoft.com/office/officeart/2011/layout/TabList"/>
    <dgm:cxn modelId="{45F667E0-9341-43B5-9FDA-CF912F4077B7}" type="presParOf" srcId="{F318DACF-6DB6-4405-8470-55D88F2C9F2C}" destId="{AE3548AF-4494-4F70-A08A-3B3B3946FC1C}" srcOrd="1" destOrd="0" presId="urn:microsoft.com/office/officeart/2011/layout/TabList"/>
    <dgm:cxn modelId="{E3A5638C-54EB-44BF-87D8-FFCDB9B8CDEF}" type="presParOf" srcId="{F318DACF-6DB6-4405-8470-55D88F2C9F2C}" destId="{DC8C45EE-A656-4A80-95ED-75AA455A6D91}" srcOrd="2" destOrd="0" presId="urn:microsoft.com/office/officeart/2011/layout/TabList"/>
    <dgm:cxn modelId="{AEB7968C-AA4C-47A5-A7EA-15D19D31D7AD}" type="presParOf" srcId="{5B414765-8927-420B-A262-04FB8BFADEF0}" destId="{F59157CD-C5EF-4DD7-8502-2FE0909C88F9}" srcOrd="4" destOrd="0" presId="urn:microsoft.com/office/officeart/2011/layout/TabList"/>
    <dgm:cxn modelId="{74FC8FF6-E259-41C1-B1AF-72A63C83D585}" type="presParOf" srcId="{5B414765-8927-420B-A262-04FB8BFADEF0}" destId="{2BE52DFC-0658-487E-B5A4-664CC5A01006}" srcOrd="5" destOrd="0" presId="urn:microsoft.com/office/officeart/2011/layout/TabList"/>
    <dgm:cxn modelId="{09F1977C-2C5D-4FAF-A1CB-B73F8F686F18}" type="presParOf" srcId="{5B414765-8927-420B-A262-04FB8BFADEF0}" destId="{88C2E649-8097-410A-9263-D27670AE082A}" srcOrd="6" destOrd="0" presId="urn:microsoft.com/office/officeart/2011/layout/TabList"/>
    <dgm:cxn modelId="{871DE3F3-A4F9-46D0-B325-2E733F14426B}" type="presParOf" srcId="{88C2E649-8097-410A-9263-D27670AE082A}" destId="{98559C3B-AD12-4026-B2DB-6CC4708AEFF3}" srcOrd="0" destOrd="0" presId="urn:microsoft.com/office/officeart/2011/layout/TabList"/>
    <dgm:cxn modelId="{153032E0-3A54-4DE7-A875-B0D1D2777FF8}" type="presParOf" srcId="{88C2E649-8097-410A-9263-D27670AE082A}" destId="{E3CF30B0-7745-4C30-8C79-9AE4406580C7}" srcOrd="1" destOrd="0" presId="urn:microsoft.com/office/officeart/2011/layout/TabList"/>
    <dgm:cxn modelId="{977C71B3-BEA2-43A3-ACDA-9430388F854C}" type="presParOf" srcId="{88C2E649-8097-410A-9263-D27670AE082A}" destId="{02FFEF64-03C3-480B-8662-F7CAF6205E52}" srcOrd="2" destOrd="0" presId="urn:microsoft.com/office/officeart/2011/layout/TabList"/>
    <dgm:cxn modelId="{5F9470CF-3A56-445D-9BA0-C872DA8C6C58}" type="presParOf" srcId="{5B414765-8927-420B-A262-04FB8BFADEF0}" destId="{493F4B9B-8545-4604-99DA-0D798B461357}" srcOrd="7" destOrd="0" presId="urn:microsoft.com/office/officeart/2011/layout/TabList"/>
    <dgm:cxn modelId="{D12D747B-BB50-435E-9DB6-E17A3D37C383}" type="presParOf" srcId="{5B414765-8927-420B-A262-04FB8BFADEF0}" destId="{DB94E039-8686-4382-A9CB-C39E1D790F6F}" srcOrd="8" destOrd="0" presId="urn:microsoft.com/office/officeart/2011/layout/TabList"/>
    <dgm:cxn modelId="{7A768855-7F6F-41D0-BC47-23B90D0FC06F}" type="presParOf" srcId="{5B414765-8927-420B-A262-04FB8BFADEF0}" destId="{073912E9-8DB2-4E7A-9EC9-72959EF6F67A}" srcOrd="9" destOrd="0" presId="urn:microsoft.com/office/officeart/2011/layout/TabList"/>
    <dgm:cxn modelId="{E8C9E5BA-C133-40DA-BBC8-244FA8A34AF9}" type="presParOf" srcId="{073912E9-8DB2-4E7A-9EC9-72959EF6F67A}" destId="{375DF1A5-833E-4230-9AC2-7B04921E3679}" srcOrd="0" destOrd="0" presId="urn:microsoft.com/office/officeart/2011/layout/TabList"/>
    <dgm:cxn modelId="{7C98B50F-88F7-44EA-A4C9-A6D361EF8A1A}" type="presParOf" srcId="{073912E9-8DB2-4E7A-9EC9-72959EF6F67A}" destId="{EB711867-4E92-4D47-A216-D0FFB1D7D935}" srcOrd="1" destOrd="0" presId="urn:microsoft.com/office/officeart/2011/layout/TabList"/>
    <dgm:cxn modelId="{FB7894C7-4F18-4F9F-941F-40568A06B399}" type="presParOf" srcId="{073912E9-8DB2-4E7A-9EC9-72959EF6F67A}" destId="{D3D12EA5-9EA5-49F2-8C15-C5840B34540D}" srcOrd="2" destOrd="0" presId="urn:microsoft.com/office/officeart/2011/layout/TabList"/>
    <dgm:cxn modelId="{7948A754-5ACA-4BBF-AAA2-C8C7ABF0C38B}" type="presParOf" srcId="{5B414765-8927-420B-A262-04FB8BFADEF0}" destId="{FA6C06BC-00FF-427F-86C8-3B98908B5C35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A8D180-2A68-43A9-99D7-B4CF9DEB1206}" type="doc">
      <dgm:prSet loTypeId="urn:microsoft.com/office/officeart/2011/layout/Tab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F10E5C53-1EF7-4A10-AF44-D13437F0A232}">
      <dgm:prSet phldrT="[Text]"/>
      <dgm:spPr/>
      <dgm:t>
        <a:bodyPr/>
        <a:lstStyle/>
        <a:p>
          <a:r>
            <a:rPr lang="en-US" b="1" dirty="0"/>
            <a:t>Week 24</a:t>
          </a:r>
        </a:p>
      </dgm:t>
    </dgm:pt>
    <dgm:pt modelId="{08F3A574-944F-4BCB-A1CB-8245021C4C5E}" type="parTrans" cxnId="{C5163B2F-2A6A-4107-8C03-404BDC52F7E7}">
      <dgm:prSet/>
      <dgm:spPr/>
      <dgm:t>
        <a:bodyPr/>
        <a:lstStyle/>
        <a:p>
          <a:endParaRPr lang="en-US"/>
        </a:p>
      </dgm:t>
    </dgm:pt>
    <dgm:pt modelId="{C8C843EF-FC27-4437-9CA2-5EF1E0090105}" type="sibTrans" cxnId="{C5163B2F-2A6A-4107-8C03-404BDC52F7E7}">
      <dgm:prSet/>
      <dgm:spPr/>
      <dgm:t>
        <a:bodyPr/>
        <a:lstStyle/>
        <a:p>
          <a:endParaRPr lang="en-US"/>
        </a:p>
      </dgm:t>
    </dgm:pt>
    <dgm:pt modelId="{8C889B1A-663B-4C30-BC6F-C7718DC277BD}">
      <dgm:prSet phldrT="[Text]" custT="1"/>
      <dgm:spPr/>
      <dgm:t>
        <a:bodyPr/>
        <a:lstStyle/>
        <a:p>
          <a:pPr algn="ctr"/>
          <a:r>
            <a: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Occupancy and Revenue are </a:t>
          </a:r>
          <a:r>
            <a:rPr lang="en-US" sz="28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High</a:t>
          </a:r>
          <a:endParaRPr lang="en-US" sz="2400" b="0" cap="none" spc="0" dirty="0">
            <a:ln w="0"/>
            <a:solidFill>
              <a:srgbClr val="C00000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F2046B9-29B9-4BBF-878A-2BBA071BB510}" type="parTrans" cxnId="{E45ABDCC-5DC5-4D59-9193-76F1EDE5761A}">
      <dgm:prSet/>
      <dgm:spPr/>
      <dgm:t>
        <a:bodyPr/>
        <a:lstStyle/>
        <a:p>
          <a:endParaRPr lang="en-US"/>
        </a:p>
      </dgm:t>
    </dgm:pt>
    <dgm:pt modelId="{F469A58E-8C94-4871-A09E-80BDC3F8B8B5}" type="sibTrans" cxnId="{E45ABDCC-5DC5-4D59-9193-76F1EDE5761A}">
      <dgm:prSet/>
      <dgm:spPr/>
      <dgm:t>
        <a:bodyPr/>
        <a:lstStyle/>
        <a:p>
          <a:endParaRPr lang="en-US"/>
        </a:p>
      </dgm:t>
    </dgm:pt>
    <dgm:pt modelId="{4C1AE06A-3BA9-42AF-8CA0-972B0AC87E5C}">
      <dgm:prSet phldrT="[Text]"/>
      <dgm:spPr/>
      <dgm:t>
        <a:bodyPr/>
        <a:lstStyle/>
        <a:p>
          <a:r>
            <a:rPr lang="en-US" b="1" dirty="0"/>
            <a:t>Week 31</a:t>
          </a:r>
        </a:p>
      </dgm:t>
    </dgm:pt>
    <dgm:pt modelId="{B7B8DF62-EC06-4D41-8497-11EF168B6285}" type="sibTrans" cxnId="{AF94674E-1CF8-4D9B-B637-26319090B802}">
      <dgm:prSet/>
      <dgm:spPr/>
      <dgm:t>
        <a:bodyPr/>
        <a:lstStyle/>
        <a:p>
          <a:endParaRPr lang="en-US"/>
        </a:p>
      </dgm:t>
    </dgm:pt>
    <dgm:pt modelId="{4FB365B3-7899-49CA-8C74-CBFB0A111AD2}" type="parTrans" cxnId="{AF94674E-1CF8-4D9B-B637-26319090B802}">
      <dgm:prSet/>
      <dgm:spPr/>
      <dgm:t>
        <a:bodyPr/>
        <a:lstStyle/>
        <a:p>
          <a:endParaRPr lang="en-US"/>
        </a:p>
      </dgm:t>
    </dgm:pt>
    <dgm:pt modelId="{8895A98E-FABF-453C-ABCD-D81D3DC3096B}">
      <dgm:prSet phldrT="[Text]"/>
      <dgm:spPr/>
      <dgm:t>
        <a:bodyPr/>
        <a:lstStyle/>
        <a:p>
          <a:r>
            <a:rPr lang="en-US" b="1" dirty="0"/>
            <a:t>Week 21, 23, 26  </a:t>
          </a:r>
        </a:p>
      </dgm:t>
    </dgm:pt>
    <dgm:pt modelId="{F22CD95B-33E2-4C61-B207-4C0B084EFF19}" type="sibTrans" cxnId="{74614061-C563-4D46-A1BE-B8F8AEA2460E}">
      <dgm:prSet/>
      <dgm:spPr/>
      <dgm:t>
        <a:bodyPr/>
        <a:lstStyle/>
        <a:p>
          <a:endParaRPr lang="en-US"/>
        </a:p>
      </dgm:t>
    </dgm:pt>
    <dgm:pt modelId="{AA4EBE0F-7ED0-464B-83CE-1EAB03E91E8A}" type="parTrans" cxnId="{74614061-C563-4D46-A1BE-B8F8AEA2460E}">
      <dgm:prSet/>
      <dgm:spPr/>
      <dgm:t>
        <a:bodyPr/>
        <a:lstStyle/>
        <a:p>
          <a:endParaRPr lang="en-US"/>
        </a:p>
      </dgm:t>
    </dgm:pt>
    <dgm:pt modelId="{4D83417F-A211-49DF-A7A3-E0CDA34B0E6E}">
      <dgm:prSet phldrT="[Text]" custT="1"/>
      <dgm:spPr/>
      <dgm:t>
        <a:bodyPr/>
        <a:lstStyle/>
        <a:p>
          <a:pPr>
            <a:buFontTx/>
            <a:buNone/>
          </a:pPr>
          <a:r>
            <a:rPr lang="en-US" sz="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	</a:t>
          </a:r>
          <a:br>
            <a:rPr lang="en-US" sz="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br>
            <a:rPr lang="en-US" sz="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br>
            <a:rPr lang="en-US" sz="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br>
            <a:rPr lang="en-US" sz="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br>
            <a:rPr lang="en-US" sz="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br>
            <a:rPr lang="en-US" sz="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br>
            <a:rPr lang="en-US" sz="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br>
            <a:rPr lang="en-US" sz="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br>
            <a:rPr lang="en-US" sz="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br>
            <a:rPr lang="en-US" sz="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br>
            <a:rPr lang="en-US" sz="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br>
            <a:rPr lang="en-US" sz="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br>
            <a:rPr lang="en-US" sz="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en-US" sz="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																																				</a:t>
          </a:r>
          <a:r>
            <a: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Occupancy: 64%</a:t>
          </a:r>
          <a:br>
            <a: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																																						Revenue: increased 11%</a:t>
          </a:r>
        </a:p>
      </dgm:t>
    </dgm:pt>
    <dgm:pt modelId="{0D1F211F-AF36-40FA-9744-C9720DA4C006}" type="parTrans" cxnId="{7155F2B6-D23C-4590-90AA-34A41156448C}">
      <dgm:prSet/>
      <dgm:spPr/>
      <dgm:t>
        <a:bodyPr/>
        <a:lstStyle/>
        <a:p>
          <a:endParaRPr lang="en-US"/>
        </a:p>
      </dgm:t>
    </dgm:pt>
    <dgm:pt modelId="{4D860639-3658-4AFF-9C29-590C426C97C4}" type="sibTrans" cxnId="{7155F2B6-D23C-4590-90AA-34A41156448C}">
      <dgm:prSet/>
      <dgm:spPr/>
      <dgm:t>
        <a:bodyPr/>
        <a:lstStyle/>
        <a:p>
          <a:endParaRPr lang="en-US"/>
        </a:p>
      </dgm:t>
    </dgm:pt>
    <dgm:pt modelId="{A11FB056-F9BC-497B-A5E1-DC8EE697B1F3}">
      <dgm:prSet phldrT="[Text]" custT="1"/>
      <dgm:spPr/>
      <dgm:t>
        <a:bodyPr/>
        <a:lstStyle/>
        <a:p>
          <a:pPr algn="ctr"/>
          <a:br>
            <a: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Occupancy are </a:t>
          </a:r>
          <a:r>
            <a:rPr lang="en-US" sz="32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low</a:t>
          </a:r>
          <a:endParaRPr lang="en-US" sz="2800" b="0" cap="none" spc="0" dirty="0">
            <a:ln w="0"/>
            <a:solidFill>
              <a:srgbClr val="C00000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F6BB6BC-6F12-4968-A1DA-1444E36CB80C}" type="parTrans" cxnId="{B6C0A19D-744A-4F34-9B16-823F6B7800A5}">
      <dgm:prSet/>
      <dgm:spPr/>
      <dgm:t>
        <a:bodyPr/>
        <a:lstStyle/>
        <a:p>
          <a:endParaRPr lang="en-US"/>
        </a:p>
      </dgm:t>
    </dgm:pt>
    <dgm:pt modelId="{50EC08A7-F9B3-4B37-8427-38E7A4D9CA80}" type="sibTrans" cxnId="{B6C0A19D-744A-4F34-9B16-823F6B7800A5}">
      <dgm:prSet/>
      <dgm:spPr/>
      <dgm:t>
        <a:bodyPr/>
        <a:lstStyle/>
        <a:p>
          <a:endParaRPr lang="en-US"/>
        </a:p>
      </dgm:t>
    </dgm:pt>
    <dgm:pt modelId="{3492A130-7D0D-455A-ACED-7CE88D475186}">
      <dgm:prSet phldrT="[Text]" custT="1"/>
      <dgm:spPr/>
      <dgm:t>
        <a:bodyPr/>
        <a:lstStyle/>
        <a:p>
          <a:pPr algn="ctr">
            <a:buFontTx/>
            <a:buNone/>
          </a:pPr>
          <a:br>
            <a: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Approximately 50% </a:t>
          </a:r>
        </a:p>
      </dgm:t>
    </dgm:pt>
    <dgm:pt modelId="{A87435F4-A9CA-47B2-96FC-C44BBF67FAD6}" type="parTrans" cxnId="{C7DAEA61-AEBC-444F-8AD3-F3D1276EFE3D}">
      <dgm:prSet/>
      <dgm:spPr/>
      <dgm:t>
        <a:bodyPr/>
        <a:lstStyle/>
        <a:p>
          <a:endParaRPr lang="en-US"/>
        </a:p>
      </dgm:t>
    </dgm:pt>
    <dgm:pt modelId="{9A26E342-A2EF-463C-83E9-BDB477823324}" type="sibTrans" cxnId="{C7DAEA61-AEBC-444F-8AD3-F3D1276EFE3D}">
      <dgm:prSet/>
      <dgm:spPr/>
      <dgm:t>
        <a:bodyPr/>
        <a:lstStyle/>
        <a:p>
          <a:endParaRPr lang="en-US"/>
        </a:p>
      </dgm:t>
    </dgm:pt>
    <dgm:pt modelId="{8EE9431B-E7AF-4BBE-B1DF-EDA01A81EFB0}">
      <dgm:prSet phldrT="[Text]" custT="1"/>
      <dgm:spPr/>
      <dgm:t>
        <a:bodyPr/>
        <a:lstStyle/>
        <a:p>
          <a:pPr algn="l">
            <a:buFontTx/>
            <a:buNone/>
          </a:pPr>
          <a:r>
            <a: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      </a:t>
          </a:r>
          <a:r>
            <a:rPr lang="en-US" sz="36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Unpredictable</a:t>
          </a:r>
          <a:endParaRPr lang="en-US" sz="3600" dirty="0">
            <a:solidFill>
              <a:srgbClr val="C00000"/>
            </a:solidFill>
          </a:endParaRPr>
        </a:p>
      </dgm:t>
    </dgm:pt>
    <dgm:pt modelId="{E762B004-F955-4DCE-AFEC-78E76518C5DC}" type="sibTrans" cxnId="{6EB7609B-2277-4C18-95C1-D6CFA7B4F164}">
      <dgm:prSet/>
      <dgm:spPr/>
      <dgm:t>
        <a:bodyPr/>
        <a:lstStyle/>
        <a:p>
          <a:endParaRPr lang="en-US"/>
        </a:p>
      </dgm:t>
    </dgm:pt>
    <dgm:pt modelId="{0CCE9415-02D7-4AF6-B5BF-79507157406F}" type="parTrans" cxnId="{6EB7609B-2277-4C18-95C1-D6CFA7B4F164}">
      <dgm:prSet/>
      <dgm:spPr/>
      <dgm:t>
        <a:bodyPr/>
        <a:lstStyle/>
        <a:p>
          <a:endParaRPr lang="en-US"/>
        </a:p>
      </dgm:t>
    </dgm:pt>
    <dgm:pt modelId="{A33140D5-EAEC-4953-90C3-9AF1C8DE102F}">
      <dgm:prSet phldrT="[Text]" custT="1"/>
      <dgm:spPr/>
      <dgm:t>
        <a:bodyPr/>
        <a:lstStyle/>
        <a:p>
          <a:pPr algn="ctr">
            <a:buFontTx/>
            <a:buNone/>
          </a:pPr>
          <a:br>
            <a: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Despite the Occupancy </a:t>
          </a:r>
          <a:r>
            <a:rPr lang="en-US" sz="28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increase, </a:t>
          </a:r>
          <a:r>
            <a:rPr lang="en-US" sz="2800" b="0" cap="none" spc="0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The Revenue </a:t>
          </a:r>
          <a:r>
            <a:rPr lang="en-US" sz="28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decreased</a:t>
          </a:r>
          <a:r>
            <a:rPr lang="en-US" sz="2800" b="0" cap="none" spc="0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. </a:t>
          </a:r>
          <a:r>
            <a: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</a:p>
      </dgm:t>
    </dgm:pt>
    <dgm:pt modelId="{FCAB0BAA-8F18-435D-8C89-0CC8A4DC3E30}" type="parTrans" cxnId="{7E474B6D-6841-4DC6-A263-1F3D9F9FBC6F}">
      <dgm:prSet/>
      <dgm:spPr/>
      <dgm:t>
        <a:bodyPr/>
        <a:lstStyle/>
        <a:p>
          <a:endParaRPr lang="en-US"/>
        </a:p>
      </dgm:t>
    </dgm:pt>
    <dgm:pt modelId="{5AE78F3F-A117-441A-BDCD-D70378A5A7B7}" type="sibTrans" cxnId="{7E474B6D-6841-4DC6-A263-1F3D9F9FBC6F}">
      <dgm:prSet/>
      <dgm:spPr/>
      <dgm:t>
        <a:bodyPr/>
        <a:lstStyle/>
        <a:p>
          <a:endParaRPr lang="en-US"/>
        </a:p>
      </dgm:t>
    </dgm:pt>
    <dgm:pt modelId="{5B414765-8927-420B-A262-04FB8BFADEF0}" type="pres">
      <dgm:prSet presAssocID="{2BA8D180-2A68-43A9-99D7-B4CF9DEB120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70049C9E-1614-48BB-9978-B34172D1AEE7}" type="pres">
      <dgm:prSet presAssocID="{F10E5C53-1EF7-4A10-AF44-D13437F0A232}" presName="composite" presStyleCnt="0"/>
      <dgm:spPr/>
    </dgm:pt>
    <dgm:pt modelId="{EF22345E-98DB-4E62-93A0-102BE2DD27A7}" type="pres">
      <dgm:prSet presAssocID="{F10E5C53-1EF7-4A10-AF44-D13437F0A232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50E7B7A2-F74D-4BCD-9C01-2C1AF560E8E7}" type="pres">
      <dgm:prSet presAssocID="{F10E5C53-1EF7-4A10-AF44-D13437F0A232}" presName="Parent" presStyleLbl="alignNode1" presStyleIdx="0" presStyleCnt="3" custLinFactNeighborX="-397" custLinFactNeighborY="-112">
        <dgm:presLayoutVars>
          <dgm:chMax val="3"/>
          <dgm:chPref val="3"/>
          <dgm:bulletEnabled val="1"/>
        </dgm:presLayoutVars>
      </dgm:prSet>
      <dgm:spPr/>
    </dgm:pt>
    <dgm:pt modelId="{94074247-20E0-416D-8D9C-15748BA3A202}" type="pres">
      <dgm:prSet presAssocID="{F10E5C53-1EF7-4A10-AF44-D13437F0A232}" presName="Accent" presStyleLbl="parChTrans1D1" presStyleIdx="0" presStyleCnt="3"/>
      <dgm:spPr/>
    </dgm:pt>
    <dgm:pt modelId="{1697FACA-03A7-4C06-8D0C-CB462731A2BB}" type="pres">
      <dgm:prSet presAssocID="{F10E5C53-1EF7-4A10-AF44-D13437F0A232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55609882-B561-49FE-A8D5-9693426678CC}" type="pres">
      <dgm:prSet presAssocID="{C8C843EF-FC27-4437-9CA2-5EF1E0090105}" presName="sibTrans" presStyleCnt="0"/>
      <dgm:spPr/>
    </dgm:pt>
    <dgm:pt modelId="{F318DACF-6DB6-4405-8470-55D88F2C9F2C}" type="pres">
      <dgm:prSet presAssocID="{4C1AE06A-3BA9-42AF-8CA0-972B0AC87E5C}" presName="composite" presStyleCnt="0"/>
      <dgm:spPr/>
    </dgm:pt>
    <dgm:pt modelId="{90384131-FCA8-46B9-B310-AD975BDEFA93}" type="pres">
      <dgm:prSet presAssocID="{4C1AE06A-3BA9-42AF-8CA0-972B0AC87E5C}" presName="FirstChild" presStyleLbl="revTx" presStyleIdx="2" presStyleCnt="6" custLinFactNeighborX="365" custLinFactNeighborY="-9204">
        <dgm:presLayoutVars>
          <dgm:chMax val="0"/>
          <dgm:chPref val="0"/>
          <dgm:bulletEnabled val="1"/>
        </dgm:presLayoutVars>
      </dgm:prSet>
      <dgm:spPr/>
    </dgm:pt>
    <dgm:pt modelId="{AE3548AF-4494-4F70-A08A-3B3B3946FC1C}" type="pres">
      <dgm:prSet presAssocID="{4C1AE06A-3BA9-42AF-8CA0-972B0AC87E5C}" presName="Parent" presStyleLbl="alignNode1" presStyleIdx="1" presStyleCnt="3" custLinFactNeighborX="-4227" custLinFactNeighborY="-10559">
        <dgm:presLayoutVars>
          <dgm:chMax val="3"/>
          <dgm:chPref val="3"/>
          <dgm:bulletEnabled val="1"/>
        </dgm:presLayoutVars>
      </dgm:prSet>
      <dgm:spPr/>
    </dgm:pt>
    <dgm:pt modelId="{DC8C45EE-A656-4A80-95ED-75AA455A6D91}" type="pres">
      <dgm:prSet presAssocID="{4C1AE06A-3BA9-42AF-8CA0-972B0AC87E5C}" presName="Accent" presStyleLbl="parChTrans1D1" presStyleIdx="1" presStyleCnt="3"/>
      <dgm:spPr/>
    </dgm:pt>
    <dgm:pt modelId="{F59157CD-C5EF-4DD7-8502-2FE0909C88F9}" type="pres">
      <dgm:prSet presAssocID="{4C1AE06A-3BA9-42AF-8CA0-972B0AC87E5C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2BE52DFC-0658-487E-B5A4-664CC5A01006}" type="pres">
      <dgm:prSet presAssocID="{B7B8DF62-EC06-4D41-8497-11EF168B6285}" presName="sibTrans" presStyleCnt="0"/>
      <dgm:spPr/>
    </dgm:pt>
    <dgm:pt modelId="{88C2E649-8097-410A-9263-D27670AE082A}" type="pres">
      <dgm:prSet presAssocID="{8895A98E-FABF-453C-ABCD-D81D3DC3096B}" presName="composite" presStyleCnt="0"/>
      <dgm:spPr/>
    </dgm:pt>
    <dgm:pt modelId="{98559C3B-AD12-4026-B2DB-6CC4708AEFF3}" type="pres">
      <dgm:prSet presAssocID="{8895A98E-FABF-453C-ABCD-D81D3DC3096B}" presName="FirstChild" presStyleLbl="revTx" presStyleIdx="4" presStyleCnt="6" custLinFactNeighborX="-6570" custLinFactNeighborY="-9259">
        <dgm:presLayoutVars>
          <dgm:chMax val="0"/>
          <dgm:chPref val="0"/>
          <dgm:bulletEnabled val="1"/>
        </dgm:presLayoutVars>
      </dgm:prSet>
      <dgm:spPr/>
    </dgm:pt>
    <dgm:pt modelId="{E3CF30B0-7745-4C30-8C79-9AE4406580C7}" type="pres">
      <dgm:prSet presAssocID="{8895A98E-FABF-453C-ABCD-D81D3DC3096B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02FFEF64-03C3-480B-8662-F7CAF6205E52}" type="pres">
      <dgm:prSet presAssocID="{8895A98E-FABF-453C-ABCD-D81D3DC3096B}" presName="Accent" presStyleLbl="parChTrans1D1" presStyleIdx="2" presStyleCnt="3"/>
      <dgm:spPr/>
    </dgm:pt>
    <dgm:pt modelId="{493F4B9B-8545-4604-99DA-0D798B461357}" type="pres">
      <dgm:prSet presAssocID="{8895A98E-FABF-453C-ABCD-D81D3DC3096B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450AB13-1DE6-44B1-A66A-E30CF269C125}" type="presOf" srcId="{2BA8D180-2A68-43A9-99D7-B4CF9DEB1206}" destId="{5B414765-8927-420B-A262-04FB8BFADEF0}" srcOrd="0" destOrd="0" presId="urn:microsoft.com/office/officeart/2011/layout/TabList"/>
    <dgm:cxn modelId="{8433342D-EAA1-4462-9E73-54E5C01A730B}" type="presOf" srcId="{A33140D5-EAEC-4953-90C3-9AF1C8DE102F}" destId="{F59157CD-C5EF-4DD7-8502-2FE0909C88F9}" srcOrd="0" destOrd="0" presId="urn:microsoft.com/office/officeart/2011/layout/TabList"/>
    <dgm:cxn modelId="{C5163B2F-2A6A-4107-8C03-404BDC52F7E7}" srcId="{2BA8D180-2A68-43A9-99D7-B4CF9DEB1206}" destId="{F10E5C53-1EF7-4A10-AF44-D13437F0A232}" srcOrd="0" destOrd="0" parTransId="{08F3A574-944F-4BCB-A1CB-8245021C4C5E}" sibTransId="{C8C843EF-FC27-4437-9CA2-5EF1E0090105}"/>
    <dgm:cxn modelId="{74614061-C563-4D46-A1BE-B8F8AEA2460E}" srcId="{2BA8D180-2A68-43A9-99D7-B4CF9DEB1206}" destId="{8895A98E-FABF-453C-ABCD-D81D3DC3096B}" srcOrd="2" destOrd="0" parTransId="{AA4EBE0F-7ED0-464B-83CE-1EAB03E91E8A}" sibTransId="{F22CD95B-33E2-4C61-B207-4C0B084EFF19}"/>
    <dgm:cxn modelId="{C7DAEA61-AEBC-444F-8AD3-F3D1276EFE3D}" srcId="{8895A98E-FABF-453C-ABCD-D81D3DC3096B}" destId="{3492A130-7D0D-455A-ACED-7CE88D475186}" srcOrd="1" destOrd="0" parTransId="{A87435F4-A9CA-47B2-96FC-C44BBF67FAD6}" sibTransId="{9A26E342-A2EF-463C-83E9-BDB477823324}"/>
    <dgm:cxn modelId="{D41DF041-5649-4219-85A3-D8F6CC5EDBC9}" type="presOf" srcId="{4C1AE06A-3BA9-42AF-8CA0-972B0AC87E5C}" destId="{AE3548AF-4494-4F70-A08A-3B3B3946FC1C}" srcOrd="0" destOrd="0" presId="urn:microsoft.com/office/officeart/2011/layout/TabList"/>
    <dgm:cxn modelId="{7E474B6D-6841-4DC6-A263-1F3D9F9FBC6F}" srcId="{4C1AE06A-3BA9-42AF-8CA0-972B0AC87E5C}" destId="{A33140D5-EAEC-4953-90C3-9AF1C8DE102F}" srcOrd="1" destOrd="0" parTransId="{FCAB0BAA-8F18-435D-8C89-0CC8A4DC3E30}" sibTransId="{5AE78F3F-A117-441A-BDCD-D70378A5A7B7}"/>
    <dgm:cxn modelId="{AF94674E-1CF8-4D9B-B637-26319090B802}" srcId="{2BA8D180-2A68-43A9-99D7-B4CF9DEB1206}" destId="{4C1AE06A-3BA9-42AF-8CA0-972B0AC87E5C}" srcOrd="1" destOrd="0" parTransId="{4FB365B3-7899-49CA-8C74-CBFB0A111AD2}" sibTransId="{B7B8DF62-EC06-4D41-8497-11EF168B6285}"/>
    <dgm:cxn modelId="{F3267251-31A7-4A53-9928-787FE50FE61E}" type="presOf" srcId="{8895A98E-FABF-453C-ABCD-D81D3DC3096B}" destId="{E3CF30B0-7745-4C30-8C79-9AE4406580C7}" srcOrd="0" destOrd="0" presId="urn:microsoft.com/office/officeart/2011/layout/TabList"/>
    <dgm:cxn modelId="{22ECD955-27AA-416E-96D4-D8AB4E5D32D8}" type="presOf" srcId="{A11FB056-F9BC-497B-A5E1-DC8EE697B1F3}" destId="{98559C3B-AD12-4026-B2DB-6CC4708AEFF3}" srcOrd="0" destOrd="0" presId="urn:microsoft.com/office/officeart/2011/layout/TabList"/>
    <dgm:cxn modelId="{B180D357-63B8-40A9-9AF2-A778703B903A}" type="presOf" srcId="{8C889B1A-663B-4C30-BC6F-C7718DC277BD}" destId="{EF22345E-98DB-4E62-93A0-102BE2DD27A7}" srcOrd="0" destOrd="0" presId="urn:microsoft.com/office/officeart/2011/layout/TabList"/>
    <dgm:cxn modelId="{6EB7609B-2277-4C18-95C1-D6CFA7B4F164}" srcId="{4C1AE06A-3BA9-42AF-8CA0-972B0AC87E5C}" destId="{8EE9431B-E7AF-4BBE-B1DF-EDA01A81EFB0}" srcOrd="0" destOrd="0" parTransId="{0CCE9415-02D7-4AF6-B5BF-79507157406F}" sibTransId="{E762B004-F955-4DCE-AFEC-78E76518C5DC}"/>
    <dgm:cxn modelId="{23FCE19C-F21F-4C27-A868-59DD33FF3A55}" type="presOf" srcId="{F10E5C53-1EF7-4A10-AF44-D13437F0A232}" destId="{50E7B7A2-F74D-4BCD-9C01-2C1AF560E8E7}" srcOrd="0" destOrd="0" presId="urn:microsoft.com/office/officeart/2011/layout/TabList"/>
    <dgm:cxn modelId="{B6C0A19D-744A-4F34-9B16-823F6B7800A5}" srcId="{8895A98E-FABF-453C-ABCD-D81D3DC3096B}" destId="{A11FB056-F9BC-497B-A5E1-DC8EE697B1F3}" srcOrd="0" destOrd="0" parTransId="{6F6BB6BC-6F12-4968-A1DA-1444E36CB80C}" sibTransId="{50EC08A7-F9B3-4B37-8427-38E7A4D9CA80}"/>
    <dgm:cxn modelId="{7155F2B6-D23C-4590-90AA-34A41156448C}" srcId="{F10E5C53-1EF7-4A10-AF44-D13437F0A232}" destId="{4D83417F-A211-49DF-A7A3-E0CDA34B0E6E}" srcOrd="1" destOrd="0" parTransId="{0D1F211F-AF36-40FA-9744-C9720DA4C006}" sibTransId="{4D860639-3658-4AFF-9C29-590C426C97C4}"/>
    <dgm:cxn modelId="{460D12BD-768B-48B8-8BB9-C24064DD75C5}" type="presOf" srcId="{3492A130-7D0D-455A-ACED-7CE88D475186}" destId="{493F4B9B-8545-4604-99DA-0D798B461357}" srcOrd="0" destOrd="0" presId="urn:microsoft.com/office/officeart/2011/layout/TabList"/>
    <dgm:cxn modelId="{A3F622C2-6E9F-4A3F-BE32-DA1E1B82F01D}" type="presOf" srcId="{8EE9431B-E7AF-4BBE-B1DF-EDA01A81EFB0}" destId="{90384131-FCA8-46B9-B310-AD975BDEFA93}" srcOrd="0" destOrd="0" presId="urn:microsoft.com/office/officeart/2011/layout/TabList"/>
    <dgm:cxn modelId="{E45ABDCC-5DC5-4D59-9193-76F1EDE5761A}" srcId="{F10E5C53-1EF7-4A10-AF44-D13437F0A232}" destId="{8C889B1A-663B-4C30-BC6F-C7718DC277BD}" srcOrd="0" destOrd="0" parTransId="{7F2046B9-29B9-4BBF-878A-2BBA071BB510}" sibTransId="{F469A58E-8C94-4871-A09E-80BDC3F8B8B5}"/>
    <dgm:cxn modelId="{187AF5E5-2009-4280-A008-248FA6AEA741}" type="presOf" srcId="{4D83417F-A211-49DF-A7A3-E0CDA34B0E6E}" destId="{1697FACA-03A7-4C06-8D0C-CB462731A2BB}" srcOrd="0" destOrd="0" presId="urn:microsoft.com/office/officeart/2011/layout/TabList"/>
    <dgm:cxn modelId="{9FF20B9F-5EEB-42D5-8654-6DB752C73ACB}" type="presParOf" srcId="{5B414765-8927-420B-A262-04FB8BFADEF0}" destId="{70049C9E-1614-48BB-9978-B34172D1AEE7}" srcOrd="0" destOrd="0" presId="urn:microsoft.com/office/officeart/2011/layout/TabList"/>
    <dgm:cxn modelId="{F9066CE6-81FF-4733-B4F6-E80295750C75}" type="presParOf" srcId="{70049C9E-1614-48BB-9978-B34172D1AEE7}" destId="{EF22345E-98DB-4E62-93A0-102BE2DD27A7}" srcOrd="0" destOrd="0" presId="urn:microsoft.com/office/officeart/2011/layout/TabList"/>
    <dgm:cxn modelId="{995F0A24-7B26-4C54-9400-D07CC205A2FA}" type="presParOf" srcId="{70049C9E-1614-48BB-9978-B34172D1AEE7}" destId="{50E7B7A2-F74D-4BCD-9C01-2C1AF560E8E7}" srcOrd="1" destOrd="0" presId="urn:microsoft.com/office/officeart/2011/layout/TabList"/>
    <dgm:cxn modelId="{EDC57BF3-9C8C-4924-974C-19F459DF3FBF}" type="presParOf" srcId="{70049C9E-1614-48BB-9978-B34172D1AEE7}" destId="{94074247-20E0-416D-8D9C-15748BA3A202}" srcOrd="2" destOrd="0" presId="urn:microsoft.com/office/officeart/2011/layout/TabList"/>
    <dgm:cxn modelId="{937453B8-2B9E-4324-9757-FD20B4F5C8B7}" type="presParOf" srcId="{5B414765-8927-420B-A262-04FB8BFADEF0}" destId="{1697FACA-03A7-4C06-8D0C-CB462731A2BB}" srcOrd="1" destOrd="0" presId="urn:microsoft.com/office/officeart/2011/layout/TabList"/>
    <dgm:cxn modelId="{C488E333-0CE4-4CE4-A898-10F2B920E30E}" type="presParOf" srcId="{5B414765-8927-420B-A262-04FB8BFADEF0}" destId="{55609882-B561-49FE-A8D5-9693426678CC}" srcOrd="2" destOrd="0" presId="urn:microsoft.com/office/officeart/2011/layout/TabList"/>
    <dgm:cxn modelId="{287D4280-7287-4493-8A88-228B4C3B427F}" type="presParOf" srcId="{5B414765-8927-420B-A262-04FB8BFADEF0}" destId="{F318DACF-6DB6-4405-8470-55D88F2C9F2C}" srcOrd="3" destOrd="0" presId="urn:microsoft.com/office/officeart/2011/layout/TabList"/>
    <dgm:cxn modelId="{54E07845-5D2C-4A08-A7F2-5F54F173998D}" type="presParOf" srcId="{F318DACF-6DB6-4405-8470-55D88F2C9F2C}" destId="{90384131-FCA8-46B9-B310-AD975BDEFA93}" srcOrd="0" destOrd="0" presId="urn:microsoft.com/office/officeart/2011/layout/TabList"/>
    <dgm:cxn modelId="{45F667E0-9341-43B5-9FDA-CF912F4077B7}" type="presParOf" srcId="{F318DACF-6DB6-4405-8470-55D88F2C9F2C}" destId="{AE3548AF-4494-4F70-A08A-3B3B3946FC1C}" srcOrd="1" destOrd="0" presId="urn:microsoft.com/office/officeart/2011/layout/TabList"/>
    <dgm:cxn modelId="{E3A5638C-54EB-44BF-87D8-FFCDB9B8CDEF}" type="presParOf" srcId="{F318DACF-6DB6-4405-8470-55D88F2C9F2C}" destId="{DC8C45EE-A656-4A80-95ED-75AA455A6D91}" srcOrd="2" destOrd="0" presId="urn:microsoft.com/office/officeart/2011/layout/TabList"/>
    <dgm:cxn modelId="{AEB7968C-AA4C-47A5-A7EA-15D19D31D7AD}" type="presParOf" srcId="{5B414765-8927-420B-A262-04FB8BFADEF0}" destId="{F59157CD-C5EF-4DD7-8502-2FE0909C88F9}" srcOrd="4" destOrd="0" presId="urn:microsoft.com/office/officeart/2011/layout/TabList"/>
    <dgm:cxn modelId="{74FC8FF6-E259-41C1-B1AF-72A63C83D585}" type="presParOf" srcId="{5B414765-8927-420B-A262-04FB8BFADEF0}" destId="{2BE52DFC-0658-487E-B5A4-664CC5A01006}" srcOrd="5" destOrd="0" presId="urn:microsoft.com/office/officeart/2011/layout/TabList"/>
    <dgm:cxn modelId="{09F1977C-2C5D-4FAF-A1CB-B73F8F686F18}" type="presParOf" srcId="{5B414765-8927-420B-A262-04FB8BFADEF0}" destId="{88C2E649-8097-410A-9263-D27670AE082A}" srcOrd="6" destOrd="0" presId="urn:microsoft.com/office/officeart/2011/layout/TabList"/>
    <dgm:cxn modelId="{871DE3F3-A4F9-46D0-B325-2E733F14426B}" type="presParOf" srcId="{88C2E649-8097-410A-9263-D27670AE082A}" destId="{98559C3B-AD12-4026-B2DB-6CC4708AEFF3}" srcOrd="0" destOrd="0" presId="urn:microsoft.com/office/officeart/2011/layout/TabList"/>
    <dgm:cxn modelId="{153032E0-3A54-4DE7-A875-B0D1D2777FF8}" type="presParOf" srcId="{88C2E649-8097-410A-9263-D27670AE082A}" destId="{E3CF30B0-7745-4C30-8C79-9AE4406580C7}" srcOrd="1" destOrd="0" presId="urn:microsoft.com/office/officeart/2011/layout/TabList"/>
    <dgm:cxn modelId="{977C71B3-BEA2-43A3-ACDA-9430388F854C}" type="presParOf" srcId="{88C2E649-8097-410A-9263-D27670AE082A}" destId="{02FFEF64-03C3-480B-8662-F7CAF6205E52}" srcOrd="2" destOrd="0" presId="urn:microsoft.com/office/officeart/2011/layout/TabList"/>
    <dgm:cxn modelId="{5F9470CF-3A56-445D-9BA0-C872DA8C6C58}" type="presParOf" srcId="{5B414765-8927-420B-A262-04FB8BFADEF0}" destId="{493F4B9B-8545-4604-99DA-0D798B461357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A8D180-2A68-43A9-99D7-B4CF9DEB1206}" type="doc">
      <dgm:prSet loTypeId="urn:microsoft.com/office/officeart/2011/layout/Tab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F10E5C53-1EF7-4A10-AF44-D13437F0A232}">
      <dgm:prSet phldrT="[Text]"/>
      <dgm:spPr/>
      <dgm:t>
        <a:bodyPr/>
        <a:lstStyle/>
        <a:p>
          <a:r>
            <a:rPr lang="en-US" b="1" dirty="0"/>
            <a:t>Top 3 Hotels</a:t>
          </a:r>
        </a:p>
      </dgm:t>
    </dgm:pt>
    <dgm:pt modelId="{08F3A574-944F-4BCB-A1CB-8245021C4C5E}" type="parTrans" cxnId="{C5163B2F-2A6A-4107-8C03-404BDC52F7E7}">
      <dgm:prSet/>
      <dgm:spPr/>
      <dgm:t>
        <a:bodyPr/>
        <a:lstStyle/>
        <a:p>
          <a:endParaRPr lang="en-US"/>
        </a:p>
      </dgm:t>
    </dgm:pt>
    <dgm:pt modelId="{C8C843EF-FC27-4437-9CA2-5EF1E0090105}" type="sibTrans" cxnId="{C5163B2F-2A6A-4107-8C03-404BDC52F7E7}">
      <dgm:prSet/>
      <dgm:spPr/>
      <dgm:t>
        <a:bodyPr/>
        <a:lstStyle/>
        <a:p>
          <a:endParaRPr lang="en-US"/>
        </a:p>
      </dgm:t>
    </dgm:pt>
    <dgm:pt modelId="{8C889B1A-663B-4C30-BC6F-C7718DC277BD}">
      <dgm:prSet phldrT="[Text]" custT="1"/>
      <dgm:spPr/>
      <dgm:t>
        <a:bodyPr/>
        <a:lstStyle/>
        <a:p>
          <a:pPr algn="ctr"/>
          <a:r>
            <a: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Revenue</a:t>
          </a:r>
          <a:endParaRPr lang="en-US" sz="2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F2046B9-29B9-4BBF-878A-2BBA071BB510}" type="parTrans" cxnId="{E45ABDCC-5DC5-4D59-9193-76F1EDE5761A}">
      <dgm:prSet/>
      <dgm:spPr/>
      <dgm:t>
        <a:bodyPr/>
        <a:lstStyle/>
        <a:p>
          <a:endParaRPr lang="en-US"/>
        </a:p>
      </dgm:t>
    </dgm:pt>
    <dgm:pt modelId="{F469A58E-8C94-4871-A09E-80BDC3F8B8B5}" type="sibTrans" cxnId="{E45ABDCC-5DC5-4D59-9193-76F1EDE5761A}">
      <dgm:prSet/>
      <dgm:spPr/>
      <dgm:t>
        <a:bodyPr/>
        <a:lstStyle/>
        <a:p>
          <a:endParaRPr lang="en-US"/>
        </a:p>
      </dgm:t>
    </dgm:pt>
    <dgm:pt modelId="{4C1AE06A-3BA9-42AF-8CA0-972B0AC87E5C}">
      <dgm:prSet phldrT="[Text]"/>
      <dgm:spPr/>
      <dgm:t>
        <a:bodyPr/>
        <a:lstStyle/>
        <a:p>
          <a:r>
            <a:rPr lang="en-US" b="1" dirty="0"/>
            <a:t>Top Average Rate </a:t>
          </a:r>
        </a:p>
      </dgm:t>
    </dgm:pt>
    <dgm:pt modelId="{B7B8DF62-EC06-4D41-8497-11EF168B6285}" type="sibTrans" cxnId="{AF94674E-1CF8-4D9B-B637-26319090B802}">
      <dgm:prSet/>
      <dgm:spPr/>
      <dgm:t>
        <a:bodyPr/>
        <a:lstStyle/>
        <a:p>
          <a:endParaRPr lang="en-US"/>
        </a:p>
      </dgm:t>
    </dgm:pt>
    <dgm:pt modelId="{4FB365B3-7899-49CA-8C74-CBFB0A111AD2}" type="parTrans" cxnId="{AF94674E-1CF8-4D9B-B637-26319090B802}">
      <dgm:prSet/>
      <dgm:spPr/>
      <dgm:t>
        <a:bodyPr/>
        <a:lstStyle/>
        <a:p>
          <a:endParaRPr lang="en-US"/>
        </a:p>
      </dgm:t>
    </dgm:pt>
    <dgm:pt modelId="{8895A98E-FABF-453C-ABCD-D81D3DC3096B}">
      <dgm:prSet phldrT="[Text]"/>
      <dgm:spPr/>
      <dgm:t>
        <a:bodyPr/>
        <a:lstStyle/>
        <a:p>
          <a:r>
            <a:rPr lang="en-US" b="1" dirty="0"/>
            <a:t>Top Occupancy</a:t>
          </a:r>
        </a:p>
      </dgm:t>
    </dgm:pt>
    <dgm:pt modelId="{F22CD95B-33E2-4C61-B207-4C0B084EFF19}" type="sibTrans" cxnId="{74614061-C563-4D46-A1BE-B8F8AEA2460E}">
      <dgm:prSet/>
      <dgm:spPr/>
      <dgm:t>
        <a:bodyPr/>
        <a:lstStyle/>
        <a:p>
          <a:endParaRPr lang="en-US"/>
        </a:p>
      </dgm:t>
    </dgm:pt>
    <dgm:pt modelId="{AA4EBE0F-7ED0-464B-83CE-1EAB03E91E8A}" type="parTrans" cxnId="{74614061-C563-4D46-A1BE-B8F8AEA2460E}">
      <dgm:prSet/>
      <dgm:spPr/>
      <dgm:t>
        <a:bodyPr/>
        <a:lstStyle/>
        <a:p>
          <a:endParaRPr lang="en-US"/>
        </a:p>
      </dgm:t>
    </dgm:pt>
    <dgm:pt modelId="{4D83417F-A211-49DF-A7A3-E0CDA34B0E6E}">
      <dgm:prSet phldrT="[Text]" custT="1"/>
      <dgm:spPr/>
      <dgm:t>
        <a:bodyPr/>
        <a:lstStyle/>
        <a:p>
          <a:pPr>
            <a:buFontTx/>
            <a:buNone/>
          </a:pPr>
          <a:r>
            <a: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		</a:t>
          </a:r>
          <a:r>
            <a:rPr lang="en-US" sz="28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Atliq</a:t>
          </a:r>
          <a:r>
            <a: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Exotica: </a:t>
          </a:r>
          <a:r>
            <a:rPr lang="en-US" sz="28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$ 320, 312, 468</a:t>
          </a:r>
        </a:p>
      </dgm:t>
    </dgm:pt>
    <dgm:pt modelId="{0D1F211F-AF36-40FA-9744-C9720DA4C006}" type="parTrans" cxnId="{7155F2B6-D23C-4590-90AA-34A41156448C}">
      <dgm:prSet/>
      <dgm:spPr/>
      <dgm:t>
        <a:bodyPr/>
        <a:lstStyle/>
        <a:p>
          <a:endParaRPr lang="en-US"/>
        </a:p>
      </dgm:t>
    </dgm:pt>
    <dgm:pt modelId="{4D860639-3658-4AFF-9C29-590C426C97C4}" type="sibTrans" cxnId="{7155F2B6-D23C-4590-90AA-34A41156448C}">
      <dgm:prSet/>
      <dgm:spPr/>
      <dgm:t>
        <a:bodyPr/>
        <a:lstStyle/>
        <a:p>
          <a:endParaRPr lang="en-US"/>
        </a:p>
      </dgm:t>
    </dgm:pt>
    <dgm:pt modelId="{8EE9431B-E7AF-4BBE-B1DF-EDA01A81EFB0}">
      <dgm:prSet phldrT="[Text]" custT="1"/>
      <dgm:spPr/>
      <dgm:t>
        <a:bodyPr/>
        <a:lstStyle/>
        <a:p>
          <a:pPr algn="l">
            <a:buFontTx/>
            <a:buNone/>
          </a:pPr>
          <a:r>
            <a: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   	Hotel</a:t>
          </a:r>
          <a:endParaRPr lang="en-US" sz="3600" dirty="0"/>
        </a:p>
      </dgm:t>
    </dgm:pt>
    <dgm:pt modelId="{0CCE9415-02D7-4AF6-B5BF-79507157406F}" type="parTrans" cxnId="{6EB7609B-2277-4C18-95C1-D6CFA7B4F164}">
      <dgm:prSet/>
      <dgm:spPr/>
      <dgm:t>
        <a:bodyPr/>
        <a:lstStyle/>
        <a:p>
          <a:endParaRPr lang="en-US"/>
        </a:p>
      </dgm:t>
    </dgm:pt>
    <dgm:pt modelId="{E762B004-F955-4DCE-AFEC-78E76518C5DC}" type="sibTrans" cxnId="{6EB7609B-2277-4C18-95C1-D6CFA7B4F164}">
      <dgm:prSet/>
      <dgm:spPr/>
      <dgm:t>
        <a:bodyPr/>
        <a:lstStyle/>
        <a:p>
          <a:endParaRPr lang="en-US"/>
        </a:p>
      </dgm:t>
    </dgm:pt>
    <dgm:pt modelId="{E26D59D6-B399-4D3E-833B-772FC1DFE919}">
      <dgm:prSet phldrT="[Text]" custT="1"/>
      <dgm:spPr/>
      <dgm:t>
        <a:bodyPr/>
        <a:lstStyle/>
        <a:p>
          <a:pPr algn="ctr">
            <a:buFontTx/>
            <a:buNone/>
          </a:pPr>
          <a:r>
            <a:rPr lang="en-US" sz="28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Atliq</a:t>
          </a:r>
          <a:r>
            <a: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Palace: </a:t>
          </a:r>
          <a:r>
            <a:rPr lang="en-US" sz="28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3.75</a:t>
          </a:r>
          <a:r>
            <a: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</a:p>
      </dgm:t>
    </dgm:pt>
    <dgm:pt modelId="{62CDEA72-FF3C-4A4C-AB06-74A1FA4A23E7}" type="parTrans" cxnId="{AEA75CB2-A220-4FF5-A49F-CA277FC5D651}">
      <dgm:prSet/>
      <dgm:spPr/>
      <dgm:t>
        <a:bodyPr/>
        <a:lstStyle/>
        <a:p>
          <a:endParaRPr lang="en-US"/>
        </a:p>
      </dgm:t>
    </dgm:pt>
    <dgm:pt modelId="{D2D6E5EF-E12E-4717-A297-FB88C0857A25}" type="sibTrans" cxnId="{AEA75CB2-A220-4FF5-A49F-CA277FC5D651}">
      <dgm:prSet/>
      <dgm:spPr/>
      <dgm:t>
        <a:bodyPr/>
        <a:lstStyle/>
        <a:p>
          <a:endParaRPr lang="en-US"/>
        </a:p>
      </dgm:t>
    </dgm:pt>
    <dgm:pt modelId="{A11FB056-F9BC-497B-A5E1-DC8EE697B1F3}">
      <dgm:prSet phldrT="[Text]" custT="1"/>
      <dgm:spPr/>
      <dgm:t>
        <a:bodyPr/>
        <a:lstStyle/>
        <a:p>
          <a:pPr algn="ctr"/>
          <a:br>
            <a: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Hotel</a:t>
          </a:r>
          <a:endParaRPr lang="en-US" sz="2800" b="0" cap="none" spc="0" dirty="0">
            <a:ln w="0"/>
            <a:solidFill>
              <a:srgbClr val="C00000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algn="l"/>
          <a:endParaRPr lang="en-US" sz="2100" dirty="0"/>
        </a:p>
      </dgm:t>
    </dgm:pt>
    <dgm:pt modelId="{6F6BB6BC-6F12-4968-A1DA-1444E36CB80C}" type="parTrans" cxnId="{B6C0A19D-744A-4F34-9B16-823F6B7800A5}">
      <dgm:prSet/>
      <dgm:spPr/>
      <dgm:t>
        <a:bodyPr/>
        <a:lstStyle/>
        <a:p>
          <a:endParaRPr lang="en-US"/>
        </a:p>
      </dgm:t>
    </dgm:pt>
    <dgm:pt modelId="{50EC08A7-F9B3-4B37-8427-38E7A4D9CA80}" type="sibTrans" cxnId="{B6C0A19D-744A-4F34-9B16-823F6B7800A5}">
      <dgm:prSet/>
      <dgm:spPr/>
      <dgm:t>
        <a:bodyPr/>
        <a:lstStyle/>
        <a:p>
          <a:endParaRPr lang="en-US"/>
        </a:p>
      </dgm:t>
    </dgm:pt>
    <dgm:pt modelId="{3492A130-7D0D-455A-ACED-7CE88D475186}">
      <dgm:prSet phldrT="[Text]" custT="1"/>
      <dgm:spPr/>
      <dgm:t>
        <a:bodyPr/>
        <a:lstStyle/>
        <a:p>
          <a:pPr algn="ctr">
            <a:buFontTx/>
            <a:buNone/>
          </a:pPr>
          <a:br>
            <a: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en-US" sz="32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Atliq</a:t>
          </a:r>
          <a:r>
            <a: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Blue: </a:t>
          </a:r>
          <a:r>
            <a:rPr lang="en-US" sz="32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62%</a:t>
          </a:r>
        </a:p>
      </dgm:t>
    </dgm:pt>
    <dgm:pt modelId="{A87435F4-A9CA-47B2-96FC-C44BBF67FAD6}" type="parTrans" cxnId="{C7DAEA61-AEBC-444F-8AD3-F3D1276EFE3D}">
      <dgm:prSet/>
      <dgm:spPr/>
      <dgm:t>
        <a:bodyPr/>
        <a:lstStyle/>
        <a:p>
          <a:endParaRPr lang="en-US"/>
        </a:p>
      </dgm:t>
    </dgm:pt>
    <dgm:pt modelId="{9A26E342-A2EF-463C-83E9-BDB477823324}" type="sibTrans" cxnId="{C7DAEA61-AEBC-444F-8AD3-F3D1276EFE3D}">
      <dgm:prSet/>
      <dgm:spPr/>
      <dgm:t>
        <a:bodyPr/>
        <a:lstStyle/>
        <a:p>
          <a:endParaRPr lang="en-US"/>
        </a:p>
      </dgm:t>
    </dgm:pt>
    <dgm:pt modelId="{C845F695-654D-4A52-8523-3949FE20C3BA}">
      <dgm:prSet phldrT="[Text]" custT="1"/>
      <dgm:spPr/>
      <dgm:t>
        <a:bodyPr/>
        <a:lstStyle/>
        <a:p>
          <a:pPr algn="ctr">
            <a:buFontTx/>
            <a:buNone/>
          </a:pPr>
          <a:endParaRPr lang="en-US" sz="32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532D98F-C61F-40A2-AA89-45AA7AA928A4}" type="parTrans" cxnId="{51BA05A5-98D1-48DA-9A4A-D4DB3DE1AA88}">
      <dgm:prSet/>
      <dgm:spPr/>
      <dgm:t>
        <a:bodyPr/>
        <a:lstStyle/>
        <a:p>
          <a:endParaRPr lang="en-US"/>
        </a:p>
      </dgm:t>
    </dgm:pt>
    <dgm:pt modelId="{21A11325-A6B4-4CAB-B874-A08962B08BA1}" type="sibTrans" cxnId="{51BA05A5-98D1-48DA-9A4A-D4DB3DE1AA88}">
      <dgm:prSet/>
      <dgm:spPr/>
      <dgm:t>
        <a:bodyPr/>
        <a:lstStyle/>
        <a:p>
          <a:endParaRPr lang="en-US"/>
        </a:p>
      </dgm:t>
    </dgm:pt>
    <dgm:pt modelId="{EAF91A56-1FFA-472F-9D58-24ADF7C1C70E}">
      <dgm:prSet phldrT="[Text]" custT="1"/>
      <dgm:spPr/>
      <dgm:t>
        <a:bodyPr/>
        <a:lstStyle/>
        <a:p>
          <a:pPr>
            <a:buFontTx/>
            <a:buNone/>
          </a:pPr>
          <a:r>
            <a: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		</a:t>
          </a:r>
          <a:r>
            <a:rPr lang="en-US" sz="28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Atliq</a:t>
          </a:r>
          <a:r>
            <a: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City:       </a:t>
          </a:r>
          <a:r>
            <a:rPr lang="en-US" sz="28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$  285, 811, 939   </a:t>
          </a:r>
        </a:p>
      </dgm:t>
    </dgm:pt>
    <dgm:pt modelId="{C8BEA63E-8D33-49D0-9886-60D0CBE051FD}" type="parTrans" cxnId="{51C51EC2-778B-42E5-9D6F-4FEB0E6CBEAE}">
      <dgm:prSet/>
      <dgm:spPr/>
      <dgm:t>
        <a:bodyPr/>
        <a:lstStyle/>
        <a:p>
          <a:endParaRPr lang="en-US"/>
        </a:p>
      </dgm:t>
    </dgm:pt>
    <dgm:pt modelId="{348CD6F9-1AA2-441D-91B0-CEDABCDDBCC2}" type="sibTrans" cxnId="{51C51EC2-778B-42E5-9D6F-4FEB0E6CBEAE}">
      <dgm:prSet/>
      <dgm:spPr/>
      <dgm:t>
        <a:bodyPr/>
        <a:lstStyle/>
        <a:p>
          <a:endParaRPr lang="en-US"/>
        </a:p>
      </dgm:t>
    </dgm:pt>
    <dgm:pt modelId="{B0A8F929-79BC-4C80-8051-1C8742445E74}">
      <dgm:prSet phldrT="[Text]" custT="1"/>
      <dgm:spPr/>
      <dgm:t>
        <a:bodyPr/>
        <a:lstStyle/>
        <a:p>
          <a:pPr>
            <a:buFontTx/>
            <a:buNone/>
          </a:pPr>
          <a:r>
            <a: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		</a:t>
          </a:r>
          <a:r>
            <a:rPr lang="en-US" sz="28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Atliq</a:t>
          </a:r>
          <a:r>
            <a: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Palace:  </a:t>
          </a:r>
          <a:r>
            <a:rPr lang="en-US" sz="28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$  304, 081, 863</a:t>
          </a:r>
        </a:p>
      </dgm:t>
    </dgm:pt>
    <dgm:pt modelId="{D309836F-E8A6-4FC5-AE34-1E01424E6D11}" type="parTrans" cxnId="{A07F8049-1CAD-434C-8610-31392662D7BC}">
      <dgm:prSet/>
      <dgm:spPr/>
      <dgm:t>
        <a:bodyPr/>
        <a:lstStyle/>
        <a:p>
          <a:endParaRPr lang="en-US"/>
        </a:p>
      </dgm:t>
    </dgm:pt>
    <dgm:pt modelId="{380075BB-6AD7-4D13-A8CB-6733C5644A0A}" type="sibTrans" cxnId="{A07F8049-1CAD-434C-8610-31392662D7BC}">
      <dgm:prSet/>
      <dgm:spPr/>
      <dgm:t>
        <a:bodyPr/>
        <a:lstStyle/>
        <a:p>
          <a:endParaRPr lang="en-US"/>
        </a:p>
      </dgm:t>
    </dgm:pt>
    <dgm:pt modelId="{8A7BB853-4428-4F2F-984F-E4B37FD665F2}">
      <dgm:prSet phldrT="[Text]" custT="1"/>
      <dgm:spPr/>
      <dgm:t>
        <a:bodyPr/>
        <a:lstStyle/>
        <a:p>
          <a:pPr algn="ctr">
            <a:buFontTx/>
            <a:buNone/>
          </a:pPr>
          <a:endParaRPr lang="en-US" sz="2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9EF6401-9858-422B-879F-7B57BD958F9B}" type="parTrans" cxnId="{D381BA23-697D-4B51-B397-B551D6631386}">
      <dgm:prSet/>
      <dgm:spPr/>
      <dgm:t>
        <a:bodyPr/>
        <a:lstStyle/>
        <a:p>
          <a:endParaRPr lang="en-US"/>
        </a:p>
      </dgm:t>
    </dgm:pt>
    <dgm:pt modelId="{FE89C98A-30F6-498C-83BA-A3351692BD36}" type="sibTrans" cxnId="{D381BA23-697D-4B51-B397-B551D6631386}">
      <dgm:prSet/>
      <dgm:spPr/>
      <dgm:t>
        <a:bodyPr/>
        <a:lstStyle/>
        <a:p>
          <a:endParaRPr lang="en-US"/>
        </a:p>
      </dgm:t>
    </dgm:pt>
    <dgm:pt modelId="{5B414765-8927-420B-A262-04FB8BFADEF0}" type="pres">
      <dgm:prSet presAssocID="{2BA8D180-2A68-43A9-99D7-B4CF9DEB120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70049C9E-1614-48BB-9978-B34172D1AEE7}" type="pres">
      <dgm:prSet presAssocID="{F10E5C53-1EF7-4A10-AF44-D13437F0A232}" presName="composite" presStyleCnt="0"/>
      <dgm:spPr/>
    </dgm:pt>
    <dgm:pt modelId="{EF22345E-98DB-4E62-93A0-102BE2DD27A7}" type="pres">
      <dgm:prSet presAssocID="{F10E5C53-1EF7-4A10-AF44-D13437F0A232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50E7B7A2-F74D-4BCD-9C01-2C1AF560E8E7}" type="pres">
      <dgm:prSet presAssocID="{F10E5C53-1EF7-4A10-AF44-D13437F0A232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94074247-20E0-416D-8D9C-15748BA3A202}" type="pres">
      <dgm:prSet presAssocID="{F10E5C53-1EF7-4A10-AF44-D13437F0A232}" presName="Accent" presStyleLbl="parChTrans1D1" presStyleIdx="0" presStyleCnt="3"/>
      <dgm:spPr/>
    </dgm:pt>
    <dgm:pt modelId="{1697FACA-03A7-4C06-8D0C-CB462731A2BB}" type="pres">
      <dgm:prSet presAssocID="{F10E5C53-1EF7-4A10-AF44-D13437F0A232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55609882-B561-49FE-A8D5-9693426678CC}" type="pres">
      <dgm:prSet presAssocID="{C8C843EF-FC27-4437-9CA2-5EF1E0090105}" presName="sibTrans" presStyleCnt="0"/>
      <dgm:spPr/>
    </dgm:pt>
    <dgm:pt modelId="{F318DACF-6DB6-4405-8470-55D88F2C9F2C}" type="pres">
      <dgm:prSet presAssocID="{4C1AE06A-3BA9-42AF-8CA0-972B0AC87E5C}" presName="composite" presStyleCnt="0"/>
      <dgm:spPr/>
    </dgm:pt>
    <dgm:pt modelId="{90384131-FCA8-46B9-B310-AD975BDEFA93}" type="pres">
      <dgm:prSet presAssocID="{4C1AE06A-3BA9-42AF-8CA0-972B0AC87E5C}" presName="FirstChild" presStyleLbl="revTx" presStyleIdx="2" presStyleCnt="6" custLinFactNeighborX="365" custLinFactNeighborY="-9204">
        <dgm:presLayoutVars>
          <dgm:chMax val="0"/>
          <dgm:chPref val="0"/>
          <dgm:bulletEnabled val="1"/>
        </dgm:presLayoutVars>
      </dgm:prSet>
      <dgm:spPr/>
    </dgm:pt>
    <dgm:pt modelId="{AE3548AF-4494-4F70-A08A-3B3B3946FC1C}" type="pres">
      <dgm:prSet presAssocID="{4C1AE06A-3BA9-42AF-8CA0-972B0AC87E5C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DC8C45EE-A656-4A80-95ED-75AA455A6D91}" type="pres">
      <dgm:prSet presAssocID="{4C1AE06A-3BA9-42AF-8CA0-972B0AC87E5C}" presName="Accent" presStyleLbl="parChTrans1D1" presStyleIdx="1" presStyleCnt="3"/>
      <dgm:spPr/>
    </dgm:pt>
    <dgm:pt modelId="{6B474DF9-2F31-4484-BA68-59DA7DA2C139}" type="pres">
      <dgm:prSet presAssocID="{4C1AE06A-3BA9-42AF-8CA0-972B0AC87E5C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2BE52DFC-0658-487E-B5A4-664CC5A01006}" type="pres">
      <dgm:prSet presAssocID="{B7B8DF62-EC06-4D41-8497-11EF168B6285}" presName="sibTrans" presStyleCnt="0"/>
      <dgm:spPr/>
    </dgm:pt>
    <dgm:pt modelId="{88C2E649-8097-410A-9263-D27670AE082A}" type="pres">
      <dgm:prSet presAssocID="{8895A98E-FABF-453C-ABCD-D81D3DC3096B}" presName="composite" presStyleCnt="0"/>
      <dgm:spPr/>
    </dgm:pt>
    <dgm:pt modelId="{98559C3B-AD12-4026-B2DB-6CC4708AEFF3}" type="pres">
      <dgm:prSet presAssocID="{8895A98E-FABF-453C-ABCD-D81D3DC3096B}" presName="FirstChild" presStyleLbl="revTx" presStyleIdx="4" presStyleCnt="6" custLinFactNeighborX="-5618" custLinFactNeighborY="23982">
        <dgm:presLayoutVars>
          <dgm:chMax val="0"/>
          <dgm:chPref val="0"/>
          <dgm:bulletEnabled val="1"/>
        </dgm:presLayoutVars>
      </dgm:prSet>
      <dgm:spPr/>
    </dgm:pt>
    <dgm:pt modelId="{E3CF30B0-7745-4C30-8C79-9AE4406580C7}" type="pres">
      <dgm:prSet presAssocID="{8895A98E-FABF-453C-ABCD-D81D3DC3096B}" presName="Parent" presStyleLbl="alignNode1" presStyleIdx="2" presStyleCnt="3" custScaleX="120571">
        <dgm:presLayoutVars>
          <dgm:chMax val="3"/>
          <dgm:chPref val="3"/>
          <dgm:bulletEnabled val="1"/>
        </dgm:presLayoutVars>
      </dgm:prSet>
      <dgm:spPr/>
    </dgm:pt>
    <dgm:pt modelId="{02FFEF64-03C3-480B-8662-F7CAF6205E52}" type="pres">
      <dgm:prSet presAssocID="{8895A98E-FABF-453C-ABCD-D81D3DC3096B}" presName="Accent" presStyleLbl="parChTrans1D1" presStyleIdx="2" presStyleCnt="3"/>
      <dgm:spPr/>
    </dgm:pt>
    <dgm:pt modelId="{493F4B9B-8545-4604-99DA-0D798B461357}" type="pres">
      <dgm:prSet presAssocID="{8895A98E-FABF-453C-ABCD-D81D3DC3096B}" presName="Child" presStyleLbl="revTx" presStyleIdx="5" presStyleCnt="6" custLinFactNeighborX="206" custLinFactNeighborY="-5568">
        <dgm:presLayoutVars>
          <dgm:chMax val="0"/>
          <dgm:chPref val="0"/>
          <dgm:bulletEnabled val="1"/>
        </dgm:presLayoutVars>
      </dgm:prSet>
      <dgm:spPr/>
    </dgm:pt>
  </dgm:ptLst>
  <dgm:cxnLst>
    <dgm:cxn modelId="{2450AB13-1DE6-44B1-A66A-E30CF269C125}" type="presOf" srcId="{2BA8D180-2A68-43A9-99D7-B4CF9DEB1206}" destId="{5B414765-8927-420B-A262-04FB8BFADEF0}" srcOrd="0" destOrd="0" presId="urn:microsoft.com/office/officeart/2011/layout/TabList"/>
    <dgm:cxn modelId="{D7E88916-5571-4C5E-9209-4281A60FE4EC}" type="presOf" srcId="{8A7BB853-4428-4F2F-984F-E4B37FD665F2}" destId="{6B474DF9-2F31-4484-BA68-59DA7DA2C139}" srcOrd="0" destOrd="0" presId="urn:microsoft.com/office/officeart/2011/layout/TabList"/>
    <dgm:cxn modelId="{D381BA23-697D-4B51-B397-B551D6631386}" srcId="{4C1AE06A-3BA9-42AF-8CA0-972B0AC87E5C}" destId="{8A7BB853-4428-4F2F-984F-E4B37FD665F2}" srcOrd="1" destOrd="0" parTransId="{D9EF6401-9858-422B-879F-7B57BD958F9B}" sibTransId="{FE89C98A-30F6-498C-83BA-A3351692BD36}"/>
    <dgm:cxn modelId="{0D8FDB2B-1288-4DFB-8CBD-7557983877DF}" type="presOf" srcId="{C845F695-654D-4A52-8523-3949FE20C3BA}" destId="{493F4B9B-8545-4604-99DA-0D798B461357}" srcOrd="0" destOrd="1" presId="urn:microsoft.com/office/officeart/2011/layout/TabList"/>
    <dgm:cxn modelId="{C5163B2F-2A6A-4107-8C03-404BDC52F7E7}" srcId="{2BA8D180-2A68-43A9-99D7-B4CF9DEB1206}" destId="{F10E5C53-1EF7-4A10-AF44-D13437F0A232}" srcOrd="0" destOrd="0" parTransId="{08F3A574-944F-4BCB-A1CB-8245021C4C5E}" sibTransId="{C8C843EF-FC27-4437-9CA2-5EF1E0090105}"/>
    <dgm:cxn modelId="{FBB7AA39-1358-4F09-84A3-7AD7C9054007}" type="presOf" srcId="{E26D59D6-B399-4D3E-833B-772FC1DFE919}" destId="{6B474DF9-2F31-4484-BA68-59DA7DA2C139}" srcOrd="0" destOrd="1" presId="urn:microsoft.com/office/officeart/2011/layout/TabList"/>
    <dgm:cxn modelId="{74614061-C563-4D46-A1BE-B8F8AEA2460E}" srcId="{2BA8D180-2A68-43A9-99D7-B4CF9DEB1206}" destId="{8895A98E-FABF-453C-ABCD-D81D3DC3096B}" srcOrd="2" destOrd="0" parTransId="{AA4EBE0F-7ED0-464B-83CE-1EAB03E91E8A}" sibTransId="{F22CD95B-33E2-4C61-B207-4C0B084EFF19}"/>
    <dgm:cxn modelId="{C7DAEA61-AEBC-444F-8AD3-F3D1276EFE3D}" srcId="{8895A98E-FABF-453C-ABCD-D81D3DC3096B}" destId="{3492A130-7D0D-455A-ACED-7CE88D475186}" srcOrd="1" destOrd="0" parTransId="{A87435F4-A9CA-47B2-96FC-C44BBF67FAD6}" sibTransId="{9A26E342-A2EF-463C-83E9-BDB477823324}"/>
    <dgm:cxn modelId="{D41DF041-5649-4219-85A3-D8F6CC5EDBC9}" type="presOf" srcId="{4C1AE06A-3BA9-42AF-8CA0-972B0AC87E5C}" destId="{AE3548AF-4494-4F70-A08A-3B3B3946FC1C}" srcOrd="0" destOrd="0" presId="urn:microsoft.com/office/officeart/2011/layout/TabList"/>
    <dgm:cxn modelId="{A07F8049-1CAD-434C-8610-31392662D7BC}" srcId="{4D83417F-A211-49DF-A7A3-E0CDA34B0E6E}" destId="{B0A8F929-79BC-4C80-8051-1C8742445E74}" srcOrd="0" destOrd="0" parTransId="{D309836F-E8A6-4FC5-AE34-1E01424E6D11}" sibTransId="{380075BB-6AD7-4D13-A8CB-6733C5644A0A}"/>
    <dgm:cxn modelId="{AF94674E-1CF8-4D9B-B637-26319090B802}" srcId="{2BA8D180-2A68-43A9-99D7-B4CF9DEB1206}" destId="{4C1AE06A-3BA9-42AF-8CA0-972B0AC87E5C}" srcOrd="1" destOrd="0" parTransId="{4FB365B3-7899-49CA-8C74-CBFB0A111AD2}" sibTransId="{B7B8DF62-EC06-4D41-8497-11EF168B6285}"/>
    <dgm:cxn modelId="{F3267251-31A7-4A53-9928-787FE50FE61E}" type="presOf" srcId="{8895A98E-FABF-453C-ABCD-D81D3DC3096B}" destId="{E3CF30B0-7745-4C30-8C79-9AE4406580C7}" srcOrd="0" destOrd="0" presId="urn:microsoft.com/office/officeart/2011/layout/TabList"/>
    <dgm:cxn modelId="{22ECD955-27AA-416E-96D4-D8AB4E5D32D8}" type="presOf" srcId="{A11FB056-F9BC-497B-A5E1-DC8EE697B1F3}" destId="{98559C3B-AD12-4026-B2DB-6CC4708AEFF3}" srcOrd="0" destOrd="0" presId="urn:microsoft.com/office/officeart/2011/layout/TabList"/>
    <dgm:cxn modelId="{B180D357-63B8-40A9-9AF2-A778703B903A}" type="presOf" srcId="{8C889B1A-663B-4C30-BC6F-C7718DC277BD}" destId="{EF22345E-98DB-4E62-93A0-102BE2DD27A7}" srcOrd="0" destOrd="0" presId="urn:microsoft.com/office/officeart/2011/layout/TabList"/>
    <dgm:cxn modelId="{6EB7609B-2277-4C18-95C1-D6CFA7B4F164}" srcId="{4C1AE06A-3BA9-42AF-8CA0-972B0AC87E5C}" destId="{8EE9431B-E7AF-4BBE-B1DF-EDA01A81EFB0}" srcOrd="0" destOrd="0" parTransId="{0CCE9415-02D7-4AF6-B5BF-79507157406F}" sibTransId="{E762B004-F955-4DCE-AFEC-78E76518C5DC}"/>
    <dgm:cxn modelId="{23FCE19C-F21F-4C27-A868-59DD33FF3A55}" type="presOf" srcId="{F10E5C53-1EF7-4A10-AF44-D13437F0A232}" destId="{50E7B7A2-F74D-4BCD-9C01-2C1AF560E8E7}" srcOrd="0" destOrd="0" presId="urn:microsoft.com/office/officeart/2011/layout/TabList"/>
    <dgm:cxn modelId="{B6C0A19D-744A-4F34-9B16-823F6B7800A5}" srcId="{8895A98E-FABF-453C-ABCD-D81D3DC3096B}" destId="{A11FB056-F9BC-497B-A5E1-DC8EE697B1F3}" srcOrd="0" destOrd="0" parTransId="{6F6BB6BC-6F12-4968-A1DA-1444E36CB80C}" sibTransId="{50EC08A7-F9B3-4B37-8427-38E7A4D9CA80}"/>
    <dgm:cxn modelId="{51BA05A5-98D1-48DA-9A4A-D4DB3DE1AA88}" srcId="{8895A98E-FABF-453C-ABCD-D81D3DC3096B}" destId="{C845F695-654D-4A52-8523-3949FE20C3BA}" srcOrd="2" destOrd="0" parTransId="{2532D98F-C61F-40A2-AA89-45AA7AA928A4}" sibTransId="{21A11325-A6B4-4CAB-B874-A08962B08BA1}"/>
    <dgm:cxn modelId="{AEA75CB2-A220-4FF5-A49F-CA277FC5D651}" srcId="{4C1AE06A-3BA9-42AF-8CA0-972B0AC87E5C}" destId="{E26D59D6-B399-4D3E-833B-772FC1DFE919}" srcOrd="2" destOrd="0" parTransId="{62CDEA72-FF3C-4A4C-AB06-74A1FA4A23E7}" sibTransId="{D2D6E5EF-E12E-4717-A297-FB88C0857A25}"/>
    <dgm:cxn modelId="{7155F2B6-D23C-4590-90AA-34A41156448C}" srcId="{F10E5C53-1EF7-4A10-AF44-D13437F0A232}" destId="{4D83417F-A211-49DF-A7A3-E0CDA34B0E6E}" srcOrd="1" destOrd="0" parTransId="{0D1F211F-AF36-40FA-9744-C9720DA4C006}" sibTransId="{4D860639-3658-4AFF-9C29-590C426C97C4}"/>
    <dgm:cxn modelId="{460D12BD-768B-48B8-8BB9-C24064DD75C5}" type="presOf" srcId="{3492A130-7D0D-455A-ACED-7CE88D475186}" destId="{493F4B9B-8545-4604-99DA-0D798B461357}" srcOrd="0" destOrd="0" presId="urn:microsoft.com/office/officeart/2011/layout/TabList"/>
    <dgm:cxn modelId="{35A439BF-5399-4C61-BE45-4F2558BFD484}" type="presOf" srcId="{EAF91A56-1FFA-472F-9D58-24ADF7C1C70E}" destId="{1697FACA-03A7-4C06-8D0C-CB462731A2BB}" srcOrd="0" destOrd="2" presId="urn:microsoft.com/office/officeart/2011/layout/TabList"/>
    <dgm:cxn modelId="{51C51EC2-778B-42E5-9D6F-4FEB0E6CBEAE}" srcId="{B0A8F929-79BC-4C80-8051-1C8742445E74}" destId="{EAF91A56-1FFA-472F-9D58-24ADF7C1C70E}" srcOrd="0" destOrd="0" parTransId="{C8BEA63E-8D33-49D0-9886-60D0CBE051FD}" sibTransId="{348CD6F9-1AA2-441D-91B0-CEDABCDDBCC2}"/>
    <dgm:cxn modelId="{A3F622C2-6E9F-4A3F-BE32-DA1E1B82F01D}" type="presOf" srcId="{8EE9431B-E7AF-4BBE-B1DF-EDA01A81EFB0}" destId="{90384131-FCA8-46B9-B310-AD975BDEFA93}" srcOrd="0" destOrd="0" presId="urn:microsoft.com/office/officeart/2011/layout/TabList"/>
    <dgm:cxn modelId="{E45ABDCC-5DC5-4D59-9193-76F1EDE5761A}" srcId="{F10E5C53-1EF7-4A10-AF44-D13437F0A232}" destId="{8C889B1A-663B-4C30-BC6F-C7718DC277BD}" srcOrd="0" destOrd="0" parTransId="{7F2046B9-29B9-4BBF-878A-2BBA071BB510}" sibTransId="{F469A58E-8C94-4871-A09E-80BDC3F8B8B5}"/>
    <dgm:cxn modelId="{A6A73CDF-1A00-45C7-B2C1-9DE7A00A386D}" type="presOf" srcId="{B0A8F929-79BC-4C80-8051-1C8742445E74}" destId="{1697FACA-03A7-4C06-8D0C-CB462731A2BB}" srcOrd="0" destOrd="1" presId="urn:microsoft.com/office/officeart/2011/layout/TabList"/>
    <dgm:cxn modelId="{187AF5E5-2009-4280-A008-248FA6AEA741}" type="presOf" srcId="{4D83417F-A211-49DF-A7A3-E0CDA34B0E6E}" destId="{1697FACA-03A7-4C06-8D0C-CB462731A2BB}" srcOrd="0" destOrd="0" presId="urn:microsoft.com/office/officeart/2011/layout/TabList"/>
    <dgm:cxn modelId="{9FF20B9F-5EEB-42D5-8654-6DB752C73ACB}" type="presParOf" srcId="{5B414765-8927-420B-A262-04FB8BFADEF0}" destId="{70049C9E-1614-48BB-9978-B34172D1AEE7}" srcOrd="0" destOrd="0" presId="urn:microsoft.com/office/officeart/2011/layout/TabList"/>
    <dgm:cxn modelId="{F9066CE6-81FF-4733-B4F6-E80295750C75}" type="presParOf" srcId="{70049C9E-1614-48BB-9978-B34172D1AEE7}" destId="{EF22345E-98DB-4E62-93A0-102BE2DD27A7}" srcOrd="0" destOrd="0" presId="urn:microsoft.com/office/officeart/2011/layout/TabList"/>
    <dgm:cxn modelId="{995F0A24-7B26-4C54-9400-D07CC205A2FA}" type="presParOf" srcId="{70049C9E-1614-48BB-9978-B34172D1AEE7}" destId="{50E7B7A2-F74D-4BCD-9C01-2C1AF560E8E7}" srcOrd="1" destOrd="0" presId="urn:microsoft.com/office/officeart/2011/layout/TabList"/>
    <dgm:cxn modelId="{EDC57BF3-9C8C-4924-974C-19F459DF3FBF}" type="presParOf" srcId="{70049C9E-1614-48BB-9978-B34172D1AEE7}" destId="{94074247-20E0-416D-8D9C-15748BA3A202}" srcOrd="2" destOrd="0" presId="urn:microsoft.com/office/officeart/2011/layout/TabList"/>
    <dgm:cxn modelId="{937453B8-2B9E-4324-9757-FD20B4F5C8B7}" type="presParOf" srcId="{5B414765-8927-420B-A262-04FB8BFADEF0}" destId="{1697FACA-03A7-4C06-8D0C-CB462731A2BB}" srcOrd="1" destOrd="0" presId="urn:microsoft.com/office/officeart/2011/layout/TabList"/>
    <dgm:cxn modelId="{C488E333-0CE4-4CE4-A898-10F2B920E30E}" type="presParOf" srcId="{5B414765-8927-420B-A262-04FB8BFADEF0}" destId="{55609882-B561-49FE-A8D5-9693426678CC}" srcOrd="2" destOrd="0" presId="urn:microsoft.com/office/officeart/2011/layout/TabList"/>
    <dgm:cxn modelId="{287D4280-7287-4493-8A88-228B4C3B427F}" type="presParOf" srcId="{5B414765-8927-420B-A262-04FB8BFADEF0}" destId="{F318DACF-6DB6-4405-8470-55D88F2C9F2C}" srcOrd="3" destOrd="0" presId="urn:microsoft.com/office/officeart/2011/layout/TabList"/>
    <dgm:cxn modelId="{54E07845-5D2C-4A08-A7F2-5F54F173998D}" type="presParOf" srcId="{F318DACF-6DB6-4405-8470-55D88F2C9F2C}" destId="{90384131-FCA8-46B9-B310-AD975BDEFA93}" srcOrd="0" destOrd="0" presId="urn:microsoft.com/office/officeart/2011/layout/TabList"/>
    <dgm:cxn modelId="{45F667E0-9341-43B5-9FDA-CF912F4077B7}" type="presParOf" srcId="{F318DACF-6DB6-4405-8470-55D88F2C9F2C}" destId="{AE3548AF-4494-4F70-A08A-3B3B3946FC1C}" srcOrd="1" destOrd="0" presId="urn:microsoft.com/office/officeart/2011/layout/TabList"/>
    <dgm:cxn modelId="{E3A5638C-54EB-44BF-87D8-FFCDB9B8CDEF}" type="presParOf" srcId="{F318DACF-6DB6-4405-8470-55D88F2C9F2C}" destId="{DC8C45EE-A656-4A80-95ED-75AA455A6D91}" srcOrd="2" destOrd="0" presId="urn:microsoft.com/office/officeart/2011/layout/TabList"/>
    <dgm:cxn modelId="{9374088D-805E-4675-8213-32F884F15CBA}" type="presParOf" srcId="{5B414765-8927-420B-A262-04FB8BFADEF0}" destId="{6B474DF9-2F31-4484-BA68-59DA7DA2C139}" srcOrd="4" destOrd="0" presId="urn:microsoft.com/office/officeart/2011/layout/TabList"/>
    <dgm:cxn modelId="{74FC8FF6-E259-41C1-B1AF-72A63C83D585}" type="presParOf" srcId="{5B414765-8927-420B-A262-04FB8BFADEF0}" destId="{2BE52DFC-0658-487E-B5A4-664CC5A01006}" srcOrd="5" destOrd="0" presId="urn:microsoft.com/office/officeart/2011/layout/TabList"/>
    <dgm:cxn modelId="{09F1977C-2C5D-4FAF-A1CB-B73F8F686F18}" type="presParOf" srcId="{5B414765-8927-420B-A262-04FB8BFADEF0}" destId="{88C2E649-8097-410A-9263-D27670AE082A}" srcOrd="6" destOrd="0" presId="urn:microsoft.com/office/officeart/2011/layout/TabList"/>
    <dgm:cxn modelId="{871DE3F3-A4F9-46D0-B325-2E733F14426B}" type="presParOf" srcId="{88C2E649-8097-410A-9263-D27670AE082A}" destId="{98559C3B-AD12-4026-B2DB-6CC4708AEFF3}" srcOrd="0" destOrd="0" presId="urn:microsoft.com/office/officeart/2011/layout/TabList"/>
    <dgm:cxn modelId="{153032E0-3A54-4DE7-A875-B0D1D2777FF8}" type="presParOf" srcId="{88C2E649-8097-410A-9263-D27670AE082A}" destId="{E3CF30B0-7745-4C30-8C79-9AE4406580C7}" srcOrd="1" destOrd="0" presId="urn:microsoft.com/office/officeart/2011/layout/TabList"/>
    <dgm:cxn modelId="{977C71B3-BEA2-43A3-ACDA-9430388F854C}" type="presParOf" srcId="{88C2E649-8097-410A-9263-D27670AE082A}" destId="{02FFEF64-03C3-480B-8662-F7CAF6205E52}" srcOrd="2" destOrd="0" presId="urn:microsoft.com/office/officeart/2011/layout/TabList"/>
    <dgm:cxn modelId="{5F9470CF-3A56-445D-9BA0-C872DA8C6C58}" type="presParOf" srcId="{5B414765-8927-420B-A262-04FB8BFADEF0}" destId="{493F4B9B-8545-4604-99DA-0D798B461357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FEF64-03C3-480B-8662-F7CAF6205E52}">
      <dsp:nvSpPr>
        <dsp:cNvPr id="0" name=""/>
        <dsp:cNvSpPr/>
      </dsp:nvSpPr>
      <dsp:spPr>
        <a:xfrm>
          <a:off x="0" y="5766325"/>
          <a:ext cx="6934200" cy="0"/>
        </a:xfrm>
        <a:prstGeom prst="line">
          <a:avLst/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8C45EE-A656-4A80-95ED-75AA455A6D91}">
      <dsp:nvSpPr>
        <dsp:cNvPr id="0" name=""/>
        <dsp:cNvSpPr/>
      </dsp:nvSpPr>
      <dsp:spPr>
        <a:xfrm>
          <a:off x="0" y="3289597"/>
          <a:ext cx="6934200" cy="0"/>
        </a:xfrm>
        <a:prstGeom prst="line">
          <a:avLst/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74247-20E0-416D-8D9C-15748BA3A202}">
      <dsp:nvSpPr>
        <dsp:cNvPr id="0" name=""/>
        <dsp:cNvSpPr/>
      </dsp:nvSpPr>
      <dsp:spPr>
        <a:xfrm>
          <a:off x="0" y="812868"/>
          <a:ext cx="6934200" cy="0"/>
        </a:xfrm>
        <a:prstGeom prst="line">
          <a:avLst/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22345E-98DB-4E62-93A0-102BE2DD27A7}">
      <dsp:nvSpPr>
        <dsp:cNvPr id="0" name=""/>
        <dsp:cNvSpPr/>
      </dsp:nvSpPr>
      <dsp:spPr>
        <a:xfrm>
          <a:off x="1802892" y="906"/>
          <a:ext cx="5131308" cy="811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Total Revenue for all Bookings</a:t>
          </a:r>
        </a:p>
      </dsp:txBody>
      <dsp:txXfrm>
        <a:off x="1802892" y="906"/>
        <a:ext cx="5131308" cy="811962"/>
      </dsp:txXfrm>
    </dsp:sp>
    <dsp:sp modelId="{50E7B7A2-F74D-4BCD-9C01-2C1AF560E8E7}">
      <dsp:nvSpPr>
        <dsp:cNvPr id="0" name=""/>
        <dsp:cNvSpPr/>
      </dsp:nvSpPr>
      <dsp:spPr>
        <a:xfrm>
          <a:off x="0" y="906"/>
          <a:ext cx="1802892" cy="811962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Total Revenue</a:t>
          </a:r>
        </a:p>
      </dsp:txBody>
      <dsp:txXfrm>
        <a:off x="39644" y="40550"/>
        <a:ext cx="1723604" cy="772318"/>
      </dsp:txXfrm>
    </dsp:sp>
    <dsp:sp modelId="{1697FACA-03A7-4C06-8D0C-CB462731A2BB}">
      <dsp:nvSpPr>
        <dsp:cNvPr id="0" name=""/>
        <dsp:cNvSpPr/>
      </dsp:nvSpPr>
      <dsp:spPr>
        <a:xfrm>
          <a:off x="0" y="812868"/>
          <a:ext cx="6934200" cy="1624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		             $    1, 790, 000, 000</a:t>
          </a:r>
        </a:p>
      </dsp:txBody>
      <dsp:txXfrm>
        <a:off x="0" y="812868"/>
        <a:ext cx="6934200" cy="1624168"/>
      </dsp:txXfrm>
    </dsp:sp>
    <dsp:sp modelId="{90384131-FCA8-46B9-B310-AD975BDEFA93}">
      <dsp:nvSpPr>
        <dsp:cNvPr id="0" name=""/>
        <dsp:cNvSpPr/>
      </dsp:nvSpPr>
      <dsp:spPr>
        <a:xfrm>
          <a:off x="1802892" y="2402901"/>
          <a:ext cx="5131308" cy="811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3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   Mumbai</a:t>
          </a:r>
          <a:endParaRPr lang="en-US" sz="3600" kern="1200" dirty="0"/>
        </a:p>
      </dsp:txBody>
      <dsp:txXfrm>
        <a:off x="1802892" y="2402901"/>
        <a:ext cx="5131308" cy="811962"/>
      </dsp:txXfrm>
    </dsp:sp>
    <dsp:sp modelId="{AE3548AF-4494-4F70-A08A-3B3B3946FC1C}">
      <dsp:nvSpPr>
        <dsp:cNvPr id="0" name=""/>
        <dsp:cNvSpPr/>
      </dsp:nvSpPr>
      <dsp:spPr>
        <a:xfrm>
          <a:off x="0" y="2477634"/>
          <a:ext cx="1802892" cy="811962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Top City</a:t>
          </a:r>
        </a:p>
      </dsp:txBody>
      <dsp:txXfrm>
        <a:off x="39644" y="2517278"/>
        <a:ext cx="1723604" cy="772318"/>
      </dsp:txXfrm>
    </dsp:sp>
    <dsp:sp modelId="{6B474DF9-2F31-4484-BA68-59DA7DA2C139}">
      <dsp:nvSpPr>
        <dsp:cNvPr id="0" name=""/>
        <dsp:cNvSpPr/>
      </dsp:nvSpPr>
      <dsp:spPr>
        <a:xfrm>
          <a:off x="0" y="3289597"/>
          <a:ext cx="6934200" cy="1624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br>
            <a:rPr lang="en-US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en-US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$    669, 000, 000</a:t>
          </a:r>
        </a:p>
      </dsp:txBody>
      <dsp:txXfrm>
        <a:off x="0" y="3289597"/>
        <a:ext cx="6934200" cy="1624168"/>
      </dsp:txXfrm>
    </dsp:sp>
    <dsp:sp modelId="{98559C3B-AD12-4026-B2DB-6CC4708AEFF3}">
      <dsp:nvSpPr>
        <dsp:cNvPr id="0" name=""/>
        <dsp:cNvSpPr/>
      </dsp:nvSpPr>
      <dsp:spPr>
        <a:xfrm>
          <a:off x="1465765" y="5087939"/>
          <a:ext cx="5131308" cy="811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en-US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Cancellation is </a:t>
          </a:r>
          <a:r>
            <a:rPr lang="en-US" sz="2800" b="0" kern="120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High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1465765" y="5087939"/>
        <a:ext cx="5131308" cy="811962"/>
      </dsp:txXfrm>
    </dsp:sp>
    <dsp:sp modelId="{E3CF30B0-7745-4C30-8C79-9AE4406580C7}">
      <dsp:nvSpPr>
        <dsp:cNvPr id="0" name=""/>
        <dsp:cNvSpPr/>
      </dsp:nvSpPr>
      <dsp:spPr>
        <a:xfrm>
          <a:off x="0" y="4954363"/>
          <a:ext cx="1802892" cy="811962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Cancellation</a:t>
          </a:r>
        </a:p>
      </dsp:txBody>
      <dsp:txXfrm>
        <a:off x="39644" y="4994007"/>
        <a:ext cx="1723604" cy="772318"/>
      </dsp:txXfrm>
    </dsp:sp>
    <dsp:sp modelId="{493F4B9B-8545-4604-99DA-0D798B461357}">
      <dsp:nvSpPr>
        <dsp:cNvPr id="0" name=""/>
        <dsp:cNvSpPr/>
      </dsp:nvSpPr>
      <dsp:spPr>
        <a:xfrm>
          <a:off x="0" y="5766325"/>
          <a:ext cx="6934200" cy="1624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285750" lvl="1" indent="-285750" algn="ctr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br>
            <a:rPr lang="en-US" sz="3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en-US" sz="3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25% of the Total Bookings </a:t>
          </a:r>
        </a:p>
      </dsp:txBody>
      <dsp:txXfrm>
        <a:off x="0" y="5766325"/>
        <a:ext cx="6934200" cy="16241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12EA5-9EA5-49F2-8C15-C5840B34540D}">
      <dsp:nvSpPr>
        <dsp:cNvPr id="0" name=""/>
        <dsp:cNvSpPr/>
      </dsp:nvSpPr>
      <dsp:spPr>
        <a:xfrm>
          <a:off x="0" y="6882862"/>
          <a:ext cx="6934200" cy="0"/>
        </a:xfrm>
        <a:prstGeom prst="line">
          <a:avLst/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FFEF64-03C3-480B-8662-F7CAF6205E52}">
      <dsp:nvSpPr>
        <dsp:cNvPr id="0" name=""/>
        <dsp:cNvSpPr/>
      </dsp:nvSpPr>
      <dsp:spPr>
        <a:xfrm>
          <a:off x="0" y="4815032"/>
          <a:ext cx="6934200" cy="0"/>
        </a:xfrm>
        <a:prstGeom prst="line">
          <a:avLst/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8C45EE-A656-4A80-95ED-75AA455A6D91}">
      <dsp:nvSpPr>
        <dsp:cNvPr id="0" name=""/>
        <dsp:cNvSpPr/>
      </dsp:nvSpPr>
      <dsp:spPr>
        <a:xfrm>
          <a:off x="0" y="2747203"/>
          <a:ext cx="6934200" cy="0"/>
        </a:xfrm>
        <a:prstGeom prst="line">
          <a:avLst/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74247-20E0-416D-8D9C-15748BA3A202}">
      <dsp:nvSpPr>
        <dsp:cNvPr id="0" name=""/>
        <dsp:cNvSpPr/>
      </dsp:nvSpPr>
      <dsp:spPr>
        <a:xfrm>
          <a:off x="0" y="679373"/>
          <a:ext cx="6934200" cy="0"/>
        </a:xfrm>
        <a:prstGeom prst="line">
          <a:avLst/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22345E-98DB-4E62-93A0-102BE2DD27A7}">
      <dsp:nvSpPr>
        <dsp:cNvPr id="0" name=""/>
        <dsp:cNvSpPr/>
      </dsp:nvSpPr>
      <dsp:spPr>
        <a:xfrm>
          <a:off x="1802892" y="1463"/>
          <a:ext cx="5131308" cy="677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Weekday</a:t>
          </a:r>
          <a:endParaRPr lang="en-US" sz="2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02892" y="1463"/>
        <a:ext cx="5131308" cy="677910"/>
      </dsp:txXfrm>
    </dsp:sp>
    <dsp:sp modelId="{50E7B7A2-F74D-4BCD-9C01-2C1AF560E8E7}">
      <dsp:nvSpPr>
        <dsp:cNvPr id="0" name=""/>
        <dsp:cNvSpPr/>
      </dsp:nvSpPr>
      <dsp:spPr>
        <a:xfrm>
          <a:off x="0" y="704"/>
          <a:ext cx="1802892" cy="677910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Checked Out</a:t>
          </a:r>
        </a:p>
      </dsp:txBody>
      <dsp:txXfrm>
        <a:off x="33099" y="33803"/>
        <a:ext cx="1736694" cy="644811"/>
      </dsp:txXfrm>
    </dsp:sp>
    <dsp:sp modelId="{1697FACA-03A7-4C06-8D0C-CB462731A2BB}">
      <dsp:nvSpPr>
        <dsp:cNvPr id="0" name=""/>
        <dsp:cNvSpPr/>
      </dsp:nvSpPr>
      <dsp:spPr>
        <a:xfrm>
          <a:off x="0" y="679373"/>
          <a:ext cx="6934200" cy="1356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		       # of Bookings: 60, 000</a:t>
          </a:r>
        </a:p>
      </dsp:txBody>
      <dsp:txXfrm>
        <a:off x="0" y="679373"/>
        <a:ext cx="6934200" cy="1356023"/>
      </dsp:txXfrm>
    </dsp:sp>
    <dsp:sp modelId="{90384131-FCA8-46B9-B310-AD975BDEFA93}">
      <dsp:nvSpPr>
        <dsp:cNvPr id="0" name=""/>
        <dsp:cNvSpPr/>
      </dsp:nvSpPr>
      <dsp:spPr>
        <a:xfrm>
          <a:off x="1802892" y="2006898"/>
          <a:ext cx="5131308" cy="677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3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   	</a:t>
          </a:r>
          <a:r>
            <a:rPr lang="en-US" sz="3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Weekend</a:t>
          </a:r>
          <a:endParaRPr lang="en-US" sz="3600" kern="1200" dirty="0"/>
        </a:p>
      </dsp:txBody>
      <dsp:txXfrm>
        <a:off x="1802892" y="2006898"/>
        <a:ext cx="5131308" cy="677910"/>
      </dsp:txXfrm>
    </dsp:sp>
    <dsp:sp modelId="{AE3548AF-4494-4F70-A08A-3B3B3946FC1C}">
      <dsp:nvSpPr>
        <dsp:cNvPr id="0" name=""/>
        <dsp:cNvSpPr/>
      </dsp:nvSpPr>
      <dsp:spPr>
        <a:xfrm>
          <a:off x="0" y="2069293"/>
          <a:ext cx="1802892" cy="677910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Checked Out</a:t>
          </a:r>
        </a:p>
      </dsp:txBody>
      <dsp:txXfrm>
        <a:off x="33099" y="2102392"/>
        <a:ext cx="1736694" cy="644811"/>
      </dsp:txXfrm>
    </dsp:sp>
    <dsp:sp modelId="{F59157CD-C5EF-4DD7-8502-2FE0909C88F9}">
      <dsp:nvSpPr>
        <dsp:cNvPr id="0" name=""/>
        <dsp:cNvSpPr/>
      </dsp:nvSpPr>
      <dsp:spPr>
        <a:xfrm>
          <a:off x="0" y="2747203"/>
          <a:ext cx="6934200" cy="1356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br>
            <a:rPr lang="en-US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en-US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# of Bookings: 26, 400</a:t>
          </a:r>
        </a:p>
      </dsp:txBody>
      <dsp:txXfrm>
        <a:off x="0" y="2747203"/>
        <a:ext cx="6934200" cy="1356023"/>
      </dsp:txXfrm>
    </dsp:sp>
    <dsp:sp modelId="{98559C3B-AD12-4026-B2DB-6CC4708AEFF3}">
      <dsp:nvSpPr>
        <dsp:cNvPr id="0" name=""/>
        <dsp:cNvSpPr/>
      </dsp:nvSpPr>
      <dsp:spPr>
        <a:xfrm>
          <a:off x="1465765" y="4074355"/>
          <a:ext cx="5131308" cy="677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en-US" sz="3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Weekday</a:t>
          </a:r>
          <a:endParaRPr lang="en-US" sz="2800" b="0" kern="1200" cap="none" spc="0" dirty="0">
            <a:ln w="0"/>
            <a:solidFill>
              <a:srgbClr val="C00000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65765" y="4074355"/>
        <a:ext cx="5131308" cy="677910"/>
      </dsp:txXfrm>
    </dsp:sp>
    <dsp:sp modelId="{E3CF30B0-7745-4C30-8C79-9AE4406580C7}">
      <dsp:nvSpPr>
        <dsp:cNvPr id="0" name=""/>
        <dsp:cNvSpPr/>
      </dsp:nvSpPr>
      <dsp:spPr>
        <a:xfrm>
          <a:off x="0" y="4137122"/>
          <a:ext cx="1802892" cy="677910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Cancellation</a:t>
          </a:r>
        </a:p>
      </dsp:txBody>
      <dsp:txXfrm>
        <a:off x="33099" y="4170221"/>
        <a:ext cx="1736694" cy="644811"/>
      </dsp:txXfrm>
    </dsp:sp>
    <dsp:sp modelId="{493F4B9B-8545-4604-99DA-0D798B461357}">
      <dsp:nvSpPr>
        <dsp:cNvPr id="0" name=""/>
        <dsp:cNvSpPr/>
      </dsp:nvSpPr>
      <dsp:spPr>
        <a:xfrm>
          <a:off x="0" y="4815032"/>
          <a:ext cx="6934200" cy="1356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285750" lvl="1" indent="-285750" algn="ctr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br>
            <a:rPr lang="en-US" sz="3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en-US" sz="3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4, 580</a:t>
          </a:r>
        </a:p>
      </dsp:txBody>
      <dsp:txXfrm>
        <a:off x="0" y="4815032"/>
        <a:ext cx="6934200" cy="1356023"/>
      </dsp:txXfrm>
    </dsp:sp>
    <dsp:sp modelId="{375DF1A5-833E-4230-9AC2-7B04921E3679}">
      <dsp:nvSpPr>
        <dsp:cNvPr id="0" name=""/>
        <dsp:cNvSpPr/>
      </dsp:nvSpPr>
      <dsp:spPr>
        <a:xfrm>
          <a:off x="1451500" y="6214768"/>
          <a:ext cx="5131308" cy="677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3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Weekend</a:t>
          </a:r>
          <a:endParaRPr lang="en-US" sz="2400" b="1" kern="1200" cap="none" spc="0" dirty="0">
            <a:ln w="0"/>
            <a:solidFill>
              <a:schemeClr val="tx1">
                <a:lumMod val="95000"/>
                <a:lumOff val="5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51500" y="6214768"/>
        <a:ext cx="5131308" cy="677910"/>
      </dsp:txXfrm>
    </dsp:sp>
    <dsp:sp modelId="{EB711867-4E92-4D47-A216-D0FFB1D7D935}">
      <dsp:nvSpPr>
        <dsp:cNvPr id="0" name=""/>
        <dsp:cNvSpPr/>
      </dsp:nvSpPr>
      <dsp:spPr>
        <a:xfrm>
          <a:off x="0" y="6204952"/>
          <a:ext cx="1802892" cy="677910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2400" b="1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Cancellation</a:t>
          </a:r>
        </a:p>
      </dsp:txBody>
      <dsp:txXfrm>
        <a:off x="33099" y="6238051"/>
        <a:ext cx="1736694" cy="644811"/>
      </dsp:txXfrm>
    </dsp:sp>
    <dsp:sp modelId="{FA6C06BC-00FF-427F-86C8-3B98908B5C35}">
      <dsp:nvSpPr>
        <dsp:cNvPr id="0" name=""/>
        <dsp:cNvSpPr/>
      </dsp:nvSpPr>
      <dsp:spPr>
        <a:xfrm>
          <a:off x="0" y="6882862"/>
          <a:ext cx="6934200" cy="1356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br>
            <a:rPr lang="en-US" sz="2400" b="1" kern="1200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en-US" sz="2800" b="1" kern="1200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1, 880</a:t>
          </a:r>
          <a:endParaRPr lang="en-US" sz="2400" b="1" kern="1200" cap="none" spc="0" dirty="0">
            <a:ln w="0"/>
            <a:solidFill>
              <a:schemeClr val="tx1">
                <a:lumMod val="95000"/>
                <a:lumOff val="5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0" y="6882862"/>
        <a:ext cx="6934200" cy="13560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FEF64-03C3-480B-8662-F7CAF6205E52}">
      <dsp:nvSpPr>
        <dsp:cNvPr id="0" name=""/>
        <dsp:cNvSpPr/>
      </dsp:nvSpPr>
      <dsp:spPr>
        <a:xfrm>
          <a:off x="0" y="6428625"/>
          <a:ext cx="6934200" cy="0"/>
        </a:xfrm>
        <a:prstGeom prst="line">
          <a:avLst/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8C45EE-A656-4A80-95ED-75AA455A6D91}">
      <dsp:nvSpPr>
        <dsp:cNvPr id="0" name=""/>
        <dsp:cNvSpPr/>
      </dsp:nvSpPr>
      <dsp:spPr>
        <a:xfrm>
          <a:off x="0" y="3667428"/>
          <a:ext cx="6934200" cy="0"/>
        </a:xfrm>
        <a:prstGeom prst="line">
          <a:avLst/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74247-20E0-416D-8D9C-15748BA3A202}">
      <dsp:nvSpPr>
        <dsp:cNvPr id="0" name=""/>
        <dsp:cNvSpPr/>
      </dsp:nvSpPr>
      <dsp:spPr>
        <a:xfrm>
          <a:off x="0" y="906231"/>
          <a:ext cx="6934200" cy="0"/>
        </a:xfrm>
        <a:prstGeom prst="line">
          <a:avLst/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22345E-98DB-4E62-93A0-102BE2DD27A7}">
      <dsp:nvSpPr>
        <dsp:cNvPr id="0" name=""/>
        <dsp:cNvSpPr/>
      </dsp:nvSpPr>
      <dsp:spPr>
        <a:xfrm>
          <a:off x="1802892" y="1010"/>
          <a:ext cx="5131308" cy="90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Occupancy and Revenue are </a:t>
          </a:r>
          <a:r>
            <a:rPr lang="en-US" sz="2800" b="0" kern="120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High</a:t>
          </a:r>
          <a:endParaRPr lang="en-US" sz="2400" b="0" kern="1200" cap="none" spc="0" dirty="0">
            <a:ln w="0"/>
            <a:solidFill>
              <a:srgbClr val="C00000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02892" y="1010"/>
        <a:ext cx="5131308" cy="905221"/>
      </dsp:txXfrm>
    </dsp:sp>
    <dsp:sp modelId="{50E7B7A2-F74D-4BCD-9C01-2C1AF560E8E7}">
      <dsp:nvSpPr>
        <dsp:cNvPr id="0" name=""/>
        <dsp:cNvSpPr/>
      </dsp:nvSpPr>
      <dsp:spPr>
        <a:xfrm>
          <a:off x="0" y="0"/>
          <a:ext cx="1802892" cy="905221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Week 24</a:t>
          </a:r>
        </a:p>
      </dsp:txBody>
      <dsp:txXfrm>
        <a:off x="44197" y="44197"/>
        <a:ext cx="1714498" cy="861024"/>
      </dsp:txXfrm>
    </dsp:sp>
    <dsp:sp modelId="{1697FACA-03A7-4C06-8D0C-CB462731A2BB}">
      <dsp:nvSpPr>
        <dsp:cNvPr id="0" name=""/>
        <dsp:cNvSpPr/>
      </dsp:nvSpPr>
      <dsp:spPr>
        <a:xfrm>
          <a:off x="0" y="906231"/>
          <a:ext cx="6934200" cy="181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" tIns="1905" rIns="1905" bIns="1905" numCol="1" spcCol="1270" anchor="t" anchorCtr="0">
          <a:noAutofit/>
        </a:bodyPr>
        <a:lstStyle/>
        <a:p>
          <a:pPr marL="57150" lvl="1" indent="-57150" algn="l" defTabSz="444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	</a:t>
          </a:r>
          <a:br>
            <a:rPr lang="en-US" sz="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br>
            <a:rPr lang="en-US" sz="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br>
            <a:rPr lang="en-US" sz="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br>
            <a:rPr lang="en-US" sz="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br>
            <a:rPr lang="en-US" sz="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br>
            <a:rPr lang="en-US" sz="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br>
            <a:rPr lang="en-US" sz="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br>
            <a:rPr lang="en-US" sz="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br>
            <a:rPr lang="en-US" sz="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br>
            <a:rPr lang="en-US" sz="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br>
            <a:rPr lang="en-US" sz="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br>
            <a:rPr lang="en-US" sz="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br>
            <a:rPr lang="en-US" sz="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en-US" sz="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																																				</a:t>
          </a:r>
          <a:r>
            <a:rPr lang="en-US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Occupancy: 64%</a:t>
          </a:r>
          <a:br>
            <a:rPr lang="en-US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en-US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																																						Revenue: increased 11%</a:t>
          </a:r>
        </a:p>
      </dsp:txBody>
      <dsp:txXfrm>
        <a:off x="0" y="906231"/>
        <a:ext cx="6934200" cy="1810714"/>
      </dsp:txXfrm>
    </dsp:sp>
    <dsp:sp modelId="{90384131-FCA8-46B9-B310-AD975BDEFA93}">
      <dsp:nvSpPr>
        <dsp:cNvPr id="0" name=""/>
        <dsp:cNvSpPr/>
      </dsp:nvSpPr>
      <dsp:spPr>
        <a:xfrm>
          <a:off x="1802892" y="2678890"/>
          <a:ext cx="5131308" cy="90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3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      </a:t>
          </a:r>
          <a:r>
            <a:rPr lang="en-US" sz="3600" b="0" kern="120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Unpredictable</a:t>
          </a:r>
          <a:endParaRPr lang="en-US" sz="3600" kern="1200" dirty="0">
            <a:solidFill>
              <a:srgbClr val="C00000"/>
            </a:solidFill>
          </a:endParaRPr>
        </a:p>
      </dsp:txBody>
      <dsp:txXfrm>
        <a:off x="1802892" y="2678890"/>
        <a:ext cx="5131308" cy="905221"/>
      </dsp:txXfrm>
    </dsp:sp>
    <dsp:sp modelId="{AE3548AF-4494-4F70-A08A-3B3B3946FC1C}">
      <dsp:nvSpPr>
        <dsp:cNvPr id="0" name=""/>
        <dsp:cNvSpPr/>
      </dsp:nvSpPr>
      <dsp:spPr>
        <a:xfrm>
          <a:off x="0" y="2666624"/>
          <a:ext cx="1802892" cy="905221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Week 31</a:t>
          </a:r>
        </a:p>
      </dsp:txBody>
      <dsp:txXfrm>
        <a:off x="44197" y="2710821"/>
        <a:ext cx="1714498" cy="861024"/>
      </dsp:txXfrm>
    </dsp:sp>
    <dsp:sp modelId="{F59157CD-C5EF-4DD7-8502-2FE0909C88F9}">
      <dsp:nvSpPr>
        <dsp:cNvPr id="0" name=""/>
        <dsp:cNvSpPr/>
      </dsp:nvSpPr>
      <dsp:spPr>
        <a:xfrm>
          <a:off x="0" y="3667428"/>
          <a:ext cx="6934200" cy="181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br>
            <a:rPr lang="en-US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en-US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Despite the Occupancy </a:t>
          </a:r>
          <a:r>
            <a:rPr lang="en-US" sz="2800" b="0" kern="120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increase, </a:t>
          </a:r>
          <a:r>
            <a:rPr lang="en-US" sz="2800" b="0" kern="1200" cap="none" spc="0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The Revenue </a:t>
          </a:r>
          <a:r>
            <a:rPr lang="en-US" sz="2800" b="0" kern="120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decreased</a:t>
          </a:r>
          <a:r>
            <a:rPr lang="en-US" sz="2800" b="0" kern="1200" cap="none" spc="0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. </a:t>
          </a:r>
          <a:r>
            <a:rPr lang="en-US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</a:p>
      </dsp:txBody>
      <dsp:txXfrm>
        <a:off x="0" y="3667428"/>
        <a:ext cx="6934200" cy="1810714"/>
      </dsp:txXfrm>
    </dsp:sp>
    <dsp:sp modelId="{98559C3B-AD12-4026-B2DB-6CC4708AEFF3}">
      <dsp:nvSpPr>
        <dsp:cNvPr id="0" name=""/>
        <dsp:cNvSpPr/>
      </dsp:nvSpPr>
      <dsp:spPr>
        <a:xfrm>
          <a:off x="1465765" y="5439589"/>
          <a:ext cx="5131308" cy="90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en-US" sz="3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Occupancy are </a:t>
          </a:r>
          <a:r>
            <a:rPr lang="en-US" sz="3200" b="0" kern="120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low</a:t>
          </a:r>
          <a:endParaRPr lang="en-US" sz="2800" b="0" kern="1200" cap="none" spc="0" dirty="0">
            <a:ln w="0"/>
            <a:solidFill>
              <a:srgbClr val="C00000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65765" y="5439589"/>
        <a:ext cx="5131308" cy="905221"/>
      </dsp:txXfrm>
    </dsp:sp>
    <dsp:sp modelId="{E3CF30B0-7745-4C30-8C79-9AE4406580C7}">
      <dsp:nvSpPr>
        <dsp:cNvPr id="0" name=""/>
        <dsp:cNvSpPr/>
      </dsp:nvSpPr>
      <dsp:spPr>
        <a:xfrm>
          <a:off x="0" y="5523403"/>
          <a:ext cx="1802892" cy="905221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Week 21, 23, 26  </a:t>
          </a:r>
        </a:p>
      </dsp:txBody>
      <dsp:txXfrm>
        <a:off x="44197" y="5567600"/>
        <a:ext cx="1714498" cy="861024"/>
      </dsp:txXfrm>
    </dsp:sp>
    <dsp:sp modelId="{493F4B9B-8545-4604-99DA-0D798B461357}">
      <dsp:nvSpPr>
        <dsp:cNvPr id="0" name=""/>
        <dsp:cNvSpPr/>
      </dsp:nvSpPr>
      <dsp:spPr>
        <a:xfrm>
          <a:off x="0" y="6428625"/>
          <a:ext cx="6934200" cy="181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285750" lvl="1" indent="-285750" algn="ctr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br>
            <a:rPr lang="en-US" sz="3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en-US" sz="3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Approximately 50% </a:t>
          </a:r>
        </a:p>
      </dsp:txBody>
      <dsp:txXfrm>
        <a:off x="0" y="6428625"/>
        <a:ext cx="6934200" cy="18107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FEF64-03C3-480B-8662-F7CAF6205E52}">
      <dsp:nvSpPr>
        <dsp:cNvPr id="0" name=""/>
        <dsp:cNvSpPr/>
      </dsp:nvSpPr>
      <dsp:spPr>
        <a:xfrm>
          <a:off x="92718" y="6360792"/>
          <a:ext cx="6934200" cy="0"/>
        </a:xfrm>
        <a:prstGeom prst="line">
          <a:avLst/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8C45EE-A656-4A80-95ED-75AA455A6D91}">
      <dsp:nvSpPr>
        <dsp:cNvPr id="0" name=""/>
        <dsp:cNvSpPr/>
      </dsp:nvSpPr>
      <dsp:spPr>
        <a:xfrm>
          <a:off x="0" y="3628730"/>
          <a:ext cx="6934200" cy="0"/>
        </a:xfrm>
        <a:prstGeom prst="line">
          <a:avLst/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74247-20E0-416D-8D9C-15748BA3A202}">
      <dsp:nvSpPr>
        <dsp:cNvPr id="0" name=""/>
        <dsp:cNvSpPr/>
      </dsp:nvSpPr>
      <dsp:spPr>
        <a:xfrm>
          <a:off x="0" y="896669"/>
          <a:ext cx="6934200" cy="0"/>
        </a:xfrm>
        <a:prstGeom prst="line">
          <a:avLst/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22345E-98DB-4E62-93A0-102BE2DD27A7}">
      <dsp:nvSpPr>
        <dsp:cNvPr id="0" name=""/>
        <dsp:cNvSpPr/>
      </dsp:nvSpPr>
      <dsp:spPr>
        <a:xfrm>
          <a:off x="1802892" y="999"/>
          <a:ext cx="5131308" cy="89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Revenue</a:t>
          </a:r>
          <a:endParaRPr lang="en-US" sz="2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02892" y="999"/>
        <a:ext cx="5131308" cy="895669"/>
      </dsp:txXfrm>
    </dsp:sp>
    <dsp:sp modelId="{50E7B7A2-F74D-4BCD-9C01-2C1AF560E8E7}">
      <dsp:nvSpPr>
        <dsp:cNvPr id="0" name=""/>
        <dsp:cNvSpPr/>
      </dsp:nvSpPr>
      <dsp:spPr>
        <a:xfrm>
          <a:off x="0" y="999"/>
          <a:ext cx="1802892" cy="895669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Top 3 Hotels</a:t>
          </a:r>
        </a:p>
      </dsp:txBody>
      <dsp:txXfrm>
        <a:off x="43731" y="44730"/>
        <a:ext cx="1715430" cy="851938"/>
      </dsp:txXfrm>
    </dsp:sp>
    <dsp:sp modelId="{1697FACA-03A7-4C06-8D0C-CB462731A2BB}">
      <dsp:nvSpPr>
        <dsp:cNvPr id="0" name=""/>
        <dsp:cNvSpPr/>
      </dsp:nvSpPr>
      <dsp:spPr>
        <a:xfrm>
          <a:off x="0" y="896669"/>
          <a:ext cx="6934200" cy="179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		</a:t>
          </a:r>
          <a:r>
            <a:rPr lang="en-US" sz="28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Atliq</a:t>
          </a:r>
          <a:r>
            <a:rPr lang="en-US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Exotica: </a:t>
          </a:r>
          <a:r>
            <a:rPr lang="en-US" sz="2800" b="0" kern="120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$ 320, 312, 468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		</a:t>
          </a:r>
          <a:r>
            <a:rPr lang="en-US" sz="28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Atliq</a:t>
          </a:r>
          <a:r>
            <a:rPr lang="en-US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Palace:  </a:t>
          </a:r>
          <a:r>
            <a:rPr lang="en-US" sz="2800" b="0" kern="120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$  304, 081, 863</a:t>
          </a:r>
        </a:p>
        <a:p>
          <a:pPr marL="857250" lvl="3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		</a:t>
          </a:r>
          <a:r>
            <a:rPr lang="en-US" sz="28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Atliq</a:t>
          </a:r>
          <a:r>
            <a:rPr lang="en-US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City:       </a:t>
          </a:r>
          <a:r>
            <a:rPr lang="en-US" sz="2800" b="0" kern="120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$  285, 811, 939   </a:t>
          </a:r>
        </a:p>
      </dsp:txBody>
      <dsp:txXfrm>
        <a:off x="0" y="896669"/>
        <a:ext cx="6934200" cy="1791608"/>
      </dsp:txXfrm>
    </dsp:sp>
    <dsp:sp modelId="{90384131-FCA8-46B9-B310-AD975BDEFA93}">
      <dsp:nvSpPr>
        <dsp:cNvPr id="0" name=""/>
        <dsp:cNvSpPr/>
      </dsp:nvSpPr>
      <dsp:spPr>
        <a:xfrm>
          <a:off x="1802892" y="2650623"/>
          <a:ext cx="5131308" cy="89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3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   	Hotel</a:t>
          </a:r>
          <a:endParaRPr lang="en-US" sz="3600" kern="1200" dirty="0"/>
        </a:p>
      </dsp:txBody>
      <dsp:txXfrm>
        <a:off x="1802892" y="2650623"/>
        <a:ext cx="5131308" cy="895669"/>
      </dsp:txXfrm>
    </dsp:sp>
    <dsp:sp modelId="{AE3548AF-4494-4F70-A08A-3B3B3946FC1C}">
      <dsp:nvSpPr>
        <dsp:cNvPr id="0" name=""/>
        <dsp:cNvSpPr/>
      </dsp:nvSpPr>
      <dsp:spPr>
        <a:xfrm>
          <a:off x="0" y="2733061"/>
          <a:ext cx="1802892" cy="895669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Top Average Rate </a:t>
          </a:r>
        </a:p>
      </dsp:txBody>
      <dsp:txXfrm>
        <a:off x="43731" y="2776792"/>
        <a:ext cx="1715430" cy="851938"/>
      </dsp:txXfrm>
    </dsp:sp>
    <dsp:sp modelId="{6B474DF9-2F31-4484-BA68-59DA7DA2C139}">
      <dsp:nvSpPr>
        <dsp:cNvPr id="0" name=""/>
        <dsp:cNvSpPr/>
      </dsp:nvSpPr>
      <dsp:spPr>
        <a:xfrm>
          <a:off x="0" y="3628730"/>
          <a:ext cx="6934200" cy="179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en-US" sz="2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8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Atliq</a:t>
          </a:r>
          <a:r>
            <a:rPr lang="en-US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Palace: </a:t>
          </a:r>
          <a:r>
            <a:rPr lang="en-US" sz="2800" b="0" kern="120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3.75</a:t>
          </a:r>
          <a:r>
            <a:rPr lang="en-US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</a:p>
      </dsp:txBody>
      <dsp:txXfrm>
        <a:off x="0" y="3628730"/>
        <a:ext cx="6934200" cy="1791608"/>
      </dsp:txXfrm>
    </dsp:sp>
    <dsp:sp modelId="{98559C3B-AD12-4026-B2DB-6CC4708AEFF3}">
      <dsp:nvSpPr>
        <dsp:cNvPr id="0" name=""/>
        <dsp:cNvSpPr/>
      </dsp:nvSpPr>
      <dsp:spPr>
        <a:xfrm>
          <a:off x="1607333" y="5679921"/>
          <a:ext cx="5131308" cy="89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en-US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Hotel</a:t>
          </a:r>
          <a:endParaRPr lang="en-US" sz="2800" b="0" kern="1200" cap="none" spc="0" dirty="0">
            <a:ln w="0"/>
            <a:solidFill>
              <a:srgbClr val="C00000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1607333" y="5679921"/>
        <a:ext cx="5131308" cy="895669"/>
      </dsp:txXfrm>
    </dsp:sp>
    <dsp:sp modelId="{E3CF30B0-7745-4C30-8C79-9AE4406580C7}">
      <dsp:nvSpPr>
        <dsp:cNvPr id="0" name=""/>
        <dsp:cNvSpPr/>
      </dsp:nvSpPr>
      <dsp:spPr>
        <a:xfrm>
          <a:off x="-92718" y="5465122"/>
          <a:ext cx="2173764" cy="895669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Top Occupancy</a:t>
          </a:r>
        </a:p>
      </dsp:txBody>
      <dsp:txXfrm>
        <a:off x="-48987" y="5508853"/>
        <a:ext cx="2086302" cy="851938"/>
      </dsp:txXfrm>
    </dsp:sp>
    <dsp:sp modelId="{493F4B9B-8545-4604-99DA-0D798B461357}">
      <dsp:nvSpPr>
        <dsp:cNvPr id="0" name=""/>
        <dsp:cNvSpPr/>
      </dsp:nvSpPr>
      <dsp:spPr>
        <a:xfrm>
          <a:off x="0" y="6310921"/>
          <a:ext cx="6934200" cy="179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285750" lvl="1" indent="-285750" algn="ctr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br>
            <a:rPr lang="en-US" sz="3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en-US" sz="32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Atliq</a:t>
          </a:r>
          <a:r>
            <a:rPr lang="en-US" sz="3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Blue: </a:t>
          </a:r>
          <a:r>
            <a:rPr lang="en-US" sz="3200" b="0" kern="120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62%</a:t>
          </a:r>
        </a:p>
        <a:p>
          <a:pPr marL="285750" lvl="1" indent="-285750" algn="ctr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0" y="6310921"/>
        <a:ext cx="6934200" cy="1791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98C56-4D9F-4ACD-9A0C-C45C133043B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6A249-A97D-4185-ABD8-1A6C85A7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4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6A249-A97D-4185-ABD8-1A6C85A731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65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-5926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10031050"/>
            <a:ext cx="9144000" cy="255950"/>
            <a:chOff x="0" y="0"/>
            <a:chExt cx="2408296" cy="674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08296" cy="67411"/>
            </a:xfrm>
            <a:custGeom>
              <a:avLst/>
              <a:gdLst/>
              <a:ahLst/>
              <a:cxnLst/>
              <a:rect l="l" t="t" r="r" b="b"/>
              <a:pathLst>
                <a:path w="2408296" h="67411">
                  <a:moveTo>
                    <a:pt x="0" y="0"/>
                  </a:moveTo>
                  <a:lnTo>
                    <a:pt x="2408296" y="0"/>
                  </a:lnTo>
                  <a:lnTo>
                    <a:pt x="2408296" y="67411"/>
                  </a:lnTo>
                  <a:lnTo>
                    <a:pt x="0" y="67411"/>
                  </a:lnTo>
                  <a:close/>
                </a:path>
              </a:pathLst>
            </a:custGeom>
            <a:solidFill>
              <a:srgbClr val="7B69C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2408296" cy="1245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144000" y="10031050"/>
            <a:ext cx="4572000" cy="255950"/>
            <a:chOff x="0" y="0"/>
            <a:chExt cx="1204148" cy="6741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04148" cy="67411"/>
            </a:xfrm>
            <a:custGeom>
              <a:avLst/>
              <a:gdLst/>
              <a:ahLst/>
              <a:cxnLst/>
              <a:rect l="l" t="t" r="r" b="b"/>
              <a:pathLst>
                <a:path w="1204148" h="67411">
                  <a:moveTo>
                    <a:pt x="0" y="0"/>
                  </a:moveTo>
                  <a:lnTo>
                    <a:pt x="1204148" y="0"/>
                  </a:lnTo>
                  <a:lnTo>
                    <a:pt x="1204148" y="67411"/>
                  </a:lnTo>
                  <a:lnTo>
                    <a:pt x="0" y="67411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1204148" cy="1245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716000" y="10031050"/>
            <a:ext cx="1143000" cy="255950"/>
            <a:chOff x="0" y="0"/>
            <a:chExt cx="301037" cy="6741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01037" cy="67411"/>
            </a:xfrm>
            <a:custGeom>
              <a:avLst/>
              <a:gdLst/>
              <a:ahLst/>
              <a:cxnLst/>
              <a:rect l="l" t="t" r="r" b="b"/>
              <a:pathLst>
                <a:path w="301037" h="67411">
                  <a:moveTo>
                    <a:pt x="0" y="0"/>
                  </a:moveTo>
                  <a:lnTo>
                    <a:pt x="301037" y="0"/>
                  </a:lnTo>
                  <a:lnTo>
                    <a:pt x="301037" y="67411"/>
                  </a:lnTo>
                  <a:lnTo>
                    <a:pt x="0" y="67411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301037" cy="1245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4859000" y="10031050"/>
            <a:ext cx="3429000" cy="255950"/>
            <a:chOff x="0" y="0"/>
            <a:chExt cx="903111" cy="6741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03111" cy="67411"/>
            </a:xfrm>
            <a:custGeom>
              <a:avLst/>
              <a:gdLst/>
              <a:ahLst/>
              <a:cxnLst/>
              <a:rect l="l" t="t" r="r" b="b"/>
              <a:pathLst>
                <a:path w="903111" h="67411">
                  <a:moveTo>
                    <a:pt x="0" y="0"/>
                  </a:moveTo>
                  <a:lnTo>
                    <a:pt x="903111" y="0"/>
                  </a:lnTo>
                  <a:lnTo>
                    <a:pt x="903111" y="67411"/>
                  </a:lnTo>
                  <a:lnTo>
                    <a:pt x="0" y="67411"/>
                  </a:lnTo>
                  <a:close/>
                </a:path>
              </a:pathLst>
            </a:custGeom>
            <a:solidFill>
              <a:srgbClr val="6BC9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903111" cy="1245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1454653" y="2676396"/>
            <a:ext cx="8623001" cy="2301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6600" spc="-579" dirty="0">
                <a:solidFill>
                  <a:srgbClr val="7B69CF"/>
                </a:solidFill>
                <a:latin typeface="Poppins"/>
                <a:ea typeface="Poppins"/>
                <a:cs typeface="Poppins"/>
                <a:sym typeface="Poppins"/>
              </a:rPr>
              <a:t>Key Metrics and Recommendations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1028700" y="5430638"/>
            <a:ext cx="4324759" cy="255950"/>
            <a:chOff x="0" y="0"/>
            <a:chExt cx="1139031" cy="67411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139031" cy="67411"/>
            </a:xfrm>
            <a:custGeom>
              <a:avLst/>
              <a:gdLst/>
              <a:ahLst/>
              <a:cxnLst/>
              <a:rect l="l" t="t" r="r" b="b"/>
              <a:pathLst>
                <a:path w="1139031" h="67411">
                  <a:moveTo>
                    <a:pt x="0" y="0"/>
                  </a:moveTo>
                  <a:lnTo>
                    <a:pt x="1139031" y="0"/>
                  </a:lnTo>
                  <a:lnTo>
                    <a:pt x="1139031" y="67411"/>
                  </a:lnTo>
                  <a:lnTo>
                    <a:pt x="0" y="67411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57150"/>
              <a:ext cx="1139031" cy="1245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5353459" y="5430638"/>
            <a:ext cx="2281768" cy="255950"/>
            <a:chOff x="0" y="0"/>
            <a:chExt cx="600960" cy="67411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600960" cy="67411"/>
            </a:xfrm>
            <a:custGeom>
              <a:avLst/>
              <a:gdLst/>
              <a:ahLst/>
              <a:cxnLst/>
              <a:rect l="l" t="t" r="r" b="b"/>
              <a:pathLst>
                <a:path w="600960" h="67411">
                  <a:moveTo>
                    <a:pt x="0" y="0"/>
                  </a:moveTo>
                  <a:lnTo>
                    <a:pt x="600960" y="0"/>
                  </a:lnTo>
                  <a:lnTo>
                    <a:pt x="600960" y="67411"/>
                  </a:lnTo>
                  <a:lnTo>
                    <a:pt x="0" y="67411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57150"/>
              <a:ext cx="600960" cy="1245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39" name="Freeform 39"/>
          <p:cNvSpPr/>
          <p:nvPr/>
        </p:nvSpPr>
        <p:spPr>
          <a:xfrm>
            <a:off x="9785144" y="6002624"/>
            <a:ext cx="432212" cy="432212"/>
          </a:xfrm>
          <a:custGeom>
            <a:avLst/>
            <a:gdLst/>
            <a:ahLst/>
            <a:cxnLst/>
            <a:rect l="l" t="t" r="r" b="b"/>
            <a:pathLst>
              <a:path w="432212" h="432212">
                <a:moveTo>
                  <a:pt x="0" y="0"/>
                </a:moveTo>
                <a:lnTo>
                  <a:pt x="432212" y="0"/>
                </a:lnTo>
                <a:lnTo>
                  <a:pt x="432212" y="432211"/>
                </a:lnTo>
                <a:lnTo>
                  <a:pt x="0" y="4322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F336A98-F07D-4E81-9FD2-42CA47C207B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8"/>
          <a:stretch/>
        </p:blipFill>
        <p:spPr>
          <a:xfrm>
            <a:off x="8991600" y="2400300"/>
            <a:ext cx="8623001" cy="41701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0" y="10031050"/>
            <a:ext cx="9144000" cy="255950"/>
            <a:chOff x="0" y="0"/>
            <a:chExt cx="2408296" cy="6741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08296" cy="67411"/>
            </a:xfrm>
            <a:custGeom>
              <a:avLst/>
              <a:gdLst/>
              <a:ahLst/>
              <a:cxnLst/>
              <a:rect l="l" t="t" r="r" b="b"/>
              <a:pathLst>
                <a:path w="2408296" h="67411">
                  <a:moveTo>
                    <a:pt x="0" y="0"/>
                  </a:moveTo>
                  <a:lnTo>
                    <a:pt x="2408296" y="0"/>
                  </a:lnTo>
                  <a:lnTo>
                    <a:pt x="2408296" y="67411"/>
                  </a:lnTo>
                  <a:lnTo>
                    <a:pt x="0" y="67411"/>
                  </a:lnTo>
                  <a:close/>
                </a:path>
              </a:pathLst>
            </a:custGeom>
            <a:solidFill>
              <a:srgbClr val="7B69C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2408296" cy="1245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144000" y="10031050"/>
            <a:ext cx="4572000" cy="255950"/>
            <a:chOff x="0" y="0"/>
            <a:chExt cx="1204148" cy="6741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04148" cy="67411"/>
            </a:xfrm>
            <a:custGeom>
              <a:avLst/>
              <a:gdLst/>
              <a:ahLst/>
              <a:cxnLst/>
              <a:rect l="l" t="t" r="r" b="b"/>
              <a:pathLst>
                <a:path w="1204148" h="67411">
                  <a:moveTo>
                    <a:pt x="0" y="0"/>
                  </a:moveTo>
                  <a:lnTo>
                    <a:pt x="1204148" y="0"/>
                  </a:lnTo>
                  <a:lnTo>
                    <a:pt x="1204148" y="67411"/>
                  </a:lnTo>
                  <a:lnTo>
                    <a:pt x="0" y="67411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204148" cy="1245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716000" y="10031050"/>
            <a:ext cx="1143000" cy="255950"/>
            <a:chOff x="0" y="0"/>
            <a:chExt cx="301037" cy="6741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01037" cy="67411"/>
            </a:xfrm>
            <a:custGeom>
              <a:avLst/>
              <a:gdLst/>
              <a:ahLst/>
              <a:cxnLst/>
              <a:rect l="l" t="t" r="r" b="b"/>
              <a:pathLst>
                <a:path w="301037" h="67411">
                  <a:moveTo>
                    <a:pt x="0" y="0"/>
                  </a:moveTo>
                  <a:lnTo>
                    <a:pt x="301037" y="0"/>
                  </a:lnTo>
                  <a:lnTo>
                    <a:pt x="301037" y="67411"/>
                  </a:lnTo>
                  <a:lnTo>
                    <a:pt x="0" y="67411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301037" cy="1245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4859000" y="10031050"/>
            <a:ext cx="3429000" cy="255950"/>
            <a:chOff x="0" y="0"/>
            <a:chExt cx="903111" cy="6741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03111" cy="67411"/>
            </a:xfrm>
            <a:custGeom>
              <a:avLst/>
              <a:gdLst/>
              <a:ahLst/>
              <a:cxnLst/>
              <a:rect l="l" t="t" r="r" b="b"/>
              <a:pathLst>
                <a:path w="903111" h="67411">
                  <a:moveTo>
                    <a:pt x="0" y="0"/>
                  </a:moveTo>
                  <a:lnTo>
                    <a:pt x="903111" y="0"/>
                  </a:lnTo>
                  <a:lnTo>
                    <a:pt x="903111" y="67411"/>
                  </a:lnTo>
                  <a:lnTo>
                    <a:pt x="0" y="67411"/>
                  </a:lnTo>
                  <a:close/>
                </a:path>
              </a:pathLst>
            </a:custGeom>
            <a:solidFill>
              <a:srgbClr val="6BC9F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903111" cy="1245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92B71372-B399-4ADB-AFB6-DE69A6AEA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1790700"/>
            <a:ext cx="9365438" cy="6328633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93454142-720E-4B96-A4D9-9C0F203C7D2E}"/>
              </a:ext>
            </a:extLst>
          </p:cNvPr>
          <p:cNvSpPr/>
          <p:nvPr/>
        </p:nvSpPr>
        <p:spPr>
          <a:xfrm>
            <a:off x="8686800" y="5293014"/>
            <a:ext cx="5105400" cy="609600"/>
          </a:xfrm>
          <a:prstGeom prst="ellips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03927A-2772-483D-B34C-CAEB4F9C948B}"/>
              </a:ext>
            </a:extLst>
          </p:cNvPr>
          <p:cNvSpPr/>
          <p:nvPr/>
        </p:nvSpPr>
        <p:spPr>
          <a:xfrm>
            <a:off x="10553700" y="2603654"/>
            <a:ext cx="2362200" cy="994633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6E1F44A-4786-4752-8A26-7B1C9D60840D}"/>
              </a:ext>
            </a:extLst>
          </p:cNvPr>
          <p:cNvSpPr/>
          <p:nvPr/>
        </p:nvSpPr>
        <p:spPr>
          <a:xfrm>
            <a:off x="15316200" y="2603653"/>
            <a:ext cx="1524000" cy="99463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4" name="Diagram 63">
            <a:extLst>
              <a:ext uri="{FF2B5EF4-FFF2-40B4-BE49-F238E27FC236}">
                <a16:creationId xmlns:a16="http://schemas.microsoft.com/office/drawing/2014/main" id="{466C3BB2-C39E-4A09-A974-F6A377CB64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2172027"/>
              </p:ext>
            </p:extLst>
          </p:nvPr>
        </p:nvGraphicFramePr>
        <p:xfrm>
          <a:off x="540562" y="1790700"/>
          <a:ext cx="6934200" cy="739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0" y="10031050"/>
            <a:ext cx="9144000" cy="255950"/>
            <a:chOff x="0" y="0"/>
            <a:chExt cx="2408296" cy="6741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08296" cy="67411"/>
            </a:xfrm>
            <a:custGeom>
              <a:avLst/>
              <a:gdLst/>
              <a:ahLst/>
              <a:cxnLst/>
              <a:rect l="l" t="t" r="r" b="b"/>
              <a:pathLst>
                <a:path w="2408296" h="67411">
                  <a:moveTo>
                    <a:pt x="0" y="0"/>
                  </a:moveTo>
                  <a:lnTo>
                    <a:pt x="2408296" y="0"/>
                  </a:lnTo>
                  <a:lnTo>
                    <a:pt x="2408296" y="67411"/>
                  </a:lnTo>
                  <a:lnTo>
                    <a:pt x="0" y="67411"/>
                  </a:lnTo>
                  <a:close/>
                </a:path>
              </a:pathLst>
            </a:custGeom>
            <a:solidFill>
              <a:srgbClr val="7B69C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2408296" cy="1245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144000" y="10031050"/>
            <a:ext cx="4572000" cy="255950"/>
            <a:chOff x="0" y="0"/>
            <a:chExt cx="1204148" cy="6741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04148" cy="67411"/>
            </a:xfrm>
            <a:custGeom>
              <a:avLst/>
              <a:gdLst/>
              <a:ahLst/>
              <a:cxnLst/>
              <a:rect l="l" t="t" r="r" b="b"/>
              <a:pathLst>
                <a:path w="1204148" h="67411">
                  <a:moveTo>
                    <a:pt x="0" y="0"/>
                  </a:moveTo>
                  <a:lnTo>
                    <a:pt x="1204148" y="0"/>
                  </a:lnTo>
                  <a:lnTo>
                    <a:pt x="1204148" y="67411"/>
                  </a:lnTo>
                  <a:lnTo>
                    <a:pt x="0" y="67411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204148" cy="1245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716000" y="10031050"/>
            <a:ext cx="1143000" cy="255950"/>
            <a:chOff x="0" y="0"/>
            <a:chExt cx="301037" cy="6741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01037" cy="67411"/>
            </a:xfrm>
            <a:custGeom>
              <a:avLst/>
              <a:gdLst/>
              <a:ahLst/>
              <a:cxnLst/>
              <a:rect l="l" t="t" r="r" b="b"/>
              <a:pathLst>
                <a:path w="301037" h="67411">
                  <a:moveTo>
                    <a:pt x="0" y="0"/>
                  </a:moveTo>
                  <a:lnTo>
                    <a:pt x="301037" y="0"/>
                  </a:lnTo>
                  <a:lnTo>
                    <a:pt x="301037" y="67411"/>
                  </a:lnTo>
                  <a:lnTo>
                    <a:pt x="0" y="67411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301037" cy="1245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4859000" y="10031050"/>
            <a:ext cx="3429000" cy="255950"/>
            <a:chOff x="0" y="0"/>
            <a:chExt cx="903111" cy="6741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03111" cy="67411"/>
            </a:xfrm>
            <a:custGeom>
              <a:avLst/>
              <a:gdLst/>
              <a:ahLst/>
              <a:cxnLst/>
              <a:rect l="l" t="t" r="r" b="b"/>
              <a:pathLst>
                <a:path w="903111" h="67411">
                  <a:moveTo>
                    <a:pt x="0" y="0"/>
                  </a:moveTo>
                  <a:lnTo>
                    <a:pt x="903111" y="0"/>
                  </a:lnTo>
                  <a:lnTo>
                    <a:pt x="903111" y="67411"/>
                  </a:lnTo>
                  <a:lnTo>
                    <a:pt x="0" y="67411"/>
                  </a:lnTo>
                  <a:close/>
                </a:path>
              </a:pathLst>
            </a:custGeom>
            <a:solidFill>
              <a:srgbClr val="6BC9F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903111" cy="1245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aphicFrame>
        <p:nvGraphicFramePr>
          <p:cNvPr id="64" name="Diagram 63">
            <a:extLst>
              <a:ext uri="{FF2B5EF4-FFF2-40B4-BE49-F238E27FC236}">
                <a16:creationId xmlns:a16="http://schemas.microsoft.com/office/drawing/2014/main" id="{466C3BB2-C39E-4A09-A974-F6A377CB64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3980714"/>
              </p:ext>
            </p:extLst>
          </p:nvPr>
        </p:nvGraphicFramePr>
        <p:xfrm>
          <a:off x="685800" y="1257300"/>
          <a:ext cx="6934200" cy="8240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E1ED90F-D0B7-4BF2-9DC6-A318E7E038C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247"/>
          <a:stretch/>
        </p:blipFill>
        <p:spPr>
          <a:xfrm>
            <a:off x="8382000" y="1790700"/>
            <a:ext cx="8906705" cy="670560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4D80788-A8A4-464D-8A85-F0DE3FA1340D}"/>
              </a:ext>
            </a:extLst>
          </p:cNvPr>
          <p:cNvSpPr/>
          <p:nvPr/>
        </p:nvSpPr>
        <p:spPr>
          <a:xfrm>
            <a:off x="15849600" y="2705100"/>
            <a:ext cx="12954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722D9D-F812-42E2-AAC6-4FCB3FDC1964}"/>
              </a:ext>
            </a:extLst>
          </p:cNvPr>
          <p:cNvSpPr/>
          <p:nvPr/>
        </p:nvSpPr>
        <p:spPr>
          <a:xfrm>
            <a:off x="15087600" y="5829300"/>
            <a:ext cx="12954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E118BB-A983-4158-AC1A-F9E049703D27}"/>
              </a:ext>
            </a:extLst>
          </p:cNvPr>
          <p:cNvSpPr/>
          <p:nvPr/>
        </p:nvSpPr>
        <p:spPr>
          <a:xfrm>
            <a:off x="14249125" y="3429000"/>
            <a:ext cx="879658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2738DD-A8B7-4FD9-A820-EC096D2232F6}"/>
              </a:ext>
            </a:extLst>
          </p:cNvPr>
          <p:cNvSpPr/>
          <p:nvPr/>
        </p:nvSpPr>
        <p:spPr>
          <a:xfrm flipV="1">
            <a:off x="13369467" y="6972300"/>
            <a:ext cx="879658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9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0" y="10031050"/>
            <a:ext cx="9144000" cy="255950"/>
            <a:chOff x="0" y="0"/>
            <a:chExt cx="2408296" cy="6741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08296" cy="67411"/>
            </a:xfrm>
            <a:custGeom>
              <a:avLst/>
              <a:gdLst/>
              <a:ahLst/>
              <a:cxnLst/>
              <a:rect l="l" t="t" r="r" b="b"/>
              <a:pathLst>
                <a:path w="2408296" h="67411">
                  <a:moveTo>
                    <a:pt x="0" y="0"/>
                  </a:moveTo>
                  <a:lnTo>
                    <a:pt x="2408296" y="0"/>
                  </a:lnTo>
                  <a:lnTo>
                    <a:pt x="2408296" y="67411"/>
                  </a:lnTo>
                  <a:lnTo>
                    <a:pt x="0" y="67411"/>
                  </a:lnTo>
                  <a:close/>
                </a:path>
              </a:pathLst>
            </a:custGeom>
            <a:solidFill>
              <a:srgbClr val="7B69C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2408296" cy="1245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144000" y="10031050"/>
            <a:ext cx="4572000" cy="255950"/>
            <a:chOff x="0" y="0"/>
            <a:chExt cx="1204148" cy="6741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04148" cy="67411"/>
            </a:xfrm>
            <a:custGeom>
              <a:avLst/>
              <a:gdLst/>
              <a:ahLst/>
              <a:cxnLst/>
              <a:rect l="l" t="t" r="r" b="b"/>
              <a:pathLst>
                <a:path w="1204148" h="67411">
                  <a:moveTo>
                    <a:pt x="0" y="0"/>
                  </a:moveTo>
                  <a:lnTo>
                    <a:pt x="1204148" y="0"/>
                  </a:lnTo>
                  <a:lnTo>
                    <a:pt x="1204148" y="67411"/>
                  </a:lnTo>
                  <a:lnTo>
                    <a:pt x="0" y="67411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204148" cy="1245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716000" y="10031050"/>
            <a:ext cx="1143000" cy="255950"/>
            <a:chOff x="0" y="0"/>
            <a:chExt cx="301037" cy="6741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01037" cy="67411"/>
            </a:xfrm>
            <a:custGeom>
              <a:avLst/>
              <a:gdLst/>
              <a:ahLst/>
              <a:cxnLst/>
              <a:rect l="l" t="t" r="r" b="b"/>
              <a:pathLst>
                <a:path w="301037" h="67411">
                  <a:moveTo>
                    <a:pt x="0" y="0"/>
                  </a:moveTo>
                  <a:lnTo>
                    <a:pt x="301037" y="0"/>
                  </a:lnTo>
                  <a:lnTo>
                    <a:pt x="301037" y="67411"/>
                  </a:lnTo>
                  <a:lnTo>
                    <a:pt x="0" y="67411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301037" cy="1245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4859000" y="10031050"/>
            <a:ext cx="3429000" cy="255950"/>
            <a:chOff x="0" y="0"/>
            <a:chExt cx="903111" cy="6741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03111" cy="67411"/>
            </a:xfrm>
            <a:custGeom>
              <a:avLst/>
              <a:gdLst/>
              <a:ahLst/>
              <a:cxnLst/>
              <a:rect l="l" t="t" r="r" b="b"/>
              <a:pathLst>
                <a:path w="903111" h="67411">
                  <a:moveTo>
                    <a:pt x="0" y="0"/>
                  </a:moveTo>
                  <a:lnTo>
                    <a:pt x="903111" y="0"/>
                  </a:lnTo>
                  <a:lnTo>
                    <a:pt x="903111" y="67411"/>
                  </a:lnTo>
                  <a:lnTo>
                    <a:pt x="0" y="67411"/>
                  </a:lnTo>
                  <a:close/>
                </a:path>
              </a:pathLst>
            </a:custGeom>
            <a:solidFill>
              <a:srgbClr val="6BC9F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903111" cy="1245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aphicFrame>
        <p:nvGraphicFramePr>
          <p:cNvPr id="64" name="Diagram 63">
            <a:extLst>
              <a:ext uri="{FF2B5EF4-FFF2-40B4-BE49-F238E27FC236}">
                <a16:creationId xmlns:a16="http://schemas.microsoft.com/office/drawing/2014/main" id="{466C3BB2-C39E-4A09-A974-F6A377CB64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4066624"/>
              </p:ext>
            </p:extLst>
          </p:nvPr>
        </p:nvGraphicFramePr>
        <p:xfrm>
          <a:off x="685800" y="1333500"/>
          <a:ext cx="6934200" cy="8240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3C5AD505-828A-4112-974F-737C6EDB3E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8601" y="2035855"/>
            <a:ext cx="9829800" cy="51054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F3E7191D-A651-4FBF-A8BB-5013B27B2BC7}"/>
              </a:ext>
            </a:extLst>
          </p:cNvPr>
          <p:cNvSpPr/>
          <p:nvPr/>
        </p:nvSpPr>
        <p:spPr>
          <a:xfrm>
            <a:off x="11963400" y="3714750"/>
            <a:ext cx="381000" cy="144780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5525ADA-77B1-4C8C-8DEB-737483BBCDB2}"/>
              </a:ext>
            </a:extLst>
          </p:cNvPr>
          <p:cNvSpPr/>
          <p:nvPr/>
        </p:nvSpPr>
        <p:spPr>
          <a:xfrm>
            <a:off x="9982200" y="6134100"/>
            <a:ext cx="609600" cy="762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1535E55-3613-4CA1-8FB7-ACD3E9DEF2DE}"/>
              </a:ext>
            </a:extLst>
          </p:cNvPr>
          <p:cNvSpPr/>
          <p:nvPr/>
        </p:nvSpPr>
        <p:spPr>
          <a:xfrm>
            <a:off x="15097125" y="6134100"/>
            <a:ext cx="1447800" cy="762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98B643F-69F1-4294-9646-57692CFC329A}"/>
              </a:ext>
            </a:extLst>
          </p:cNvPr>
          <p:cNvSpPr/>
          <p:nvPr/>
        </p:nvSpPr>
        <p:spPr>
          <a:xfrm>
            <a:off x="12825413" y="5905500"/>
            <a:ext cx="609599" cy="762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3100329-C587-4075-A7F4-3A62ED974833}"/>
              </a:ext>
            </a:extLst>
          </p:cNvPr>
          <p:cNvSpPr/>
          <p:nvPr/>
        </p:nvSpPr>
        <p:spPr>
          <a:xfrm>
            <a:off x="11022806" y="5905500"/>
            <a:ext cx="609600" cy="762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F8ADF1-1BC0-4261-A809-EA8BE3245419}"/>
              </a:ext>
            </a:extLst>
          </p:cNvPr>
          <p:cNvSpPr/>
          <p:nvPr/>
        </p:nvSpPr>
        <p:spPr>
          <a:xfrm>
            <a:off x="16078200" y="4588555"/>
            <a:ext cx="9144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6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0" y="10031050"/>
            <a:ext cx="9144000" cy="255950"/>
            <a:chOff x="0" y="0"/>
            <a:chExt cx="2408296" cy="6741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08296" cy="67411"/>
            </a:xfrm>
            <a:custGeom>
              <a:avLst/>
              <a:gdLst/>
              <a:ahLst/>
              <a:cxnLst/>
              <a:rect l="l" t="t" r="r" b="b"/>
              <a:pathLst>
                <a:path w="2408296" h="67411">
                  <a:moveTo>
                    <a:pt x="0" y="0"/>
                  </a:moveTo>
                  <a:lnTo>
                    <a:pt x="2408296" y="0"/>
                  </a:lnTo>
                  <a:lnTo>
                    <a:pt x="2408296" y="67411"/>
                  </a:lnTo>
                  <a:lnTo>
                    <a:pt x="0" y="67411"/>
                  </a:lnTo>
                  <a:close/>
                </a:path>
              </a:pathLst>
            </a:custGeom>
            <a:solidFill>
              <a:srgbClr val="7B69C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2408296" cy="1245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144000" y="10031050"/>
            <a:ext cx="4572000" cy="255950"/>
            <a:chOff x="0" y="0"/>
            <a:chExt cx="1204148" cy="6741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04148" cy="67411"/>
            </a:xfrm>
            <a:custGeom>
              <a:avLst/>
              <a:gdLst/>
              <a:ahLst/>
              <a:cxnLst/>
              <a:rect l="l" t="t" r="r" b="b"/>
              <a:pathLst>
                <a:path w="1204148" h="67411">
                  <a:moveTo>
                    <a:pt x="0" y="0"/>
                  </a:moveTo>
                  <a:lnTo>
                    <a:pt x="1204148" y="0"/>
                  </a:lnTo>
                  <a:lnTo>
                    <a:pt x="1204148" y="67411"/>
                  </a:lnTo>
                  <a:lnTo>
                    <a:pt x="0" y="67411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204148" cy="1245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716000" y="10031050"/>
            <a:ext cx="1143000" cy="255950"/>
            <a:chOff x="0" y="0"/>
            <a:chExt cx="301037" cy="6741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01037" cy="67411"/>
            </a:xfrm>
            <a:custGeom>
              <a:avLst/>
              <a:gdLst/>
              <a:ahLst/>
              <a:cxnLst/>
              <a:rect l="l" t="t" r="r" b="b"/>
              <a:pathLst>
                <a:path w="301037" h="67411">
                  <a:moveTo>
                    <a:pt x="0" y="0"/>
                  </a:moveTo>
                  <a:lnTo>
                    <a:pt x="301037" y="0"/>
                  </a:lnTo>
                  <a:lnTo>
                    <a:pt x="301037" y="67411"/>
                  </a:lnTo>
                  <a:lnTo>
                    <a:pt x="0" y="67411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301037" cy="1245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4859000" y="10031050"/>
            <a:ext cx="3429000" cy="255950"/>
            <a:chOff x="0" y="0"/>
            <a:chExt cx="903111" cy="6741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03111" cy="67411"/>
            </a:xfrm>
            <a:custGeom>
              <a:avLst/>
              <a:gdLst/>
              <a:ahLst/>
              <a:cxnLst/>
              <a:rect l="l" t="t" r="r" b="b"/>
              <a:pathLst>
                <a:path w="903111" h="67411">
                  <a:moveTo>
                    <a:pt x="0" y="0"/>
                  </a:moveTo>
                  <a:lnTo>
                    <a:pt x="903111" y="0"/>
                  </a:lnTo>
                  <a:lnTo>
                    <a:pt x="903111" y="67411"/>
                  </a:lnTo>
                  <a:lnTo>
                    <a:pt x="0" y="67411"/>
                  </a:lnTo>
                  <a:close/>
                </a:path>
              </a:pathLst>
            </a:custGeom>
            <a:solidFill>
              <a:srgbClr val="6BC9F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903111" cy="1245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aphicFrame>
        <p:nvGraphicFramePr>
          <p:cNvPr id="64" name="Diagram 63">
            <a:extLst>
              <a:ext uri="{FF2B5EF4-FFF2-40B4-BE49-F238E27FC236}">
                <a16:creationId xmlns:a16="http://schemas.microsoft.com/office/drawing/2014/main" id="{466C3BB2-C39E-4A09-A974-F6A377CB64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8271219"/>
              </p:ext>
            </p:extLst>
          </p:nvPr>
        </p:nvGraphicFramePr>
        <p:xfrm>
          <a:off x="533400" y="1236979"/>
          <a:ext cx="6934200" cy="815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201F249-95EF-495F-801B-9685686351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8634" y="838200"/>
            <a:ext cx="9964541" cy="8153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13E176-29DA-4AEB-BC39-2BDCFAB5D545}"/>
              </a:ext>
            </a:extLst>
          </p:cNvPr>
          <p:cNvSpPr/>
          <p:nvPr/>
        </p:nvSpPr>
        <p:spPr>
          <a:xfrm>
            <a:off x="10439400" y="2400300"/>
            <a:ext cx="1295400" cy="2514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2E7AB0D-2C5B-4387-A000-443D1084B0B8}"/>
              </a:ext>
            </a:extLst>
          </p:cNvPr>
          <p:cNvSpPr/>
          <p:nvPr/>
        </p:nvSpPr>
        <p:spPr>
          <a:xfrm>
            <a:off x="13868400" y="5072062"/>
            <a:ext cx="8382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719981-5441-4BF8-9B40-A0BB0EFFD8CA}"/>
              </a:ext>
            </a:extLst>
          </p:cNvPr>
          <p:cNvSpPr/>
          <p:nvPr/>
        </p:nvSpPr>
        <p:spPr>
          <a:xfrm>
            <a:off x="16383000" y="3388519"/>
            <a:ext cx="838200" cy="5381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6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0" y="10031050"/>
            <a:ext cx="9144000" cy="255950"/>
            <a:chOff x="0" y="0"/>
            <a:chExt cx="2408296" cy="6741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08296" cy="67411"/>
            </a:xfrm>
            <a:custGeom>
              <a:avLst/>
              <a:gdLst/>
              <a:ahLst/>
              <a:cxnLst/>
              <a:rect l="l" t="t" r="r" b="b"/>
              <a:pathLst>
                <a:path w="2408296" h="67411">
                  <a:moveTo>
                    <a:pt x="0" y="0"/>
                  </a:moveTo>
                  <a:lnTo>
                    <a:pt x="2408296" y="0"/>
                  </a:lnTo>
                  <a:lnTo>
                    <a:pt x="2408296" y="67411"/>
                  </a:lnTo>
                  <a:lnTo>
                    <a:pt x="0" y="67411"/>
                  </a:lnTo>
                  <a:close/>
                </a:path>
              </a:pathLst>
            </a:custGeom>
            <a:solidFill>
              <a:srgbClr val="7B69C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2408296" cy="1245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144000" y="10031050"/>
            <a:ext cx="4572000" cy="255950"/>
            <a:chOff x="0" y="0"/>
            <a:chExt cx="1204148" cy="6741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04148" cy="67411"/>
            </a:xfrm>
            <a:custGeom>
              <a:avLst/>
              <a:gdLst/>
              <a:ahLst/>
              <a:cxnLst/>
              <a:rect l="l" t="t" r="r" b="b"/>
              <a:pathLst>
                <a:path w="1204148" h="67411">
                  <a:moveTo>
                    <a:pt x="0" y="0"/>
                  </a:moveTo>
                  <a:lnTo>
                    <a:pt x="1204148" y="0"/>
                  </a:lnTo>
                  <a:lnTo>
                    <a:pt x="1204148" y="67411"/>
                  </a:lnTo>
                  <a:lnTo>
                    <a:pt x="0" y="67411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204148" cy="1245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716000" y="10031050"/>
            <a:ext cx="1143000" cy="255950"/>
            <a:chOff x="0" y="0"/>
            <a:chExt cx="301037" cy="6741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01037" cy="67411"/>
            </a:xfrm>
            <a:custGeom>
              <a:avLst/>
              <a:gdLst/>
              <a:ahLst/>
              <a:cxnLst/>
              <a:rect l="l" t="t" r="r" b="b"/>
              <a:pathLst>
                <a:path w="301037" h="67411">
                  <a:moveTo>
                    <a:pt x="0" y="0"/>
                  </a:moveTo>
                  <a:lnTo>
                    <a:pt x="301037" y="0"/>
                  </a:lnTo>
                  <a:lnTo>
                    <a:pt x="301037" y="67411"/>
                  </a:lnTo>
                  <a:lnTo>
                    <a:pt x="0" y="67411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301037" cy="1245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4859000" y="10031050"/>
            <a:ext cx="3429000" cy="255950"/>
            <a:chOff x="0" y="0"/>
            <a:chExt cx="903111" cy="6741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03111" cy="67411"/>
            </a:xfrm>
            <a:custGeom>
              <a:avLst/>
              <a:gdLst/>
              <a:ahLst/>
              <a:cxnLst/>
              <a:rect l="l" t="t" r="r" b="b"/>
              <a:pathLst>
                <a:path w="903111" h="67411">
                  <a:moveTo>
                    <a:pt x="0" y="0"/>
                  </a:moveTo>
                  <a:lnTo>
                    <a:pt x="903111" y="0"/>
                  </a:lnTo>
                  <a:lnTo>
                    <a:pt x="903111" y="67411"/>
                  </a:lnTo>
                  <a:lnTo>
                    <a:pt x="0" y="67411"/>
                  </a:lnTo>
                  <a:close/>
                </a:path>
              </a:pathLst>
            </a:custGeom>
            <a:solidFill>
              <a:srgbClr val="6BC9F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903111" cy="1245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676F618-22B1-47FE-9E78-DDDAAF4E5421}"/>
              </a:ext>
            </a:extLst>
          </p:cNvPr>
          <p:cNvSpPr txBox="1"/>
          <p:nvPr/>
        </p:nvSpPr>
        <p:spPr>
          <a:xfrm>
            <a:off x="1600200" y="982682"/>
            <a:ext cx="159258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 </a:t>
            </a:r>
            <a:r>
              <a:rPr lang="en-US" sz="3600" b="1" dirty="0">
                <a:solidFill>
                  <a:schemeClr val="accent4"/>
                </a:solidFill>
              </a:rPr>
              <a:t>Revenue Management</a:t>
            </a:r>
          </a:p>
          <a:p>
            <a:pPr lvl="1"/>
            <a:r>
              <a:rPr lang="en-US" sz="2800" b="1" dirty="0"/>
              <a:t>Dynamic Pricing</a:t>
            </a:r>
            <a:r>
              <a:rPr lang="en-US" sz="3600" b="1" dirty="0"/>
              <a:t>:</a:t>
            </a:r>
            <a:r>
              <a:rPr lang="en-US" sz="3600" dirty="0"/>
              <a:t> </a:t>
            </a:r>
            <a:r>
              <a:rPr lang="en-US" sz="2600" dirty="0"/>
              <a:t>Implement dynamic pricing strategies to adjust room rates based on demand, seasonality, and          competitor pricing. Utilize predictive analytics to forecast demand and optimize pricing</a:t>
            </a:r>
            <a:r>
              <a:rPr lang="en-US" sz="2800" dirty="0"/>
              <a:t>.</a:t>
            </a:r>
            <a:endParaRPr lang="en-US" sz="200" dirty="0"/>
          </a:p>
          <a:p>
            <a:pPr lvl="1"/>
            <a:br>
              <a:rPr lang="en-US" sz="200" b="1" dirty="0"/>
            </a:br>
            <a:br>
              <a:rPr lang="en-US" sz="200" b="1" dirty="0"/>
            </a:br>
            <a:br>
              <a:rPr lang="en-US" sz="200" b="1" dirty="0"/>
            </a:br>
            <a:br>
              <a:rPr lang="en-US" sz="200" b="1" dirty="0"/>
            </a:br>
            <a:r>
              <a:rPr lang="en-US" sz="2800" b="1" dirty="0"/>
              <a:t>Promotional Offers:</a:t>
            </a:r>
            <a:r>
              <a:rPr lang="en-US" sz="2800" dirty="0"/>
              <a:t> </a:t>
            </a:r>
            <a:r>
              <a:rPr lang="en-US" sz="2600" dirty="0"/>
              <a:t>Develop targeted promotional offers and packages during low occupancy periods to attract more guests. This can include discounts, value-added services, and partnership deals</a:t>
            </a:r>
            <a:r>
              <a:rPr lang="en-US" sz="36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7931FF-539E-4C14-8B90-CE97D3AF7F9C}"/>
              </a:ext>
            </a:extLst>
          </p:cNvPr>
          <p:cNvSpPr txBox="1"/>
          <p:nvPr/>
        </p:nvSpPr>
        <p:spPr>
          <a:xfrm>
            <a:off x="1600200" y="4991100"/>
            <a:ext cx="15925800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</a:rPr>
              <a:t>Occupancy</a:t>
            </a:r>
            <a:r>
              <a:rPr lang="en-US" b="1" dirty="0"/>
              <a:t> </a:t>
            </a:r>
            <a:r>
              <a:rPr lang="en-US" sz="3600" b="1" dirty="0">
                <a:solidFill>
                  <a:schemeClr val="accent4"/>
                </a:solidFill>
              </a:rPr>
              <a:t>and Booking Management</a:t>
            </a:r>
            <a:br>
              <a:rPr lang="en-US" sz="3600" b="1" dirty="0">
                <a:solidFill>
                  <a:schemeClr val="accent4"/>
                </a:solidFill>
              </a:rPr>
            </a:br>
            <a:endParaRPr lang="en-US" sz="100" b="1" dirty="0">
              <a:solidFill>
                <a:schemeClr val="accent4"/>
              </a:solidFill>
            </a:endParaRPr>
          </a:p>
          <a:p>
            <a:pPr lvl="1"/>
            <a:r>
              <a:rPr lang="en-US" sz="2800" b="1" dirty="0"/>
              <a:t>Increase Direct Bookings:</a:t>
            </a:r>
            <a:r>
              <a:rPr lang="en-US" sz="2800" dirty="0"/>
              <a:t> </a:t>
            </a:r>
            <a:r>
              <a:rPr lang="en-US" sz="2600" dirty="0"/>
              <a:t>Encourage direct bookings through the hotel’s website by offering exclusive discounts, loyalty programs, and a user-friendly booking experience.</a:t>
            </a:r>
          </a:p>
          <a:p>
            <a:pPr lvl="1"/>
            <a:r>
              <a:rPr lang="en-US" sz="2800" b="1" dirty="0"/>
              <a:t>Reduce Cancellations and No-shows:</a:t>
            </a:r>
            <a:r>
              <a:rPr lang="en-US" sz="2800" dirty="0"/>
              <a:t> </a:t>
            </a:r>
            <a:r>
              <a:rPr lang="en-US" sz="2600" dirty="0"/>
              <a:t>Implement flexible booking policies, send automated reminders, and offer incentives for early check-in or non-refundable bookings to reduce cancellations and no-shows.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65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402</Words>
  <Application>Microsoft Office PowerPoint</Application>
  <PresentationFormat>Custom</PresentationFormat>
  <Paragraphs>49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Poppins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Fundamentals of Nursing - Bachelor of Science in Nursing</dc:title>
  <dc:creator>Jubran</dc:creator>
  <cp:lastModifiedBy>Ahmed  Mohamed Jubran</cp:lastModifiedBy>
  <cp:revision>16</cp:revision>
  <dcterms:created xsi:type="dcterms:W3CDTF">2006-08-16T00:00:00Z</dcterms:created>
  <dcterms:modified xsi:type="dcterms:W3CDTF">2024-07-16T00:21:11Z</dcterms:modified>
  <dc:identifier>DAGLC7apBA8</dc:identifier>
</cp:coreProperties>
</file>