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T Sans Narrow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aedf76e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aedf76e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aedf76e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aedf76e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1aedf76e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1aedf76e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1aedf76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1aedf76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aedf76e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1aedf76e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1aedf76e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1aedf76e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aedf76e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aedf76e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59f833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59f833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59f833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59f833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59f833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59f833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1aedf76e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1aedf76e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aedf76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aedf76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1aedf76e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1aedf76e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44037d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d44037d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aedf76e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1aedf76e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aedf76e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1aedf76e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1aedf76e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1aedf76e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1aedf76e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1aedf76e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adding-a-new-ssh-key-to-your-github-accou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101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2" descr="Image result for git 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6050" y="174950"/>
            <a:ext cx="6908650" cy="45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 repository 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init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set email and user name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config user.email “”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config user.name “ ”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files in staging area</a:t>
            </a:r>
            <a:endParaRPr b="1">
              <a:solidFill>
                <a:srgbClr val="00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status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files from working directory to staging area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add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files from staging area to reprository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commit  -m “Commit msg”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copy of an online repo to access and work on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clone</a:t>
            </a:r>
            <a:endParaRPr b="1"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 detailed differences between working directory and staging area (+ -)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diff</a:t>
            </a:r>
            <a:endParaRPr b="1"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differences between two commits by entering their ids</a:t>
            </a:r>
            <a:endParaRPr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 diff  id1  id2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differences between files in staged area and committed (biwrini en fi 7agat zawdtha aw sheltha been el b3dlo w el commited file) 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 diff --staged</a:t>
            </a:r>
            <a:endParaRPr b="1"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discard and changes either in the working directory or in staging area (will delete the file itself)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file from staging area and discard the changes in it(final)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reset --hard filename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cannot be committed without being added to staging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file is modified you can commit it without adding it to the staging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file that wa committed and then modified is considered in the staging area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new branch 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checkout -b new_branch_name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from branch to branch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b="1">
                <a:solidFill>
                  <a:srgbClr val="980000"/>
                </a:solidFill>
              </a:rPr>
              <a:t>git checkout branch_name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Head= current commit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is a service that allows users to interact with git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repo in Git Hub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create a public repo on Git Hub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all remote hubs i created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remote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connect to online git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remote add name”origin” link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sure u have connected to Git Hub correctly 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remote -v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push local repo to remote repo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push (origin) branch_name(master)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Origin:the name i use in this repo to refer to the repo on git hub</a:t>
            </a:r>
            <a:endParaRPr>
              <a:solidFill>
                <a:schemeClr val="accent2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Master: branch name i would like to push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change in online git and pull the repo to update branch master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pull origin master</a:t>
            </a:r>
            <a:endParaRPr b="1">
              <a:solidFill>
                <a:srgbClr val="98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colne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 copy from an online repo to your local repo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git clone URL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Source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 type of version control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is not the only version control tool. There are other tools like: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Saving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DropBox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Docs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Commands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To know your git version:</a:t>
            </a:r>
            <a:endParaRPr sz="12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80000"/>
                </a:solidFill>
              </a:rPr>
              <a:t>git --version </a:t>
            </a:r>
            <a:endParaRPr sz="1200" b="1">
              <a:solidFill>
                <a:srgbClr val="980000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To change a setting of a file in git:</a:t>
            </a:r>
            <a:endParaRPr sz="12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80000"/>
                </a:solidFill>
              </a:rPr>
              <a:t>git config  &lt;command&gt;</a:t>
            </a:r>
            <a:endParaRPr sz="1200" b="1">
              <a:solidFill>
                <a:srgbClr val="980000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To change a setting for git overall:</a:t>
            </a:r>
            <a:endParaRPr sz="1200"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980000"/>
                </a:solidFill>
              </a:rPr>
              <a:t>git confing --global</a:t>
            </a:r>
            <a:endParaRPr sz="12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ssh-keygen -t rsa -b 4096 -C "</a:t>
            </a:r>
            <a:r>
              <a:rPr lang="en" sz="1000" i="1">
                <a:solidFill>
                  <a:srgbClr val="F9FE64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your_email@example.com</a:t>
            </a:r>
            <a:r>
              <a:rPr lang="en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E463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Enter a file in which to save the key (/c/Users/</a:t>
            </a:r>
            <a:r>
              <a:rPr lang="en" sz="1000" i="1">
                <a:solidFill>
                  <a:srgbClr val="F9FE64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lang="en" sz="1000">
                <a:solidFill>
                  <a:srgbClr val="63E463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/.ssh/id_rsa):</a:t>
            </a:r>
            <a:r>
              <a:rPr lang="en" sz="1000" i="1">
                <a:solidFill>
                  <a:srgbClr val="F9FE64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[Press enter]</a:t>
            </a:r>
            <a:endParaRPr/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E463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Enter passphrase (empty for no passphrase): </a:t>
            </a:r>
            <a:r>
              <a:rPr lang="en" sz="1000" i="1">
                <a:solidFill>
                  <a:srgbClr val="F9FE64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[Type a passphrase]</a:t>
            </a:r>
            <a:br>
              <a:rPr lang="en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63E463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Enter same passphrase again: </a:t>
            </a:r>
            <a:r>
              <a:rPr lang="en" sz="1000" i="1">
                <a:solidFill>
                  <a:srgbClr val="F9FE64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[Type passphrase again]</a:t>
            </a:r>
            <a:endParaRPr sz="1000" i="1">
              <a:solidFill>
                <a:srgbClr val="F9FE64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start the ssh-agent in the background</a:t>
            </a:r>
            <a:br>
              <a:rPr lang="en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eval $(ssh-agent -s)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your SSH private key to the ssh-agent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ssh-add ~/.ssh/id_rsa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rgbClr val="4183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Add the SSH key to your GitHub account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$ clip &lt; ~/.ssh/id_rsa.pub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the SSH key to your GitHub account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016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To go to home directory 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 ~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To go back 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 ..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To list files in directory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Ls   (horizontal )   2.  Ls    -1  ( vertical)    3. Ls  -a   (all files even hidden files)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directory(Folder)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mkdir dirrectoryName</a:t>
            </a:r>
            <a:endParaRPr b="1">
              <a:solidFill>
                <a:srgbClr val="98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file: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touch file.txt</a:t>
            </a:r>
            <a:endParaRPr b="1">
              <a:solidFill>
                <a:srgbClr val="98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file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Cat file.txt</a:t>
            </a:r>
            <a:endParaRPr b="1">
              <a:solidFill>
                <a:srgbClr val="98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commands history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History</a:t>
            </a: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rename files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mv file1.txt file2.txt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lab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Create a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Create a  file and write: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Hello GIT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Name: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Phone: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PT Sans Narrow</vt:lpstr>
      <vt:lpstr>Open Sans</vt:lpstr>
      <vt:lpstr>Courier New</vt:lpstr>
      <vt:lpstr>Arial</vt:lpstr>
      <vt:lpstr>Tropic</vt:lpstr>
      <vt:lpstr>Git 101</vt:lpstr>
      <vt:lpstr>Git Source</vt:lpstr>
      <vt:lpstr>Version Control</vt:lpstr>
      <vt:lpstr>General Commands</vt:lpstr>
      <vt:lpstr>PowerPoint Presentation</vt:lpstr>
      <vt:lpstr>PowerPoint Presentation</vt:lpstr>
      <vt:lpstr>PowerPoint Presentation</vt:lpstr>
      <vt:lpstr>PowerPoint Presentation</vt:lpstr>
      <vt:lpstr>Mini lab</vt:lpstr>
      <vt:lpstr>Git</vt:lpstr>
      <vt:lpstr>PowerPoint Presentation</vt:lpstr>
      <vt:lpstr>PowerPoint Presentation</vt:lpstr>
      <vt:lpstr>PowerPoint Presentation</vt:lpstr>
      <vt:lpstr>Notes</vt:lpstr>
      <vt:lpstr>Branches</vt:lpstr>
      <vt:lpstr>Notes</vt:lpstr>
      <vt:lpstr>Push repo in Git Hub</vt:lpstr>
      <vt:lpstr>Pull </vt:lpstr>
      <vt:lpstr>colne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cp:lastModifiedBy>nayir rizkalla</cp:lastModifiedBy>
  <cp:revision>1</cp:revision>
  <dcterms:modified xsi:type="dcterms:W3CDTF">2019-07-20T08:12:30Z</dcterms:modified>
</cp:coreProperties>
</file>