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8" r:id="rId3"/>
    <p:sldId id="259" r:id="rId4"/>
    <p:sldId id="257" r:id="rId5"/>
    <p:sldId id="260" r:id="rId6"/>
    <p:sldId id="261" r:id="rId7"/>
    <p:sldId id="263"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F1D2789-B7EE-476D-B4F6-0E374DF00C3C}">
          <p14:sldIdLst>
            <p14:sldId id="264"/>
            <p14:sldId id="258"/>
            <p14:sldId id="259"/>
            <p14:sldId id="257"/>
            <p14:sldId id="260"/>
            <p14:sldId id="261"/>
            <p14:sldId id="263"/>
            <p14:sldId id="262"/>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A7099-CFA7-44E3-9AA2-03B36A60AB6A}" v="10" dt="2024-04-17T23:11:59.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Khaled" userId="47d5be2b1bcce5c1" providerId="LiveId" clId="{61FA7099-CFA7-44E3-9AA2-03B36A60AB6A}"/>
    <pc:docChg chg="undo custSel addSld delSld modSld sldOrd addSection modSection">
      <pc:chgData name="Ahmed Khaled" userId="47d5be2b1bcce5c1" providerId="LiveId" clId="{61FA7099-CFA7-44E3-9AA2-03B36A60AB6A}" dt="2024-04-17T23:20:15.037" v="184" actId="47"/>
      <pc:docMkLst>
        <pc:docMk/>
      </pc:docMkLst>
      <pc:sldChg chg="addSp delSp modSp new del mod setBg">
        <pc:chgData name="Ahmed Khaled" userId="47d5be2b1bcce5c1" providerId="LiveId" clId="{61FA7099-CFA7-44E3-9AA2-03B36A60AB6A}" dt="2024-04-17T22:39:57.872" v="17" actId="47"/>
        <pc:sldMkLst>
          <pc:docMk/>
          <pc:sldMk cId="4273866776" sldId="256"/>
        </pc:sldMkLst>
        <pc:spChg chg="del mod">
          <ac:chgData name="Ahmed Khaled" userId="47d5be2b1bcce5c1" providerId="LiveId" clId="{61FA7099-CFA7-44E3-9AA2-03B36A60AB6A}" dt="2024-04-17T22:38:18.560" v="5" actId="478"/>
          <ac:spMkLst>
            <pc:docMk/>
            <pc:sldMk cId="4273866776" sldId="256"/>
            <ac:spMk id="2" creationId="{B45424DA-5E7B-15B9-5278-96AE0B5B9F48}"/>
          </ac:spMkLst>
        </pc:spChg>
        <pc:spChg chg="del mod">
          <ac:chgData name="Ahmed Khaled" userId="47d5be2b1bcce5c1" providerId="LiveId" clId="{61FA7099-CFA7-44E3-9AA2-03B36A60AB6A}" dt="2024-04-17T22:38:27.298" v="6" actId="478"/>
          <ac:spMkLst>
            <pc:docMk/>
            <pc:sldMk cId="4273866776" sldId="256"/>
            <ac:spMk id="3" creationId="{5C73D94A-F077-2FF6-B210-5F9EAA545C08}"/>
          </ac:spMkLst>
        </pc:spChg>
        <pc:spChg chg="add">
          <ac:chgData name="Ahmed Khaled" userId="47d5be2b1bcce5c1" providerId="LiveId" clId="{61FA7099-CFA7-44E3-9AA2-03B36A60AB6A}" dt="2024-04-17T22:38:07.327" v="4" actId="26606"/>
          <ac:spMkLst>
            <pc:docMk/>
            <pc:sldMk cId="4273866776" sldId="256"/>
            <ac:spMk id="10" creationId="{C1DD1A8A-57D5-4A81-AD04-532B043C5611}"/>
          </ac:spMkLst>
        </pc:spChg>
        <pc:spChg chg="add">
          <ac:chgData name="Ahmed Khaled" userId="47d5be2b1bcce5c1" providerId="LiveId" clId="{61FA7099-CFA7-44E3-9AA2-03B36A60AB6A}" dt="2024-04-17T22:38:07.327" v="4" actId="26606"/>
          <ac:spMkLst>
            <pc:docMk/>
            <pc:sldMk cId="4273866776" sldId="256"/>
            <ac:spMk id="12" creationId="{007891EC-4501-44ED-A8C8-B11B6DB767AB}"/>
          </ac:spMkLst>
        </pc:spChg>
        <pc:picChg chg="add del mod ord">
          <ac:chgData name="Ahmed Khaled" userId="47d5be2b1bcce5c1" providerId="LiveId" clId="{61FA7099-CFA7-44E3-9AA2-03B36A60AB6A}" dt="2024-04-17T22:39:50.158" v="16" actId="478"/>
          <ac:picMkLst>
            <pc:docMk/>
            <pc:sldMk cId="4273866776" sldId="256"/>
            <ac:picMk id="5" creationId="{A431C27F-2DF4-1A4F-578A-72ED228FE8E2}"/>
          </ac:picMkLst>
        </pc:picChg>
      </pc:sldChg>
      <pc:sldChg chg="addSp delSp modSp new mod setBg">
        <pc:chgData name="Ahmed Khaled" userId="47d5be2b1bcce5c1" providerId="LiveId" clId="{61FA7099-CFA7-44E3-9AA2-03B36A60AB6A}" dt="2024-04-17T23:14:13.212" v="152" actId="26606"/>
        <pc:sldMkLst>
          <pc:docMk/>
          <pc:sldMk cId="3512285450" sldId="257"/>
        </pc:sldMkLst>
        <pc:spChg chg="mod ord">
          <ac:chgData name="Ahmed Khaled" userId="47d5be2b1bcce5c1" providerId="LiveId" clId="{61FA7099-CFA7-44E3-9AA2-03B36A60AB6A}" dt="2024-04-17T23:14:13.212" v="152" actId="26606"/>
          <ac:spMkLst>
            <pc:docMk/>
            <pc:sldMk cId="3512285450" sldId="257"/>
            <ac:spMk id="2" creationId="{9928BF15-899E-CD40-2DDB-7241AC5FAE92}"/>
          </ac:spMkLst>
        </pc:spChg>
        <pc:spChg chg="del">
          <ac:chgData name="Ahmed Khaled" userId="47d5be2b1bcce5c1" providerId="LiveId" clId="{61FA7099-CFA7-44E3-9AA2-03B36A60AB6A}" dt="2024-04-17T22:39:10.510" v="8" actId="931"/>
          <ac:spMkLst>
            <pc:docMk/>
            <pc:sldMk cId="3512285450" sldId="257"/>
            <ac:spMk id="3" creationId="{9C349A4F-7444-604B-B16C-2164C81AA7EB}"/>
          </ac:spMkLst>
        </pc:spChg>
        <pc:spChg chg="add del">
          <ac:chgData name="Ahmed Khaled" userId="47d5be2b1bcce5c1" providerId="LiveId" clId="{61FA7099-CFA7-44E3-9AA2-03B36A60AB6A}" dt="2024-04-17T23:14:13.212" v="152" actId="26606"/>
          <ac:spMkLst>
            <pc:docMk/>
            <pc:sldMk cId="3512285450" sldId="257"/>
            <ac:spMk id="9" creationId="{04D30D12-00E3-1CE5-70E0-67BE16D56AB2}"/>
          </ac:spMkLst>
        </pc:spChg>
        <pc:spChg chg="add del">
          <ac:chgData name="Ahmed Khaled" userId="47d5be2b1bcce5c1" providerId="LiveId" clId="{61FA7099-CFA7-44E3-9AA2-03B36A60AB6A}" dt="2024-04-17T23:14:13.212" v="152" actId="26606"/>
          <ac:spMkLst>
            <pc:docMk/>
            <pc:sldMk cId="3512285450" sldId="257"/>
            <ac:spMk id="12" creationId="{913AE63C-D5B4-45D1-ACFC-648CFFCF9805}"/>
          </ac:spMkLst>
        </pc:spChg>
        <pc:spChg chg="add del">
          <ac:chgData name="Ahmed Khaled" userId="47d5be2b1bcce5c1" providerId="LiveId" clId="{61FA7099-CFA7-44E3-9AA2-03B36A60AB6A}" dt="2024-04-17T23:14:13.212" v="152" actId="26606"/>
          <ac:spMkLst>
            <pc:docMk/>
            <pc:sldMk cId="3512285450" sldId="257"/>
            <ac:spMk id="18" creationId="{BF9E7B5D-88C3-4C36-A22E-93AA384BA7B1}"/>
          </ac:spMkLst>
        </pc:spChg>
        <pc:spChg chg="add">
          <ac:chgData name="Ahmed Khaled" userId="47d5be2b1bcce5c1" providerId="LiveId" clId="{61FA7099-CFA7-44E3-9AA2-03B36A60AB6A}" dt="2024-04-17T23:14:13.212" v="152" actId="26606"/>
          <ac:spMkLst>
            <pc:docMk/>
            <pc:sldMk cId="3512285450" sldId="257"/>
            <ac:spMk id="32" creationId="{A8384FB5-9ADC-4DDC-881B-597D56F5B15D}"/>
          </ac:spMkLst>
        </pc:spChg>
        <pc:spChg chg="add">
          <ac:chgData name="Ahmed Khaled" userId="47d5be2b1bcce5c1" providerId="LiveId" clId="{61FA7099-CFA7-44E3-9AA2-03B36A60AB6A}" dt="2024-04-17T23:14:13.212" v="152" actId="26606"/>
          <ac:spMkLst>
            <pc:docMk/>
            <pc:sldMk cId="3512285450" sldId="257"/>
            <ac:spMk id="34" creationId="{91E5A9A7-95C6-4F4F-B00E-C82E07FE62EF}"/>
          </ac:spMkLst>
        </pc:spChg>
        <pc:spChg chg="add">
          <ac:chgData name="Ahmed Khaled" userId="47d5be2b1bcce5c1" providerId="LiveId" clId="{61FA7099-CFA7-44E3-9AA2-03B36A60AB6A}" dt="2024-04-17T23:14:13.212" v="152" actId="26606"/>
          <ac:spMkLst>
            <pc:docMk/>
            <pc:sldMk cId="3512285450" sldId="257"/>
            <ac:spMk id="36" creationId="{D07DD2DE-F619-49DD-B5E7-03A290FF4ED1}"/>
          </ac:spMkLst>
        </pc:spChg>
        <pc:spChg chg="add">
          <ac:chgData name="Ahmed Khaled" userId="47d5be2b1bcce5c1" providerId="LiveId" clId="{61FA7099-CFA7-44E3-9AA2-03B36A60AB6A}" dt="2024-04-17T23:14:13.212" v="152" actId="26606"/>
          <ac:spMkLst>
            <pc:docMk/>
            <pc:sldMk cId="3512285450" sldId="257"/>
            <ac:spMk id="38" creationId="{85149191-5F60-4A28-AAFF-039F96B0F3EC}"/>
          </ac:spMkLst>
        </pc:spChg>
        <pc:spChg chg="add">
          <ac:chgData name="Ahmed Khaled" userId="47d5be2b1bcce5c1" providerId="LiveId" clId="{61FA7099-CFA7-44E3-9AA2-03B36A60AB6A}" dt="2024-04-17T23:14:13.212" v="152" actId="26606"/>
          <ac:spMkLst>
            <pc:docMk/>
            <pc:sldMk cId="3512285450" sldId="257"/>
            <ac:spMk id="40" creationId="{F8260ED5-17F7-4158-B241-D51DD4CF1B7E}"/>
          </ac:spMkLst>
        </pc:spChg>
        <pc:grpChg chg="add del">
          <ac:chgData name="Ahmed Khaled" userId="47d5be2b1bcce5c1" providerId="LiveId" clId="{61FA7099-CFA7-44E3-9AA2-03B36A60AB6A}" dt="2024-04-17T23:14:13.212" v="152" actId="26606"/>
          <ac:grpSpMkLst>
            <pc:docMk/>
            <pc:sldMk cId="3512285450" sldId="257"/>
            <ac:grpSpMk id="14" creationId="{6DCEF60B-EF3F-4A5E-BDC6-A2D840B90F2E}"/>
          </ac:grpSpMkLst>
        </pc:grpChg>
        <pc:grpChg chg="add del">
          <ac:chgData name="Ahmed Khaled" userId="47d5be2b1bcce5c1" providerId="LiveId" clId="{61FA7099-CFA7-44E3-9AA2-03B36A60AB6A}" dt="2024-04-17T23:14:13.212" v="152" actId="26606"/>
          <ac:grpSpMkLst>
            <pc:docMk/>
            <pc:sldMk cId="3512285450" sldId="257"/>
            <ac:grpSpMk id="20" creationId="{E27AF472-EAE3-4572-AB69-B92BD10DBC6D}"/>
          </ac:grpSpMkLst>
        </pc:grpChg>
        <pc:picChg chg="add mod ord">
          <ac:chgData name="Ahmed Khaled" userId="47d5be2b1bcce5c1" providerId="LiveId" clId="{61FA7099-CFA7-44E3-9AA2-03B36A60AB6A}" dt="2024-04-17T23:14:13.212" v="152" actId="26606"/>
          <ac:picMkLst>
            <pc:docMk/>
            <pc:sldMk cId="3512285450" sldId="257"/>
            <ac:picMk id="5" creationId="{7D0BCDBF-613B-BA22-28EC-1C79140B762D}"/>
          </ac:picMkLst>
        </pc:picChg>
        <pc:picChg chg="add del mod">
          <ac:chgData name="Ahmed Khaled" userId="47d5be2b1bcce5c1" providerId="LiveId" clId="{61FA7099-CFA7-44E3-9AA2-03B36A60AB6A}" dt="2024-04-17T22:40:29.918" v="25" actId="478"/>
          <ac:picMkLst>
            <pc:docMk/>
            <pc:sldMk cId="3512285450" sldId="257"/>
            <ac:picMk id="7" creationId="{BBAD7AB6-CE12-00DD-8387-B52497CAB397}"/>
          </ac:picMkLst>
        </pc:picChg>
      </pc:sldChg>
      <pc:sldChg chg="addSp delSp modSp new mod ord setBg">
        <pc:chgData name="Ahmed Khaled" userId="47d5be2b1bcce5c1" providerId="LiveId" clId="{61FA7099-CFA7-44E3-9AA2-03B36A60AB6A}" dt="2024-04-17T23:14:29.638" v="153" actId="26606"/>
        <pc:sldMkLst>
          <pc:docMk/>
          <pc:sldMk cId="2232406204" sldId="258"/>
        </pc:sldMkLst>
        <pc:spChg chg="mod">
          <ac:chgData name="Ahmed Khaled" userId="47d5be2b1bcce5c1" providerId="LiveId" clId="{61FA7099-CFA7-44E3-9AA2-03B36A60AB6A}" dt="2024-04-17T23:14:29.638" v="153" actId="26606"/>
          <ac:spMkLst>
            <pc:docMk/>
            <pc:sldMk cId="2232406204" sldId="258"/>
            <ac:spMk id="2" creationId="{23ACA3A2-ADCC-3237-E8E9-83FA8E7E5C6C}"/>
          </ac:spMkLst>
        </pc:spChg>
        <pc:spChg chg="del">
          <ac:chgData name="Ahmed Khaled" userId="47d5be2b1bcce5c1" providerId="LiveId" clId="{61FA7099-CFA7-44E3-9AA2-03B36A60AB6A}" dt="2024-04-17T22:40:45.164" v="29" actId="931"/>
          <ac:spMkLst>
            <pc:docMk/>
            <pc:sldMk cId="2232406204" sldId="258"/>
            <ac:spMk id="3" creationId="{D48ED8C1-8252-E5FE-C9F4-5037D2120B1E}"/>
          </ac:spMkLst>
        </pc:spChg>
        <pc:spChg chg="add">
          <ac:chgData name="Ahmed Khaled" userId="47d5be2b1bcce5c1" providerId="LiveId" clId="{61FA7099-CFA7-44E3-9AA2-03B36A60AB6A}" dt="2024-04-17T23:14:29.638" v="153" actId="26606"/>
          <ac:spMkLst>
            <pc:docMk/>
            <pc:sldMk cId="2232406204" sldId="258"/>
            <ac:spMk id="10" creationId="{A8384FB5-9ADC-4DDC-881B-597D56F5B15D}"/>
          </ac:spMkLst>
        </pc:spChg>
        <pc:spChg chg="add">
          <ac:chgData name="Ahmed Khaled" userId="47d5be2b1bcce5c1" providerId="LiveId" clId="{61FA7099-CFA7-44E3-9AA2-03B36A60AB6A}" dt="2024-04-17T23:14:29.638" v="153" actId="26606"/>
          <ac:spMkLst>
            <pc:docMk/>
            <pc:sldMk cId="2232406204" sldId="258"/>
            <ac:spMk id="12" creationId="{91E5A9A7-95C6-4F4F-B00E-C82E07FE62EF}"/>
          </ac:spMkLst>
        </pc:spChg>
        <pc:spChg chg="add">
          <ac:chgData name="Ahmed Khaled" userId="47d5be2b1bcce5c1" providerId="LiveId" clId="{61FA7099-CFA7-44E3-9AA2-03B36A60AB6A}" dt="2024-04-17T23:14:29.638" v="153" actId="26606"/>
          <ac:spMkLst>
            <pc:docMk/>
            <pc:sldMk cId="2232406204" sldId="258"/>
            <ac:spMk id="14" creationId="{D07DD2DE-F619-49DD-B5E7-03A290FF4ED1}"/>
          </ac:spMkLst>
        </pc:spChg>
        <pc:spChg chg="add">
          <ac:chgData name="Ahmed Khaled" userId="47d5be2b1bcce5c1" providerId="LiveId" clId="{61FA7099-CFA7-44E3-9AA2-03B36A60AB6A}" dt="2024-04-17T23:14:29.638" v="153" actId="26606"/>
          <ac:spMkLst>
            <pc:docMk/>
            <pc:sldMk cId="2232406204" sldId="258"/>
            <ac:spMk id="16" creationId="{85149191-5F60-4A28-AAFF-039F96B0F3EC}"/>
          </ac:spMkLst>
        </pc:spChg>
        <pc:spChg chg="add">
          <ac:chgData name="Ahmed Khaled" userId="47d5be2b1bcce5c1" providerId="LiveId" clId="{61FA7099-CFA7-44E3-9AA2-03B36A60AB6A}" dt="2024-04-17T23:14:29.638" v="153" actId="26606"/>
          <ac:spMkLst>
            <pc:docMk/>
            <pc:sldMk cId="2232406204" sldId="258"/>
            <ac:spMk id="18" creationId="{F8260ED5-17F7-4158-B241-D51DD4CF1B7E}"/>
          </ac:spMkLst>
        </pc:spChg>
        <pc:picChg chg="add mod">
          <ac:chgData name="Ahmed Khaled" userId="47d5be2b1bcce5c1" providerId="LiveId" clId="{61FA7099-CFA7-44E3-9AA2-03B36A60AB6A}" dt="2024-04-17T23:14:29.638" v="153" actId="26606"/>
          <ac:picMkLst>
            <pc:docMk/>
            <pc:sldMk cId="2232406204" sldId="258"/>
            <ac:picMk id="5" creationId="{976D1193-F166-2154-3044-E7A7E5E83DF1}"/>
          </ac:picMkLst>
        </pc:picChg>
      </pc:sldChg>
      <pc:sldChg chg="addSp delSp modSp new mod ord setBg">
        <pc:chgData name="Ahmed Khaled" userId="47d5be2b1bcce5c1" providerId="LiveId" clId="{61FA7099-CFA7-44E3-9AA2-03B36A60AB6A}" dt="2024-04-17T23:14:01.271" v="151" actId="26606"/>
        <pc:sldMkLst>
          <pc:docMk/>
          <pc:sldMk cId="1887534546" sldId="259"/>
        </pc:sldMkLst>
        <pc:spChg chg="mod">
          <ac:chgData name="Ahmed Khaled" userId="47d5be2b1bcce5c1" providerId="LiveId" clId="{61FA7099-CFA7-44E3-9AA2-03B36A60AB6A}" dt="2024-04-17T23:14:01.271" v="151" actId="26606"/>
          <ac:spMkLst>
            <pc:docMk/>
            <pc:sldMk cId="1887534546" sldId="259"/>
            <ac:spMk id="2" creationId="{FE48AAFA-53F8-B29B-6CF3-F75C1D54FF7E}"/>
          </ac:spMkLst>
        </pc:spChg>
        <pc:spChg chg="del">
          <ac:chgData name="Ahmed Khaled" userId="47d5be2b1bcce5c1" providerId="LiveId" clId="{61FA7099-CFA7-44E3-9AA2-03B36A60AB6A}" dt="2024-04-17T22:40:55.527" v="33" actId="931"/>
          <ac:spMkLst>
            <pc:docMk/>
            <pc:sldMk cId="1887534546" sldId="259"/>
            <ac:spMk id="3" creationId="{0AF0AF14-5DA7-C9AD-D1D6-B4F3EF881AB7}"/>
          </ac:spMkLst>
        </pc:spChg>
        <pc:spChg chg="add">
          <ac:chgData name="Ahmed Khaled" userId="47d5be2b1bcce5c1" providerId="LiveId" clId="{61FA7099-CFA7-44E3-9AA2-03B36A60AB6A}" dt="2024-04-17T23:14:01.271" v="151" actId="26606"/>
          <ac:spMkLst>
            <pc:docMk/>
            <pc:sldMk cId="1887534546" sldId="259"/>
            <ac:spMk id="10" creationId="{A8384FB5-9ADC-4DDC-881B-597D56F5B15D}"/>
          </ac:spMkLst>
        </pc:spChg>
        <pc:spChg chg="add">
          <ac:chgData name="Ahmed Khaled" userId="47d5be2b1bcce5c1" providerId="LiveId" clId="{61FA7099-CFA7-44E3-9AA2-03B36A60AB6A}" dt="2024-04-17T23:14:01.271" v="151" actId="26606"/>
          <ac:spMkLst>
            <pc:docMk/>
            <pc:sldMk cId="1887534546" sldId="259"/>
            <ac:spMk id="12" creationId="{91E5A9A7-95C6-4F4F-B00E-C82E07FE62EF}"/>
          </ac:spMkLst>
        </pc:spChg>
        <pc:spChg chg="add">
          <ac:chgData name="Ahmed Khaled" userId="47d5be2b1bcce5c1" providerId="LiveId" clId="{61FA7099-CFA7-44E3-9AA2-03B36A60AB6A}" dt="2024-04-17T23:14:01.271" v="151" actId="26606"/>
          <ac:spMkLst>
            <pc:docMk/>
            <pc:sldMk cId="1887534546" sldId="259"/>
            <ac:spMk id="14" creationId="{D07DD2DE-F619-49DD-B5E7-03A290FF4ED1}"/>
          </ac:spMkLst>
        </pc:spChg>
        <pc:spChg chg="add">
          <ac:chgData name="Ahmed Khaled" userId="47d5be2b1bcce5c1" providerId="LiveId" clId="{61FA7099-CFA7-44E3-9AA2-03B36A60AB6A}" dt="2024-04-17T23:14:01.271" v="151" actId="26606"/>
          <ac:spMkLst>
            <pc:docMk/>
            <pc:sldMk cId="1887534546" sldId="259"/>
            <ac:spMk id="16" creationId="{85149191-5F60-4A28-AAFF-039F96B0F3EC}"/>
          </ac:spMkLst>
        </pc:spChg>
        <pc:spChg chg="add">
          <ac:chgData name="Ahmed Khaled" userId="47d5be2b1bcce5c1" providerId="LiveId" clId="{61FA7099-CFA7-44E3-9AA2-03B36A60AB6A}" dt="2024-04-17T23:14:01.271" v="151" actId="26606"/>
          <ac:spMkLst>
            <pc:docMk/>
            <pc:sldMk cId="1887534546" sldId="259"/>
            <ac:spMk id="18" creationId="{F8260ED5-17F7-4158-B241-D51DD4CF1B7E}"/>
          </ac:spMkLst>
        </pc:spChg>
        <pc:picChg chg="add mod">
          <ac:chgData name="Ahmed Khaled" userId="47d5be2b1bcce5c1" providerId="LiveId" clId="{61FA7099-CFA7-44E3-9AA2-03B36A60AB6A}" dt="2024-04-17T23:14:01.271" v="151" actId="26606"/>
          <ac:picMkLst>
            <pc:docMk/>
            <pc:sldMk cId="1887534546" sldId="259"/>
            <ac:picMk id="5" creationId="{7B7C2CE0-E46B-B3FA-75C7-98C5CED7C659}"/>
          </ac:picMkLst>
        </pc:picChg>
      </pc:sldChg>
      <pc:sldChg chg="addSp delSp modSp new mod setBg">
        <pc:chgData name="Ahmed Khaled" userId="47d5be2b1bcce5c1" providerId="LiveId" clId="{61FA7099-CFA7-44E3-9AA2-03B36A60AB6A}" dt="2024-04-17T23:15:23.945" v="161" actId="26606"/>
        <pc:sldMkLst>
          <pc:docMk/>
          <pc:sldMk cId="585056139" sldId="260"/>
        </pc:sldMkLst>
        <pc:spChg chg="mod ord">
          <ac:chgData name="Ahmed Khaled" userId="47d5be2b1bcce5c1" providerId="LiveId" clId="{61FA7099-CFA7-44E3-9AA2-03B36A60AB6A}" dt="2024-04-17T23:15:23.945" v="161" actId="26606"/>
          <ac:spMkLst>
            <pc:docMk/>
            <pc:sldMk cId="585056139" sldId="260"/>
            <ac:spMk id="2" creationId="{74BF8214-BF6B-3521-DBA8-6B5DD39101BB}"/>
          </ac:spMkLst>
        </pc:spChg>
        <pc:spChg chg="del">
          <ac:chgData name="Ahmed Khaled" userId="47d5be2b1bcce5c1" providerId="LiveId" clId="{61FA7099-CFA7-44E3-9AA2-03B36A60AB6A}" dt="2024-04-17T22:41:06.347" v="37" actId="931"/>
          <ac:spMkLst>
            <pc:docMk/>
            <pc:sldMk cId="585056139" sldId="260"/>
            <ac:spMk id="3" creationId="{8CDA55B1-F705-5150-5979-11DE47F56894}"/>
          </ac:spMkLst>
        </pc:spChg>
        <pc:spChg chg="add del mod">
          <ac:chgData name="Ahmed Khaled" userId="47d5be2b1bcce5c1" providerId="LiveId" clId="{61FA7099-CFA7-44E3-9AA2-03B36A60AB6A}" dt="2024-04-17T23:15:23.945" v="161" actId="26606"/>
          <ac:spMkLst>
            <pc:docMk/>
            <pc:sldMk cId="585056139" sldId="260"/>
            <ac:spMk id="9" creationId="{35F58275-7F13-1A38-405D-57F6919704B3}"/>
          </ac:spMkLst>
        </pc:spChg>
        <pc:spChg chg="add del">
          <ac:chgData name="Ahmed Khaled" userId="47d5be2b1bcce5c1" providerId="LiveId" clId="{61FA7099-CFA7-44E3-9AA2-03B36A60AB6A}" dt="2024-04-17T23:15:23.945" v="161" actId="26606"/>
          <ac:spMkLst>
            <pc:docMk/>
            <pc:sldMk cId="585056139" sldId="260"/>
            <ac:spMk id="12" creationId="{913AE63C-D5B4-45D1-ACFC-648CFFCF9805}"/>
          </ac:spMkLst>
        </pc:spChg>
        <pc:spChg chg="add del">
          <ac:chgData name="Ahmed Khaled" userId="47d5be2b1bcce5c1" providerId="LiveId" clId="{61FA7099-CFA7-44E3-9AA2-03B36A60AB6A}" dt="2024-04-17T23:15:23.945" v="161" actId="26606"/>
          <ac:spMkLst>
            <pc:docMk/>
            <pc:sldMk cId="585056139" sldId="260"/>
            <ac:spMk id="18" creationId="{BF9E7B5D-88C3-4C36-A22E-93AA384BA7B1}"/>
          </ac:spMkLst>
        </pc:spChg>
        <pc:spChg chg="add">
          <ac:chgData name="Ahmed Khaled" userId="47d5be2b1bcce5c1" providerId="LiveId" clId="{61FA7099-CFA7-44E3-9AA2-03B36A60AB6A}" dt="2024-04-17T23:15:23.945" v="161" actId="26606"/>
          <ac:spMkLst>
            <pc:docMk/>
            <pc:sldMk cId="585056139" sldId="260"/>
            <ac:spMk id="29" creationId="{9203DE33-2CD4-4CA8-9AF3-37C3B65133B0}"/>
          </ac:spMkLst>
        </pc:spChg>
        <pc:spChg chg="add">
          <ac:chgData name="Ahmed Khaled" userId="47d5be2b1bcce5c1" providerId="LiveId" clId="{61FA7099-CFA7-44E3-9AA2-03B36A60AB6A}" dt="2024-04-17T23:15:23.945" v="161" actId="26606"/>
          <ac:spMkLst>
            <pc:docMk/>
            <pc:sldMk cId="585056139" sldId="260"/>
            <ac:spMk id="30" creationId="{0AF57B88-1D4C-41FA-A761-EC1DD10C35CB}"/>
          </ac:spMkLst>
        </pc:spChg>
        <pc:spChg chg="add">
          <ac:chgData name="Ahmed Khaled" userId="47d5be2b1bcce5c1" providerId="LiveId" clId="{61FA7099-CFA7-44E3-9AA2-03B36A60AB6A}" dt="2024-04-17T23:15:23.945" v="161" actId="26606"/>
          <ac:spMkLst>
            <pc:docMk/>
            <pc:sldMk cId="585056139" sldId="260"/>
            <ac:spMk id="31" creationId="{D2548F45-5164-4ABB-8212-7F293FDED8D4}"/>
          </ac:spMkLst>
        </pc:spChg>
        <pc:spChg chg="add del">
          <ac:chgData name="Ahmed Khaled" userId="47d5be2b1bcce5c1" providerId="LiveId" clId="{61FA7099-CFA7-44E3-9AA2-03B36A60AB6A}" dt="2024-04-17T23:15:12.999" v="160" actId="26606"/>
          <ac:spMkLst>
            <pc:docMk/>
            <pc:sldMk cId="585056139" sldId="260"/>
            <ac:spMk id="32" creationId="{2E17E911-875F-4DE5-8699-99D9F1805A5D}"/>
          </ac:spMkLst>
        </pc:spChg>
        <pc:spChg chg="add">
          <ac:chgData name="Ahmed Khaled" userId="47d5be2b1bcce5c1" providerId="LiveId" clId="{61FA7099-CFA7-44E3-9AA2-03B36A60AB6A}" dt="2024-04-17T23:15:23.945" v="161" actId="26606"/>
          <ac:spMkLst>
            <pc:docMk/>
            <pc:sldMk cId="585056139" sldId="260"/>
            <ac:spMk id="33" creationId="{5E81CCFB-7BEF-4186-86FB-D09450B4D02D}"/>
          </ac:spMkLst>
        </pc:spChg>
        <pc:spChg chg="add del">
          <ac:chgData name="Ahmed Khaled" userId="47d5be2b1bcce5c1" providerId="LiveId" clId="{61FA7099-CFA7-44E3-9AA2-03B36A60AB6A}" dt="2024-04-17T23:15:12.999" v="160" actId="26606"/>
          <ac:spMkLst>
            <pc:docMk/>
            <pc:sldMk cId="585056139" sldId="260"/>
            <ac:spMk id="34" creationId="{CD9FE4EF-C4D8-49A0-B2FF-81D8DB7D8A24}"/>
          </ac:spMkLst>
        </pc:spChg>
        <pc:spChg chg="add del">
          <ac:chgData name="Ahmed Khaled" userId="47d5be2b1bcce5c1" providerId="LiveId" clId="{61FA7099-CFA7-44E3-9AA2-03B36A60AB6A}" dt="2024-04-17T23:15:12.999" v="160" actId="26606"/>
          <ac:spMkLst>
            <pc:docMk/>
            <pc:sldMk cId="585056139" sldId="260"/>
            <ac:spMk id="36" creationId="{4300840D-0A0B-4512-BACA-B439D5B9C57C}"/>
          </ac:spMkLst>
        </pc:spChg>
        <pc:spChg chg="add del">
          <ac:chgData name="Ahmed Khaled" userId="47d5be2b1bcce5c1" providerId="LiveId" clId="{61FA7099-CFA7-44E3-9AA2-03B36A60AB6A}" dt="2024-04-17T23:15:12.999" v="160" actId="26606"/>
          <ac:spMkLst>
            <pc:docMk/>
            <pc:sldMk cId="585056139" sldId="260"/>
            <ac:spMk id="38" creationId="{D2B78728-A580-49A7-84F9-6EF6F583ADE0}"/>
          </ac:spMkLst>
        </pc:spChg>
        <pc:spChg chg="add del">
          <ac:chgData name="Ahmed Khaled" userId="47d5be2b1bcce5c1" providerId="LiveId" clId="{61FA7099-CFA7-44E3-9AA2-03B36A60AB6A}" dt="2024-04-17T23:15:12.999" v="160" actId="26606"/>
          <ac:spMkLst>
            <pc:docMk/>
            <pc:sldMk cId="585056139" sldId="260"/>
            <ac:spMk id="40" creationId="{38FAA1A1-D861-433F-88FA-1E9D6FD31D11}"/>
          </ac:spMkLst>
        </pc:spChg>
        <pc:spChg chg="add del">
          <ac:chgData name="Ahmed Khaled" userId="47d5be2b1bcce5c1" providerId="LiveId" clId="{61FA7099-CFA7-44E3-9AA2-03B36A60AB6A}" dt="2024-04-17T23:15:12.999" v="160" actId="26606"/>
          <ac:spMkLst>
            <pc:docMk/>
            <pc:sldMk cId="585056139" sldId="260"/>
            <ac:spMk id="42" creationId="{8D71EDA1-87BF-4D5D-AB79-F346FD19278A}"/>
          </ac:spMkLst>
        </pc:spChg>
        <pc:grpChg chg="add del">
          <ac:chgData name="Ahmed Khaled" userId="47d5be2b1bcce5c1" providerId="LiveId" clId="{61FA7099-CFA7-44E3-9AA2-03B36A60AB6A}" dt="2024-04-17T23:15:23.945" v="161" actId="26606"/>
          <ac:grpSpMkLst>
            <pc:docMk/>
            <pc:sldMk cId="585056139" sldId="260"/>
            <ac:grpSpMk id="14" creationId="{6DCEF60B-EF3F-4A5E-BDC6-A2D840B90F2E}"/>
          </ac:grpSpMkLst>
        </pc:grpChg>
        <pc:grpChg chg="add del">
          <ac:chgData name="Ahmed Khaled" userId="47d5be2b1bcce5c1" providerId="LiveId" clId="{61FA7099-CFA7-44E3-9AA2-03B36A60AB6A}" dt="2024-04-17T23:15:23.945" v="161" actId="26606"/>
          <ac:grpSpMkLst>
            <pc:docMk/>
            <pc:sldMk cId="585056139" sldId="260"/>
            <ac:grpSpMk id="20" creationId="{E27AF472-EAE3-4572-AB69-B92BD10DBC6D}"/>
          </ac:grpSpMkLst>
        </pc:grpChg>
        <pc:picChg chg="add mod ord">
          <ac:chgData name="Ahmed Khaled" userId="47d5be2b1bcce5c1" providerId="LiveId" clId="{61FA7099-CFA7-44E3-9AA2-03B36A60AB6A}" dt="2024-04-17T23:15:23.945" v="161" actId="26606"/>
          <ac:picMkLst>
            <pc:docMk/>
            <pc:sldMk cId="585056139" sldId="260"/>
            <ac:picMk id="5" creationId="{A401333B-D57D-996A-04CD-82E2E0D0FAD1}"/>
          </ac:picMkLst>
        </pc:picChg>
      </pc:sldChg>
      <pc:sldChg chg="addSp delSp modSp new mod setBg">
        <pc:chgData name="Ahmed Khaled" userId="47d5be2b1bcce5c1" providerId="LiveId" clId="{61FA7099-CFA7-44E3-9AA2-03B36A60AB6A}" dt="2024-04-17T23:15:41.071" v="162" actId="26606"/>
        <pc:sldMkLst>
          <pc:docMk/>
          <pc:sldMk cId="222479684" sldId="261"/>
        </pc:sldMkLst>
        <pc:spChg chg="mod ord">
          <ac:chgData name="Ahmed Khaled" userId="47d5be2b1bcce5c1" providerId="LiveId" clId="{61FA7099-CFA7-44E3-9AA2-03B36A60AB6A}" dt="2024-04-17T23:15:41.071" v="162" actId="26606"/>
          <ac:spMkLst>
            <pc:docMk/>
            <pc:sldMk cId="222479684" sldId="261"/>
            <ac:spMk id="2" creationId="{B73E9D81-BFB2-9E11-83B8-AEA0DE36800E}"/>
          </ac:spMkLst>
        </pc:spChg>
        <pc:spChg chg="del">
          <ac:chgData name="Ahmed Khaled" userId="47d5be2b1bcce5c1" providerId="LiveId" clId="{61FA7099-CFA7-44E3-9AA2-03B36A60AB6A}" dt="2024-04-17T22:41:16.351" v="41" actId="931"/>
          <ac:spMkLst>
            <pc:docMk/>
            <pc:sldMk cId="222479684" sldId="261"/>
            <ac:spMk id="3" creationId="{745C7F29-7B56-FA1A-4AC0-CA0777137D04}"/>
          </ac:spMkLst>
        </pc:spChg>
        <pc:spChg chg="add del">
          <ac:chgData name="Ahmed Khaled" userId="47d5be2b1bcce5c1" providerId="LiveId" clId="{61FA7099-CFA7-44E3-9AA2-03B36A60AB6A}" dt="2024-04-17T22:54:05.739" v="100" actId="22"/>
          <ac:spMkLst>
            <pc:docMk/>
            <pc:sldMk cId="222479684" sldId="261"/>
            <ac:spMk id="7" creationId="{589E9108-8715-9855-3676-64927190A002}"/>
          </ac:spMkLst>
        </pc:spChg>
        <pc:spChg chg="add del">
          <ac:chgData name="Ahmed Khaled" userId="47d5be2b1bcce5c1" providerId="LiveId" clId="{61FA7099-CFA7-44E3-9AA2-03B36A60AB6A}" dt="2024-04-17T23:15:41.071" v="162" actId="26606"/>
          <ac:spMkLst>
            <pc:docMk/>
            <pc:sldMk cId="222479684" sldId="261"/>
            <ac:spMk id="9" creationId="{D9F8F0A3-B3AD-F05C-831E-483C854E5845}"/>
          </ac:spMkLst>
        </pc:spChg>
        <pc:spChg chg="add del">
          <ac:chgData name="Ahmed Khaled" userId="47d5be2b1bcce5c1" providerId="LiveId" clId="{61FA7099-CFA7-44E3-9AA2-03B36A60AB6A}" dt="2024-04-17T23:15:41.071" v="162" actId="26606"/>
          <ac:spMkLst>
            <pc:docMk/>
            <pc:sldMk cId="222479684" sldId="261"/>
            <ac:spMk id="12" creationId="{913AE63C-D5B4-45D1-ACFC-648CFFCF9805}"/>
          </ac:spMkLst>
        </pc:spChg>
        <pc:spChg chg="add del">
          <ac:chgData name="Ahmed Khaled" userId="47d5be2b1bcce5c1" providerId="LiveId" clId="{61FA7099-CFA7-44E3-9AA2-03B36A60AB6A}" dt="2024-04-17T23:15:41.071" v="162" actId="26606"/>
          <ac:spMkLst>
            <pc:docMk/>
            <pc:sldMk cId="222479684" sldId="261"/>
            <ac:spMk id="18" creationId="{BF9E7B5D-88C3-4C36-A22E-93AA384BA7B1}"/>
          </ac:spMkLst>
        </pc:spChg>
        <pc:spChg chg="add">
          <ac:chgData name="Ahmed Khaled" userId="47d5be2b1bcce5c1" providerId="LiveId" clId="{61FA7099-CFA7-44E3-9AA2-03B36A60AB6A}" dt="2024-04-17T23:15:41.071" v="162" actId="26606"/>
          <ac:spMkLst>
            <pc:docMk/>
            <pc:sldMk cId="222479684" sldId="261"/>
            <ac:spMk id="32" creationId="{9203DE33-2CD4-4CA8-9AF3-37C3B65133B0}"/>
          </ac:spMkLst>
        </pc:spChg>
        <pc:spChg chg="add">
          <ac:chgData name="Ahmed Khaled" userId="47d5be2b1bcce5c1" providerId="LiveId" clId="{61FA7099-CFA7-44E3-9AA2-03B36A60AB6A}" dt="2024-04-17T23:15:41.071" v="162" actId="26606"/>
          <ac:spMkLst>
            <pc:docMk/>
            <pc:sldMk cId="222479684" sldId="261"/>
            <ac:spMk id="34" creationId="{0AF57B88-1D4C-41FA-A761-EC1DD10C35CB}"/>
          </ac:spMkLst>
        </pc:spChg>
        <pc:spChg chg="add">
          <ac:chgData name="Ahmed Khaled" userId="47d5be2b1bcce5c1" providerId="LiveId" clId="{61FA7099-CFA7-44E3-9AA2-03B36A60AB6A}" dt="2024-04-17T23:15:41.071" v="162" actId="26606"/>
          <ac:spMkLst>
            <pc:docMk/>
            <pc:sldMk cId="222479684" sldId="261"/>
            <ac:spMk id="36" creationId="{D2548F45-5164-4ABB-8212-7F293FDED8D4}"/>
          </ac:spMkLst>
        </pc:spChg>
        <pc:spChg chg="add">
          <ac:chgData name="Ahmed Khaled" userId="47d5be2b1bcce5c1" providerId="LiveId" clId="{61FA7099-CFA7-44E3-9AA2-03B36A60AB6A}" dt="2024-04-17T23:15:41.071" v="162" actId="26606"/>
          <ac:spMkLst>
            <pc:docMk/>
            <pc:sldMk cId="222479684" sldId="261"/>
            <ac:spMk id="38" creationId="{5E81CCFB-7BEF-4186-86FB-D09450B4D02D}"/>
          </ac:spMkLst>
        </pc:spChg>
        <pc:grpChg chg="add del">
          <ac:chgData name="Ahmed Khaled" userId="47d5be2b1bcce5c1" providerId="LiveId" clId="{61FA7099-CFA7-44E3-9AA2-03B36A60AB6A}" dt="2024-04-17T23:15:41.071" v="162" actId="26606"/>
          <ac:grpSpMkLst>
            <pc:docMk/>
            <pc:sldMk cId="222479684" sldId="261"/>
            <ac:grpSpMk id="14" creationId="{6DCEF60B-EF3F-4A5E-BDC6-A2D840B90F2E}"/>
          </ac:grpSpMkLst>
        </pc:grpChg>
        <pc:grpChg chg="add del">
          <ac:chgData name="Ahmed Khaled" userId="47d5be2b1bcce5c1" providerId="LiveId" clId="{61FA7099-CFA7-44E3-9AA2-03B36A60AB6A}" dt="2024-04-17T23:15:41.071" v="162" actId="26606"/>
          <ac:grpSpMkLst>
            <pc:docMk/>
            <pc:sldMk cId="222479684" sldId="261"/>
            <ac:grpSpMk id="20" creationId="{E27AF472-EAE3-4572-AB69-B92BD10DBC6D}"/>
          </ac:grpSpMkLst>
        </pc:grpChg>
        <pc:picChg chg="add mod">
          <ac:chgData name="Ahmed Khaled" userId="47d5be2b1bcce5c1" providerId="LiveId" clId="{61FA7099-CFA7-44E3-9AA2-03B36A60AB6A}" dt="2024-04-17T23:15:41.071" v="162" actId="26606"/>
          <ac:picMkLst>
            <pc:docMk/>
            <pc:sldMk cId="222479684" sldId="261"/>
            <ac:picMk id="5" creationId="{B8EE73E9-1444-E294-0074-C91E28935F92}"/>
          </ac:picMkLst>
        </pc:picChg>
      </pc:sldChg>
      <pc:sldChg chg="addSp delSp modSp new mod setBg">
        <pc:chgData name="Ahmed Khaled" userId="47d5be2b1bcce5c1" providerId="LiveId" clId="{61FA7099-CFA7-44E3-9AA2-03B36A60AB6A}" dt="2024-04-17T23:17:06.889" v="173" actId="26606"/>
        <pc:sldMkLst>
          <pc:docMk/>
          <pc:sldMk cId="3615950174" sldId="262"/>
        </pc:sldMkLst>
        <pc:spChg chg="mod ord">
          <ac:chgData name="Ahmed Khaled" userId="47d5be2b1bcce5c1" providerId="LiveId" clId="{61FA7099-CFA7-44E3-9AA2-03B36A60AB6A}" dt="2024-04-17T23:17:06.889" v="173" actId="26606"/>
          <ac:spMkLst>
            <pc:docMk/>
            <pc:sldMk cId="3615950174" sldId="262"/>
            <ac:spMk id="2" creationId="{24A73A94-A9B3-3D86-BF4D-3CECA0B69F3A}"/>
          </ac:spMkLst>
        </pc:spChg>
        <pc:spChg chg="del">
          <ac:chgData name="Ahmed Khaled" userId="47d5be2b1bcce5c1" providerId="LiveId" clId="{61FA7099-CFA7-44E3-9AA2-03B36A60AB6A}" dt="2024-04-17T22:41:26.354" v="44" actId="931"/>
          <ac:spMkLst>
            <pc:docMk/>
            <pc:sldMk cId="3615950174" sldId="262"/>
            <ac:spMk id="3" creationId="{B51C2BD4-F22A-AE1D-8CF6-C1F767377747}"/>
          </ac:spMkLst>
        </pc:spChg>
        <pc:spChg chg="add del">
          <ac:chgData name="Ahmed Khaled" userId="47d5be2b1bcce5c1" providerId="LiveId" clId="{61FA7099-CFA7-44E3-9AA2-03B36A60AB6A}" dt="2024-04-17T23:15:55.639" v="164" actId="26606"/>
          <ac:spMkLst>
            <pc:docMk/>
            <pc:sldMk cId="3615950174" sldId="262"/>
            <ac:spMk id="9" creationId="{9088E865-5812-058D-5A20-6A86881C0098}"/>
          </ac:spMkLst>
        </pc:spChg>
        <pc:spChg chg="add del">
          <ac:chgData name="Ahmed Khaled" userId="47d5be2b1bcce5c1" providerId="LiveId" clId="{61FA7099-CFA7-44E3-9AA2-03B36A60AB6A}" dt="2024-04-17T23:15:55.639" v="164" actId="26606"/>
          <ac:spMkLst>
            <pc:docMk/>
            <pc:sldMk cId="3615950174" sldId="262"/>
            <ac:spMk id="12" creationId="{913AE63C-D5B4-45D1-ACFC-648CFFCF9805}"/>
          </ac:spMkLst>
        </pc:spChg>
        <pc:spChg chg="add del">
          <ac:chgData name="Ahmed Khaled" userId="47d5be2b1bcce5c1" providerId="LiveId" clId="{61FA7099-CFA7-44E3-9AA2-03B36A60AB6A}" dt="2024-04-17T23:15:55.639" v="164" actId="26606"/>
          <ac:spMkLst>
            <pc:docMk/>
            <pc:sldMk cId="3615950174" sldId="262"/>
            <ac:spMk id="18" creationId="{BF9E7B5D-88C3-4C36-A22E-93AA384BA7B1}"/>
          </ac:spMkLst>
        </pc:spChg>
        <pc:spChg chg="add del">
          <ac:chgData name="Ahmed Khaled" userId="47d5be2b1bcce5c1" providerId="LiveId" clId="{61FA7099-CFA7-44E3-9AA2-03B36A60AB6A}" dt="2024-04-17T23:17:06.889" v="173" actId="26606"/>
          <ac:spMkLst>
            <pc:docMk/>
            <pc:sldMk cId="3615950174" sldId="262"/>
            <ac:spMk id="32" creationId="{A4E37431-20F0-4DD6-84A9-ED2B644943A2}"/>
          </ac:spMkLst>
        </pc:spChg>
        <pc:spChg chg="add del">
          <ac:chgData name="Ahmed Khaled" userId="47d5be2b1bcce5c1" providerId="LiveId" clId="{61FA7099-CFA7-44E3-9AA2-03B36A60AB6A}" dt="2024-04-17T23:17:06.889" v="173" actId="26606"/>
          <ac:spMkLst>
            <pc:docMk/>
            <pc:sldMk cId="3615950174" sldId="262"/>
            <ac:spMk id="34" creationId="{0AE98B72-66C6-4AB4-AF0D-BA830DE86393}"/>
          </ac:spMkLst>
        </pc:spChg>
        <pc:spChg chg="add del">
          <ac:chgData name="Ahmed Khaled" userId="47d5be2b1bcce5c1" providerId="LiveId" clId="{61FA7099-CFA7-44E3-9AA2-03B36A60AB6A}" dt="2024-04-17T23:17:06.889" v="173" actId="26606"/>
          <ac:spMkLst>
            <pc:docMk/>
            <pc:sldMk cId="3615950174" sldId="262"/>
            <ac:spMk id="36" creationId="{407EAFC6-733F-403D-BB4D-05A3A28742F1}"/>
          </ac:spMkLst>
        </pc:spChg>
        <pc:spChg chg="add del">
          <ac:chgData name="Ahmed Khaled" userId="47d5be2b1bcce5c1" providerId="LiveId" clId="{61FA7099-CFA7-44E3-9AA2-03B36A60AB6A}" dt="2024-04-17T23:17:06.889" v="173" actId="26606"/>
          <ac:spMkLst>
            <pc:docMk/>
            <pc:sldMk cId="3615950174" sldId="262"/>
            <ac:spMk id="38" creationId="{17A36730-4CB0-4F61-AD11-A44C9765833F}"/>
          </ac:spMkLst>
        </pc:spChg>
        <pc:spChg chg="add del">
          <ac:chgData name="Ahmed Khaled" userId="47d5be2b1bcce5c1" providerId="LiveId" clId="{61FA7099-CFA7-44E3-9AA2-03B36A60AB6A}" dt="2024-04-17T23:17:06.889" v="173" actId="26606"/>
          <ac:spMkLst>
            <pc:docMk/>
            <pc:sldMk cId="3615950174" sldId="262"/>
            <ac:spMk id="40" creationId="{C69C79E1-F916-4929-A4F3-DE763D4BFA57}"/>
          </ac:spMkLst>
        </pc:spChg>
        <pc:spChg chg="add del">
          <ac:chgData name="Ahmed Khaled" userId="47d5be2b1bcce5c1" providerId="LiveId" clId="{61FA7099-CFA7-44E3-9AA2-03B36A60AB6A}" dt="2024-04-17T23:17:06.889" v="173" actId="26606"/>
          <ac:spMkLst>
            <pc:docMk/>
            <pc:sldMk cId="3615950174" sldId="262"/>
            <ac:spMk id="42" creationId="{767334AB-16BD-4EC7-8C6B-4B5171600933}"/>
          </ac:spMkLst>
        </pc:spChg>
        <pc:spChg chg="add">
          <ac:chgData name="Ahmed Khaled" userId="47d5be2b1bcce5c1" providerId="LiveId" clId="{61FA7099-CFA7-44E3-9AA2-03B36A60AB6A}" dt="2024-04-17T23:17:06.889" v="173" actId="26606"/>
          <ac:spMkLst>
            <pc:docMk/>
            <pc:sldMk cId="3615950174" sldId="262"/>
            <ac:spMk id="47" creationId="{49B447FE-DDA9-4B30-828A-59FC569124E2}"/>
          </ac:spMkLst>
        </pc:spChg>
        <pc:spChg chg="add">
          <ac:chgData name="Ahmed Khaled" userId="47d5be2b1bcce5c1" providerId="LiveId" clId="{61FA7099-CFA7-44E3-9AA2-03B36A60AB6A}" dt="2024-04-17T23:17:06.889" v="173" actId="26606"/>
          <ac:spMkLst>
            <pc:docMk/>
            <pc:sldMk cId="3615950174" sldId="262"/>
            <ac:spMk id="49" creationId="{C3D487F7-9050-4871-B351-34A72ADB296C}"/>
          </ac:spMkLst>
        </pc:spChg>
        <pc:spChg chg="add">
          <ac:chgData name="Ahmed Khaled" userId="47d5be2b1bcce5c1" providerId="LiveId" clId="{61FA7099-CFA7-44E3-9AA2-03B36A60AB6A}" dt="2024-04-17T23:17:06.889" v="173" actId="26606"/>
          <ac:spMkLst>
            <pc:docMk/>
            <pc:sldMk cId="3615950174" sldId="262"/>
            <ac:spMk id="51" creationId="{F43C27DD-EF6A-4C48-9669-C2970E71A814}"/>
          </ac:spMkLst>
        </pc:spChg>
        <pc:spChg chg="add">
          <ac:chgData name="Ahmed Khaled" userId="47d5be2b1bcce5c1" providerId="LiveId" clId="{61FA7099-CFA7-44E3-9AA2-03B36A60AB6A}" dt="2024-04-17T23:17:06.889" v="173" actId="26606"/>
          <ac:spMkLst>
            <pc:docMk/>
            <pc:sldMk cId="3615950174" sldId="262"/>
            <ac:spMk id="53" creationId="{05A1AA86-B7E6-4C02-AA34-F1A25CD4CCBD}"/>
          </ac:spMkLst>
        </pc:spChg>
        <pc:spChg chg="add">
          <ac:chgData name="Ahmed Khaled" userId="47d5be2b1bcce5c1" providerId="LiveId" clId="{61FA7099-CFA7-44E3-9AA2-03B36A60AB6A}" dt="2024-04-17T23:17:06.889" v="173" actId="26606"/>
          <ac:spMkLst>
            <pc:docMk/>
            <pc:sldMk cId="3615950174" sldId="262"/>
            <ac:spMk id="55" creationId="{86C3B9CB-4E48-4726-B7B9-9E02F71B150F}"/>
          </ac:spMkLst>
        </pc:spChg>
        <pc:spChg chg="add">
          <ac:chgData name="Ahmed Khaled" userId="47d5be2b1bcce5c1" providerId="LiveId" clId="{61FA7099-CFA7-44E3-9AA2-03B36A60AB6A}" dt="2024-04-17T23:17:06.889" v="173" actId="26606"/>
          <ac:spMkLst>
            <pc:docMk/>
            <pc:sldMk cId="3615950174" sldId="262"/>
            <ac:spMk id="57" creationId="{C84384FE-1C88-4CAA-8FB8-2313A3AE734D}"/>
          </ac:spMkLst>
        </pc:spChg>
        <pc:grpChg chg="add del">
          <ac:chgData name="Ahmed Khaled" userId="47d5be2b1bcce5c1" providerId="LiveId" clId="{61FA7099-CFA7-44E3-9AA2-03B36A60AB6A}" dt="2024-04-17T23:15:55.639" v="164" actId="26606"/>
          <ac:grpSpMkLst>
            <pc:docMk/>
            <pc:sldMk cId="3615950174" sldId="262"/>
            <ac:grpSpMk id="14" creationId="{6DCEF60B-EF3F-4A5E-BDC6-A2D840B90F2E}"/>
          </ac:grpSpMkLst>
        </pc:grpChg>
        <pc:grpChg chg="add del">
          <ac:chgData name="Ahmed Khaled" userId="47d5be2b1bcce5c1" providerId="LiveId" clId="{61FA7099-CFA7-44E3-9AA2-03B36A60AB6A}" dt="2024-04-17T23:15:55.639" v="164" actId="26606"/>
          <ac:grpSpMkLst>
            <pc:docMk/>
            <pc:sldMk cId="3615950174" sldId="262"/>
            <ac:grpSpMk id="20" creationId="{E27AF472-EAE3-4572-AB69-B92BD10DBC6D}"/>
          </ac:grpSpMkLst>
        </pc:grpChg>
        <pc:picChg chg="add mod ord">
          <ac:chgData name="Ahmed Khaled" userId="47d5be2b1bcce5c1" providerId="LiveId" clId="{61FA7099-CFA7-44E3-9AA2-03B36A60AB6A}" dt="2024-04-17T23:17:06.889" v="173" actId="26606"/>
          <ac:picMkLst>
            <pc:docMk/>
            <pc:sldMk cId="3615950174" sldId="262"/>
            <ac:picMk id="5" creationId="{85E8155F-2E1C-3816-31D4-419DBC807D05}"/>
          </ac:picMkLst>
        </pc:picChg>
      </pc:sldChg>
      <pc:sldChg chg="addSp delSp modSp new mod ord setBg">
        <pc:chgData name="Ahmed Khaled" userId="47d5be2b1bcce5c1" providerId="LiveId" clId="{61FA7099-CFA7-44E3-9AA2-03B36A60AB6A}" dt="2024-04-17T23:15:49.902" v="163" actId="26606"/>
        <pc:sldMkLst>
          <pc:docMk/>
          <pc:sldMk cId="3782966249" sldId="263"/>
        </pc:sldMkLst>
        <pc:spChg chg="mod ord">
          <ac:chgData name="Ahmed Khaled" userId="47d5be2b1bcce5c1" providerId="LiveId" clId="{61FA7099-CFA7-44E3-9AA2-03B36A60AB6A}" dt="2024-04-17T23:15:49.902" v="163" actId="26606"/>
          <ac:spMkLst>
            <pc:docMk/>
            <pc:sldMk cId="3782966249" sldId="263"/>
            <ac:spMk id="2" creationId="{49EFC18F-0C9D-3DAE-E06F-52419775C30E}"/>
          </ac:spMkLst>
        </pc:spChg>
        <pc:spChg chg="del">
          <ac:chgData name="Ahmed Khaled" userId="47d5be2b1bcce5c1" providerId="LiveId" clId="{61FA7099-CFA7-44E3-9AA2-03B36A60AB6A}" dt="2024-04-17T22:41:35.991" v="48" actId="931"/>
          <ac:spMkLst>
            <pc:docMk/>
            <pc:sldMk cId="3782966249" sldId="263"/>
            <ac:spMk id="3" creationId="{A5496D04-EA6A-9A45-C7F2-010C7B78B5D3}"/>
          </ac:spMkLst>
        </pc:spChg>
        <pc:spChg chg="add del">
          <ac:chgData name="Ahmed Khaled" userId="47d5be2b1bcce5c1" providerId="LiveId" clId="{61FA7099-CFA7-44E3-9AA2-03B36A60AB6A}" dt="2024-04-17T23:15:49.902" v="163" actId="26606"/>
          <ac:spMkLst>
            <pc:docMk/>
            <pc:sldMk cId="3782966249" sldId="263"/>
            <ac:spMk id="9" creationId="{0B4683FD-3B67-99BD-E985-5BB0EE5C9A2C}"/>
          </ac:spMkLst>
        </pc:spChg>
        <pc:spChg chg="add del">
          <ac:chgData name="Ahmed Khaled" userId="47d5be2b1bcce5c1" providerId="LiveId" clId="{61FA7099-CFA7-44E3-9AA2-03B36A60AB6A}" dt="2024-04-17T23:15:49.902" v="163" actId="26606"/>
          <ac:spMkLst>
            <pc:docMk/>
            <pc:sldMk cId="3782966249" sldId="263"/>
            <ac:spMk id="12" creationId="{913AE63C-D5B4-45D1-ACFC-648CFFCF9805}"/>
          </ac:spMkLst>
        </pc:spChg>
        <pc:spChg chg="add del">
          <ac:chgData name="Ahmed Khaled" userId="47d5be2b1bcce5c1" providerId="LiveId" clId="{61FA7099-CFA7-44E3-9AA2-03B36A60AB6A}" dt="2024-04-17T23:15:49.902" v="163" actId="26606"/>
          <ac:spMkLst>
            <pc:docMk/>
            <pc:sldMk cId="3782966249" sldId="263"/>
            <ac:spMk id="18" creationId="{BF9E7B5D-88C3-4C36-A22E-93AA384BA7B1}"/>
          </ac:spMkLst>
        </pc:spChg>
        <pc:spChg chg="add">
          <ac:chgData name="Ahmed Khaled" userId="47d5be2b1bcce5c1" providerId="LiveId" clId="{61FA7099-CFA7-44E3-9AA2-03B36A60AB6A}" dt="2024-04-17T23:15:49.902" v="163" actId="26606"/>
          <ac:spMkLst>
            <pc:docMk/>
            <pc:sldMk cId="3782966249" sldId="263"/>
            <ac:spMk id="32" creationId="{9203DE33-2CD4-4CA8-9AF3-37C3B65133B0}"/>
          </ac:spMkLst>
        </pc:spChg>
        <pc:spChg chg="add">
          <ac:chgData name="Ahmed Khaled" userId="47d5be2b1bcce5c1" providerId="LiveId" clId="{61FA7099-CFA7-44E3-9AA2-03B36A60AB6A}" dt="2024-04-17T23:15:49.902" v="163" actId="26606"/>
          <ac:spMkLst>
            <pc:docMk/>
            <pc:sldMk cId="3782966249" sldId="263"/>
            <ac:spMk id="34" creationId="{0AF57B88-1D4C-41FA-A761-EC1DD10C35CB}"/>
          </ac:spMkLst>
        </pc:spChg>
        <pc:spChg chg="add">
          <ac:chgData name="Ahmed Khaled" userId="47d5be2b1bcce5c1" providerId="LiveId" clId="{61FA7099-CFA7-44E3-9AA2-03B36A60AB6A}" dt="2024-04-17T23:15:49.902" v="163" actId="26606"/>
          <ac:spMkLst>
            <pc:docMk/>
            <pc:sldMk cId="3782966249" sldId="263"/>
            <ac:spMk id="36" creationId="{D2548F45-5164-4ABB-8212-7F293FDED8D4}"/>
          </ac:spMkLst>
        </pc:spChg>
        <pc:spChg chg="add">
          <ac:chgData name="Ahmed Khaled" userId="47d5be2b1bcce5c1" providerId="LiveId" clId="{61FA7099-CFA7-44E3-9AA2-03B36A60AB6A}" dt="2024-04-17T23:15:49.902" v="163" actId="26606"/>
          <ac:spMkLst>
            <pc:docMk/>
            <pc:sldMk cId="3782966249" sldId="263"/>
            <ac:spMk id="38" creationId="{5E81CCFB-7BEF-4186-86FB-D09450B4D02D}"/>
          </ac:spMkLst>
        </pc:spChg>
        <pc:grpChg chg="add del">
          <ac:chgData name="Ahmed Khaled" userId="47d5be2b1bcce5c1" providerId="LiveId" clId="{61FA7099-CFA7-44E3-9AA2-03B36A60AB6A}" dt="2024-04-17T23:15:49.902" v="163" actId="26606"/>
          <ac:grpSpMkLst>
            <pc:docMk/>
            <pc:sldMk cId="3782966249" sldId="263"/>
            <ac:grpSpMk id="14" creationId="{6DCEF60B-EF3F-4A5E-BDC6-A2D840B90F2E}"/>
          </ac:grpSpMkLst>
        </pc:grpChg>
        <pc:grpChg chg="add del">
          <ac:chgData name="Ahmed Khaled" userId="47d5be2b1bcce5c1" providerId="LiveId" clId="{61FA7099-CFA7-44E3-9AA2-03B36A60AB6A}" dt="2024-04-17T23:15:49.902" v="163" actId="26606"/>
          <ac:grpSpMkLst>
            <pc:docMk/>
            <pc:sldMk cId="3782966249" sldId="263"/>
            <ac:grpSpMk id="20" creationId="{E27AF472-EAE3-4572-AB69-B92BD10DBC6D}"/>
          </ac:grpSpMkLst>
        </pc:grpChg>
        <pc:picChg chg="add mod">
          <ac:chgData name="Ahmed Khaled" userId="47d5be2b1bcce5c1" providerId="LiveId" clId="{61FA7099-CFA7-44E3-9AA2-03B36A60AB6A}" dt="2024-04-17T23:15:49.902" v="163" actId="26606"/>
          <ac:picMkLst>
            <pc:docMk/>
            <pc:sldMk cId="3782966249" sldId="263"/>
            <ac:picMk id="5" creationId="{5718EE83-FDB1-3D67-4ACB-7906AE67142A}"/>
          </ac:picMkLst>
        </pc:picChg>
      </pc:sldChg>
      <pc:sldChg chg="addSp modSp new mod ord setBg">
        <pc:chgData name="Ahmed Khaled" userId="47d5be2b1bcce5c1" providerId="LiveId" clId="{61FA7099-CFA7-44E3-9AA2-03B36A60AB6A}" dt="2024-04-17T23:14:37.801" v="154" actId="26606"/>
        <pc:sldMkLst>
          <pc:docMk/>
          <pc:sldMk cId="2808888486" sldId="264"/>
        </pc:sldMkLst>
        <pc:spChg chg="mod">
          <ac:chgData name="Ahmed Khaled" userId="47d5be2b1bcce5c1" providerId="LiveId" clId="{61FA7099-CFA7-44E3-9AA2-03B36A60AB6A}" dt="2024-04-17T23:14:37.801" v="154" actId="26606"/>
          <ac:spMkLst>
            <pc:docMk/>
            <pc:sldMk cId="2808888486" sldId="264"/>
            <ac:spMk id="2" creationId="{E6933A99-929A-10CB-3BED-28F557F1023B}"/>
          </ac:spMkLst>
        </pc:spChg>
        <pc:spChg chg="mod">
          <ac:chgData name="Ahmed Khaled" userId="47d5be2b1bcce5c1" providerId="LiveId" clId="{61FA7099-CFA7-44E3-9AA2-03B36A60AB6A}" dt="2024-04-17T23:14:37.801" v="154" actId="26606"/>
          <ac:spMkLst>
            <pc:docMk/>
            <pc:sldMk cId="2808888486" sldId="264"/>
            <ac:spMk id="3" creationId="{D8B9E0B3-8C8D-F789-8DD4-6A1A9FD53C0A}"/>
          </ac:spMkLst>
        </pc:spChg>
        <pc:spChg chg="add">
          <ac:chgData name="Ahmed Khaled" userId="47d5be2b1bcce5c1" providerId="LiveId" clId="{61FA7099-CFA7-44E3-9AA2-03B36A60AB6A}" dt="2024-04-17T23:14:37.801" v="154" actId="26606"/>
          <ac:spMkLst>
            <pc:docMk/>
            <pc:sldMk cId="2808888486" sldId="264"/>
            <ac:spMk id="8" creationId="{09588DA8-065E-4F6F-8EFD-43104AB2E0CF}"/>
          </ac:spMkLst>
        </pc:spChg>
        <pc:spChg chg="add">
          <ac:chgData name="Ahmed Khaled" userId="47d5be2b1bcce5c1" providerId="LiveId" clId="{61FA7099-CFA7-44E3-9AA2-03B36A60AB6A}" dt="2024-04-17T23:14:37.801" v="154" actId="26606"/>
          <ac:spMkLst>
            <pc:docMk/>
            <pc:sldMk cId="2808888486" sldId="264"/>
            <ac:spMk id="10" creationId="{C4285719-470E-454C-AF62-8323075F1F5B}"/>
          </ac:spMkLst>
        </pc:spChg>
        <pc:spChg chg="add">
          <ac:chgData name="Ahmed Khaled" userId="47d5be2b1bcce5c1" providerId="LiveId" clId="{61FA7099-CFA7-44E3-9AA2-03B36A60AB6A}" dt="2024-04-17T23:14:37.801" v="154" actId="26606"/>
          <ac:spMkLst>
            <pc:docMk/>
            <pc:sldMk cId="2808888486" sldId="264"/>
            <ac:spMk id="12" creationId="{CD9FE4EF-C4D8-49A0-B2FF-81D8DB7D8A24}"/>
          </ac:spMkLst>
        </pc:spChg>
        <pc:spChg chg="add">
          <ac:chgData name="Ahmed Khaled" userId="47d5be2b1bcce5c1" providerId="LiveId" clId="{61FA7099-CFA7-44E3-9AA2-03B36A60AB6A}" dt="2024-04-17T23:14:37.801" v="154" actId="26606"/>
          <ac:spMkLst>
            <pc:docMk/>
            <pc:sldMk cId="2808888486" sldId="264"/>
            <ac:spMk id="14" creationId="{4300840D-0A0B-4512-BACA-B439D5B9C57C}"/>
          </ac:spMkLst>
        </pc:spChg>
        <pc:spChg chg="add">
          <ac:chgData name="Ahmed Khaled" userId="47d5be2b1bcce5c1" providerId="LiveId" clId="{61FA7099-CFA7-44E3-9AA2-03B36A60AB6A}" dt="2024-04-17T23:14:37.801" v="154" actId="26606"/>
          <ac:spMkLst>
            <pc:docMk/>
            <pc:sldMk cId="2808888486" sldId="264"/>
            <ac:spMk id="16" creationId="{D2B78728-A580-49A7-84F9-6EF6F583ADE0}"/>
          </ac:spMkLst>
        </pc:spChg>
        <pc:spChg chg="add">
          <ac:chgData name="Ahmed Khaled" userId="47d5be2b1bcce5c1" providerId="LiveId" clId="{61FA7099-CFA7-44E3-9AA2-03B36A60AB6A}" dt="2024-04-17T23:14:37.801" v="154" actId="26606"/>
          <ac:spMkLst>
            <pc:docMk/>
            <pc:sldMk cId="2808888486" sldId="264"/>
            <ac:spMk id="18" creationId="{38FAA1A1-D861-433F-88FA-1E9D6FD31D11}"/>
          </ac:spMkLst>
        </pc:spChg>
        <pc:spChg chg="add">
          <ac:chgData name="Ahmed Khaled" userId="47d5be2b1bcce5c1" providerId="LiveId" clId="{61FA7099-CFA7-44E3-9AA2-03B36A60AB6A}" dt="2024-04-17T23:14:37.801" v="154" actId="26606"/>
          <ac:spMkLst>
            <pc:docMk/>
            <pc:sldMk cId="2808888486" sldId="264"/>
            <ac:spMk id="20" creationId="{8D71EDA1-87BF-4D5D-AB79-F346FD19278A}"/>
          </ac:spMkLst>
        </pc:spChg>
      </pc:sldChg>
      <pc:sldChg chg="addSp delSp modSp new mod setBg">
        <pc:chgData name="Ahmed Khaled" userId="47d5be2b1bcce5c1" providerId="LiveId" clId="{61FA7099-CFA7-44E3-9AA2-03B36A60AB6A}" dt="2024-04-17T23:19:13.296" v="182" actId="26606"/>
        <pc:sldMkLst>
          <pc:docMk/>
          <pc:sldMk cId="3693380082" sldId="265"/>
        </pc:sldMkLst>
        <pc:spChg chg="del">
          <ac:chgData name="Ahmed Khaled" userId="47d5be2b1bcce5c1" providerId="LiveId" clId="{61FA7099-CFA7-44E3-9AA2-03B36A60AB6A}" dt="2024-04-17T23:12:15.611" v="137" actId="26606"/>
          <ac:spMkLst>
            <pc:docMk/>
            <pc:sldMk cId="3693380082" sldId="265"/>
            <ac:spMk id="2" creationId="{8B1ABDFD-24F9-5C46-9055-78C1BD36FFDA}"/>
          </ac:spMkLst>
        </pc:spChg>
        <pc:spChg chg="del">
          <ac:chgData name="Ahmed Khaled" userId="47d5be2b1bcce5c1" providerId="LiveId" clId="{61FA7099-CFA7-44E3-9AA2-03B36A60AB6A}" dt="2024-04-17T23:11:59.978" v="134" actId="931"/>
          <ac:spMkLst>
            <pc:docMk/>
            <pc:sldMk cId="3693380082" sldId="265"/>
            <ac:spMk id="3" creationId="{7C76DEE4-66A9-C40B-33B4-0369E6B63030}"/>
          </ac:spMkLst>
        </pc:spChg>
        <pc:spChg chg="add del">
          <ac:chgData name="Ahmed Khaled" userId="47d5be2b1bcce5c1" providerId="LiveId" clId="{61FA7099-CFA7-44E3-9AA2-03B36A60AB6A}" dt="2024-04-17T23:12:38.285" v="142" actId="26606"/>
          <ac:spMkLst>
            <pc:docMk/>
            <pc:sldMk cId="3693380082" sldId="265"/>
            <ac:spMk id="10" creationId="{0B761509-3B9A-49A6-A84B-C3D86811697D}"/>
          </ac:spMkLst>
        </pc:spChg>
        <pc:spChg chg="add del">
          <ac:chgData name="Ahmed Khaled" userId="47d5be2b1bcce5c1" providerId="LiveId" clId="{61FA7099-CFA7-44E3-9AA2-03B36A60AB6A}" dt="2024-04-17T23:12:38.285" v="142" actId="26606"/>
          <ac:spMkLst>
            <pc:docMk/>
            <pc:sldMk cId="3693380082" sldId="265"/>
            <ac:spMk id="12" creationId="{91DE43FD-EB47-414A-B0AB-169B0FFFA527}"/>
          </ac:spMkLst>
        </pc:spChg>
        <pc:spChg chg="add mod ord">
          <ac:chgData name="Ahmed Khaled" userId="47d5be2b1bcce5c1" providerId="LiveId" clId="{61FA7099-CFA7-44E3-9AA2-03B36A60AB6A}" dt="2024-04-17T23:19:13.296" v="182" actId="26606"/>
          <ac:spMkLst>
            <pc:docMk/>
            <pc:sldMk cId="3693380082" sldId="265"/>
            <ac:spMk id="20" creationId="{6DC2614B-D297-1ED8-3041-AABD9450EBDF}"/>
          </ac:spMkLst>
        </pc:spChg>
        <pc:spChg chg="add del">
          <ac:chgData name="Ahmed Khaled" userId="47d5be2b1bcce5c1" providerId="LiveId" clId="{61FA7099-CFA7-44E3-9AA2-03B36A60AB6A}" dt="2024-04-17T23:12:35.300" v="139" actId="26606"/>
          <ac:spMkLst>
            <pc:docMk/>
            <pc:sldMk cId="3693380082" sldId="265"/>
            <ac:spMk id="21" creationId="{32BC26D8-82FB-445E-AA49-62A77D7C1EE0}"/>
          </ac:spMkLst>
        </pc:spChg>
        <pc:spChg chg="add del">
          <ac:chgData name="Ahmed Khaled" userId="47d5be2b1bcce5c1" providerId="LiveId" clId="{61FA7099-CFA7-44E3-9AA2-03B36A60AB6A}" dt="2024-04-17T23:12:35.300" v="139" actId="26606"/>
          <ac:spMkLst>
            <pc:docMk/>
            <pc:sldMk cId="3693380082" sldId="265"/>
            <ac:spMk id="23" creationId="{CB44330D-EA18-4254-AA95-EB49948539B8}"/>
          </ac:spMkLst>
        </pc:spChg>
        <pc:spChg chg="add del">
          <ac:chgData name="Ahmed Khaled" userId="47d5be2b1bcce5c1" providerId="LiveId" clId="{61FA7099-CFA7-44E3-9AA2-03B36A60AB6A}" dt="2024-04-17T23:12:38.285" v="141" actId="26606"/>
          <ac:spMkLst>
            <pc:docMk/>
            <pc:sldMk cId="3693380082" sldId="265"/>
            <ac:spMk id="28" creationId="{B649E800-A5C8-49A0-A453-ED537DA3156A}"/>
          </ac:spMkLst>
        </pc:spChg>
        <pc:spChg chg="add del">
          <ac:chgData name="Ahmed Khaled" userId="47d5be2b1bcce5c1" providerId="LiveId" clId="{61FA7099-CFA7-44E3-9AA2-03B36A60AB6A}" dt="2024-04-17T23:12:38.285" v="141" actId="26606"/>
          <ac:spMkLst>
            <pc:docMk/>
            <pc:sldMk cId="3693380082" sldId="265"/>
            <ac:spMk id="29" creationId="{8BA67DD7-B75D-4A30-90A4-EEA9F64AF11B}"/>
          </ac:spMkLst>
        </pc:spChg>
        <pc:spChg chg="add del">
          <ac:chgData name="Ahmed Khaled" userId="47d5be2b1bcce5c1" providerId="LiveId" clId="{61FA7099-CFA7-44E3-9AA2-03B36A60AB6A}" dt="2024-04-17T23:13:18.108" v="146" actId="26606"/>
          <ac:spMkLst>
            <pc:docMk/>
            <pc:sldMk cId="3693380082" sldId="265"/>
            <ac:spMk id="31" creationId="{7ED7575E-88D2-B771-681D-46A7E55415DD}"/>
          </ac:spMkLst>
        </pc:spChg>
        <pc:spChg chg="add del">
          <ac:chgData name="Ahmed Khaled" userId="47d5be2b1bcce5c1" providerId="LiveId" clId="{61FA7099-CFA7-44E3-9AA2-03B36A60AB6A}" dt="2024-04-17T23:18:46.047" v="180" actId="26606"/>
          <ac:spMkLst>
            <pc:docMk/>
            <pc:sldMk cId="3693380082" sldId="265"/>
            <ac:spMk id="37" creationId="{913AE63C-D5B4-45D1-ACFC-648CFFCF9805}"/>
          </ac:spMkLst>
        </pc:spChg>
        <pc:spChg chg="add del">
          <ac:chgData name="Ahmed Khaled" userId="47d5be2b1bcce5c1" providerId="LiveId" clId="{61FA7099-CFA7-44E3-9AA2-03B36A60AB6A}" dt="2024-04-17T23:18:46.047" v="180" actId="26606"/>
          <ac:spMkLst>
            <pc:docMk/>
            <pc:sldMk cId="3693380082" sldId="265"/>
            <ac:spMk id="43" creationId="{BF9E7B5D-88C3-4C36-A22E-93AA384BA7B1}"/>
          </ac:spMkLst>
        </pc:spChg>
        <pc:spChg chg="add del">
          <ac:chgData name="Ahmed Khaled" userId="47d5be2b1bcce5c1" providerId="LiveId" clId="{61FA7099-CFA7-44E3-9AA2-03B36A60AB6A}" dt="2024-04-17T23:18:37.723" v="175" actId="26606"/>
          <ac:spMkLst>
            <pc:docMk/>
            <pc:sldMk cId="3693380082" sldId="265"/>
            <ac:spMk id="54" creationId="{1B15ED52-F352-441B-82BF-E0EA34836D08}"/>
          </ac:spMkLst>
        </pc:spChg>
        <pc:spChg chg="add del">
          <ac:chgData name="Ahmed Khaled" userId="47d5be2b1bcce5c1" providerId="LiveId" clId="{61FA7099-CFA7-44E3-9AA2-03B36A60AB6A}" dt="2024-04-17T23:18:37.723" v="175" actId="26606"/>
          <ac:spMkLst>
            <pc:docMk/>
            <pc:sldMk cId="3693380082" sldId="265"/>
            <ac:spMk id="55" creationId="{3B2E3793-BFE6-45A2-9B7B-E18844431C99}"/>
          </ac:spMkLst>
        </pc:spChg>
        <pc:spChg chg="add del">
          <ac:chgData name="Ahmed Khaled" userId="47d5be2b1bcce5c1" providerId="LiveId" clId="{61FA7099-CFA7-44E3-9AA2-03B36A60AB6A}" dt="2024-04-17T23:18:37.723" v="175" actId="26606"/>
          <ac:spMkLst>
            <pc:docMk/>
            <pc:sldMk cId="3693380082" sldId="265"/>
            <ac:spMk id="56" creationId="{BC4C4868-CB8F-4AF9-9CDB-8108F2C19B67}"/>
          </ac:spMkLst>
        </pc:spChg>
        <pc:spChg chg="add del">
          <ac:chgData name="Ahmed Khaled" userId="47d5be2b1bcce5c1" providerId="LiveId" clId="{61FA7099-CFA7-44E3-9AA2-03B36A60AB6A}" dt="2024-04-17T23:16:40.066" v="172" actId="26606"/>
          <ac:spMkLst>
            <pc:docMk/>
            <pc:sldMk cId="3693380082" sldId="265"/>
            <ac:spMk id="57" creationId="{C4285719-470E-454C-AF62-8323075F1F5B}"/>
          </ac:spMkLst>
        </pc:spChg>
        <pc:spChg chg="add del">
          <ac:chgData name="Ahmed Khaled" userId="47d5be2b1bcce5c1" providerId="LiveId" clId="{61FA7099-CFA7-44E3-9AA2-03B36A60AB6A}" dt="2024-04-17T23:18:37.723" v="175" actId="26606"/>
          <ac:spMkLst>
            <pc:docMk/>
            <pc:sldMk cId="3693380082" sldId="265"/>
            <ac:spMk id="58" creationId="{375E0459-6403-40CD-989D-56A4407CA12E}"/>
          </ac:spMkLst>
        </pc:spChg>
        <pc:spChg chg="add del">
          <ac:chgData name="Ahmed Khaled" userId="47d5be2b1bcce5c1" providerId="LiveId" clId="{61FA7099-CFA7-44E3-9AA2-03B36A60AB6A}" dt="2024-04-17T23:16:40.066" v="172" actId="26606"/>
          <ac:spMkLst>
            <pc:docMk/>
            <pc:sldMk cId="3693380082" sldId="265"/>
            <ac:spMk id="59" creationId="{CD9FE4EF-C4D8-49A0-B2FF-81D8DB7D8A24}"/>
          </ac:spMkLst>
        </pc:spChg>
        <pc:spChg chg="add del">
          <ac:chgData name="Ahmed Khaled" userId="47d5be2b1bcce5c1" providerId="LiveId" clId="{61FA7099-CFA7-44E3-9AA2-03B36A60AB6A}" dt="2024-04-17T23:18:37.723" v="175" actId="26606"/>
          <ac:spMkLst>
            <pc:docMk/>
            <pc:sldMk cId="3693380082" sldId="265"/>
            <ac:spMk id="60" creationId="{53E5B1A8-3AC9-4BD1-9BBC-78CA94F2D1BA}"/>
          </ac:spMkLst>
        </pc:spChg>
        <pc:spChg chg="add del">
          <ac:chgData name="Ahmed Khaled" userId="47d5be2b1bcce5c1" providerId="LiveId" clId="{61FA7099-CFA7-44E3-9AA2-03B36A60AB6A}" dt="2024-04-17T23:16:40.066" v="172" actId="26606"/>
          <ac:spMkLst>
            <pc:docMk/>
            <pc:sldMk cId="3693380082" sldId="265"/>
            <ac:spMk id="61" creationId="{4300840D-0A0B-4512-BACA-B439D5B9C57C}"/>
          </ac:spMkLst>
        </pc:spChg>
        <pc:spChg chg="add del">
          <ac:chgData name="Ahmed Khaled" userId="47d5be2b1bcce5c1" providerId="LiveId" clId="{61FA7099-CFA7-44E3-9AA2-03B36A60AB6A}" dt="2024-04-17T23:18:39.774" v="177" actId="26606"/>
          <ac:spMkLst>
            <pc:docMk/>
            <pc:sldMk cId="3693380082" sldId="265"/>
            <ac:spMk id="62" creationId="{23E547B5-89CF-4EC0-96DE-25771AED0799}"/>
          </ac:spMkLst>
        </pc:spChg>
        <pc:spChg chg="add del">
          <ac:chgData name="Ahmed Khaled" userId="47d5be2b1bcce5c1" providerId="LiveId" clId="{61FA7099-CFA7-44E3-9AA2-03B36A60AB6A}" dt="2024-04-17T23:16:40.066" v="172" actId="26606"/>
          <ac:spMkLst>
            <pc:docMk/>
            <pc:sldMk cId="3693380082" sldId="265"/>
            <ac:spMk id="63" creationId="{D2B78728-A580-49A7-84F9-6EF6F583ADE0}"/>
          </ac:spMkLst>
        </pc:spChg>
        <pc:spChg chg="add del">
          <ac:chgData name="Ahmed Khaled" userId="47d5be2b1bcce5c1" providerId="LiveId" clId="{61FA7099-CFA7-44E3-9AA2-03B36A60AB6A}" dt="2024-04-17T23:18:39.774" v="177" actId="26606"/>
          <ac:spMkLst>
            <pc:docMk/>
            <pc:sldMk cId="3693380082" sldId="265"/>
            <ac:spMk id="64" creationId="{3F0B8CEB-8279-4E5E-A0CE-1FC9F71736F2}"/>
          </ac:spMkLst>
        </pc:spChg>
        <pc:spChg chg="add del">
          <ac:chgData name="Ahmed Khaled" userId="47d5be2b1bcce5c1" providerId="LiveId" clId="{61FA7099-CFA7-44E3-9AA2-03B36A60AB6A}" dt="2024-04-17T23:16:40.066" v="172" actId="26606"/>
          <ac:spMkLst>
            <pc:docMk/>
            <pc:sldMk cId="3693380082" sldId="265"/>
            <ac:spMk id="65" creationId="{38FAA1A1-D861-433F-88FA-1E9D6FD31D11}"/>
          </ac:spMkLst>
        </pc:spChg>
        <pc:spChg chg="add del">
          <ac:chgData name="Ahmed Khaled" userId="47d5be2b1bcce5c1" providerId="LiveId" clId="{61FA7099-CFA7-44E3-9AA2-03B36A60AB6A}" dt="2024-04-17T23:18:46.032" v="179" actId="26606"/>
          <ac:spMkLst>
            <pc:docMk/>
            <pc:sldMk cId="3693380082" sldId="265"/>
            <ac:spMk id="66" creationId="{3ECBE1F1-D69B-4AFA-ABD5-8E41720EF6DE}"/>
          </ac:spMkLst>
        </pc:spChg>
        <pc:spChg chg="add del">
          <ac:chgData name="Ahmed Khaled" userId="47d5be2b1bcce5c1" providerId="LiveId" clId="{61FA7099-CFA7-44E3-9AA2-03B36A60AB6A}" dt="2024-04-17T23:16:40.066" v="172" actId="26606"/>
          <ac:spMkLst>
            <pc:docMk/>
            <pc:sldMk cId="3693380082" sldId="265"/>
            <ac:spMk id="67" creationId="{8D71EDA1-87BF-4D5D-AB79-F346FD19278A}"/>
          </ac:spMkLst>
        </pc:spChg>
        <pc:spChg chg="add del">
          <ac:chgData name="Ahmed Khaled" userId="47d5be2b1bcce5c1" providerId="LiveId" clId="{61FA7099-CFA7-44E3-9AA2-03B36A60AB6A}" dt="2024-04-17T23:18:46.032" v="179" actId="26606"/>
          <ac:spMkLst>
            <pc:docMk/>
            <pc:sldMk cId="3693380082" sldId="265"/>
            <ac:spMk id="68" creationId="{603A6265-E10C-4B85-9C20-E75FCAF9CC63}"/>
          </ac:spMkLst>
        </pc:spChg>
        <pc:spChg chg="add del">
          <ac:chgData name="Ahmed Khaled" userId="47d5be2b1bcce5c1" providerId="LiveId" clId="{61FA7099-CFA7-44E3-9AA2-03B36A60AB6A}" dt="2024-04-17T23:19:13.296" v="182" actId="26606"/>
          <ac:spMkLst>
            <pc:docMk/>
            <pc:sldMk cId="3693380082" sldId="265"/>
            <ac:spMk id="70" creationId="{C4285719-470E-454C-AF62-8323075F1F5B}"/>
          </ac:spMkLst>
        </pc:spChg>
        <pc:spChg chg="add del">
          <ac:chgData name="Ahmed Khaled" userId="47d5be2b1bcce5c1" providerId="LiveId" clId="{61FA7099-CFA7-44E3-9AA2-03B36A60AB6A}" dt="2024-04-17T23:19:13.296" v="182" actId="26606"/>
          <ac:spMkLst>
            <pc:docMk/>
            <pc:sldMk cId="3693380082" sldId="265"/>
            <ac:spMk id="71" creationId="{CD9FE4EF-C4D8-49A0-B2FF-81D8DB7D8A24}"/>
          </ac:spMkLst>
        </pc:spChg>
        <pc:spChg chg="add del">
          <ac:chgData name="Ahmed Khaled" userId="47d5be2b1bcce5c1" providerId="LiveId" clId="{61FA7099-CFA7-44E3-9AA2-03B36A60AB6A}" dt="2024-04-17T23:19:13.296" v="182" actId="26606"/>
          <ac:spMkLst>
            <pc:docMk/>
            <pc:sldMk cId="3693380082" sldId="265"/>
            <ac:spMk id="72" creationId="{4300840D-0A0B-4512-BACA-B439D5B9C57C}"/>
          </ac:spMkLst>
        </pc:spChg>
        <pc:spChg chg="add del">
          <ac:chgData name="Ahmed Khaled" userId="47d5be2b1bcce5c1" providerId="LiveId" clId="{61FA7099-CFA7-44E3-9AA2-03B36A60AB6A}" dt="2024-04-17T23:19:13.296" v="182" actId="26606"/>
          <ac:spMkLst>
            <pc:docMk/>
            <pc:sldMk cId="3693380082" sldId="265"/>
            <ac:spMk id="73" creationId="{D2B78728-A580-49A7-84F9-6EF6F583ADE0}"/>
          </ac:spMkLst>
        </pc:spChg>
        <pc:spChg chg="add del">
          <ac:chgData name="Ahmed Khaled" userId="47d5be2b1bcce5c1" providerId="LiveId" clId="{61FA7099-CFA7-44E3-9AA2-03B36A60AB6A}" dt="2024-04-17T23:19:13.296" v="182" actId="26606"/>
          <ac:spMkLst>
            <pc:docMk/>
            <pc:sldMk cId="3693380082" sldId="265"/>
            <ac:spMk id="74" creationId="{38FAA1A1-D861-433F-88FA-1E9D6FD31D11}"/>
          </ac:spMkLst>
        </pc:spChg>
        <pc:spChg chg="add del">
          <ac:chgData name="Ahmed Khaled" userId="47d5be2b1bcce5c1" providerId="LiveId" clId="{61FA7099-CFA7-44E3-9AA2-03B36A60AB6A}" dt="2024-04-17T23:19:13.296" v="182" actId="26606"/>
          <ac:spMkLst>
            <pc:docMk/>
            <pc:sldMk cId="3693380082" sldId="265"/>
            <ac:spMk id="75" creationId="{8D71EDA1-87BF-4D5D-AB79-F346FD19278A}"/>
          </ac:spMkLst>
        </pc:spChg>
        <pc:spChg chg="add">
          <ac:chgData name="Ahmed Khaled" userId="47d5be2b1bcce5c1" providerId="LiveId" clId="{61FA7099-CFA7-44E3-9AA2-03B36A60AB6A}" dt="2024-04-17T23:19:13.296" v="182" actId="26606"/>
          <ac:spMkLst>
            <pc:docMk/>
            <pc:sldMk cId="3693380082" sldId="265"/>
            <ac:spMk id="80" creationId="{913AE63C-D5B4-45D1-ACFC-648CFFCF9805}"/>
          </ac:spMkLst>
        </pc:spChg>
        <pc:grpChg chg="add del">
          <ac:chgData name="Ahmed Khaled" userId="47d5be2b1bcce5c1" providerId="LiveId" clId="{61FA7099-CFA7-44E3-9AA2-03B36A60AB6A}" dt="2024-04-17T23:12:38.285" v="142" actId="26606"/>
          <ac:grpSpMkLst>
            <pc:docMk/>
            <pc:sldMk cId="3693380082" sldId="265"/>
            <ac:grpSpMk id="14" creationId="{58495BCC-CE77-4CC2-952E-846F41119FD5}"/>
          </ac:grpSpMkLst>
        </pc:grpChg>
        <pc:grpChg chg="add del">
          <ac:chgData name="Ahmed Khaled" userId="47d5be2b1bcce5c1" providerId="LiveId" clId="{61FA7099-CFA7-44E3-9AA2-03B36A60AB6A}" dt="2024-04-17T23:12:38.285" v="141" actId="26606"/>
          <ac:grpSpMkLst>
            <pc:docMk/>
            <pc:sldMk cId="3693380082" sldId="265"/>
            <ac:grpSpMk id="25" creationId="{E8C5FC48-0A3C-4D6D-A0D5-EEE93213DBBE}"/>
          </ac:grpSpMkLst>
        </pc:grpChg>
        <pc:grpChg chg="add del">
          <ac:chgData name="Ahmed Khaled" userId="47d5be2b1bcce5c1" providerId="LiveId" clId="{61FA7099-CFA7-44E3-9AA2-03B36A60AB6A}" dt="2024-04-17T23:18:46.047" v="180" actId="26606"/>
          <ac:grpSpMkLst>
            <pc:docMk/>
            <pc:sldMk cId="3693380082" sldId="265"/>
            <ac:grpSpMk id="39" creationId="{6DCEF60B-EF3F-4A5E-BDC6-A2D840B90F2E}"/>
          </ac:grpSpMkLst>
        </pc:grpChg>
        <pc:grpChg chg="add del">
          <ac:chgData name="Ahmed Khaled" userId="47d5be2b1bcce5c1" providerId="LiveId" clId="{61FA7099-CFA7-44E3-9AA2-03B36A60AB6A}" dt="2024-04-17T23:18:46.047" v="180" actId="26606"/>
          <ac:grpSpMkLst>
            <pc:docMk/>
            <pc:sldMk cId="3693380082" sldId="265"/>
            <ac:grpSpMk id="45" creationId="{E27AF472-EAE3-4572-AB69-B92BD10DBC6D}"/>
          </ac:grpSpMkLst>
        </pc:grpChg>
        <pc:grpChg chg="add">
          <ac:chgData name="Ahmed Khaled" userId="47d5be2b1bcce5c1" providerId="LiveId" clId="{61FA7099-CFA7-44E3-9AA2-03B36A60AB6A}" dt="2024-04-17T23:19:13.296" v="182" actId="26606"/>
          <ac:grpSpMkLst>
            <pc:docMk/>
            <pc:sldMk cId="3693380082" sldId="265"/>
            <ac:grpSpMk id="82" creationId="{6536E295-EF5B-4BE9-A4CB-D5C581AAA999}"/>
          </ac:grpSpMkLst>
        </pc:grpChg>
        <pc:grpChg chg="add">
          <ac:chgData name="Ahmed Khaled" userId="47d5be2b1bcce5c1" providerId="LiveId" clId="{61FA7099-CFA7-44E3-9AA2-03B36A60AB6A}" dt="2024-04-17T23:19:13.296" v="182" actId="26606"/>
          <ac:grpSpMkLst>
            <pc:docMk/>
            <pc:sldMk cId="3693380082" sldId="265"/>
            <ac:grpSpMk id="86" creationId="{E27AF472-EAE3-4572-AB69-B92BD10DBC6D}"/>
          </ac:grpSpMkLst>
        </pc:grpChg>
        <pc:picChg chg="add mod ord">
          <ac:chgData name="Ahmed Khaled" userId="47d5be2b1bcce5c1" providerId="LiveId" clId="{61FA7099-CFA7-44E3-9AA2-03B36A60AB6A}" dt="2024-04-17T23:19:13.296" v="182" actId="26606"/>
          <ac:picMkLst>
            <pc:docMk/>
            <pc:sldMk cId="3693380082" sldId="265"/>
            <ac:picMk id="5" creationId="{8EECA1B9-D13F-F482-93FE-CA6986CCFEBC}"/>
          </ac:picMkLst>
        </pc:picChg>
        <pc:cxnChg chg="add del">
          <ac:chgData name="Ahmed Khaled" userId="47d5be2b1bcce5c1" providerId="LiveId" clId="{61FA7099-CFA7-44E3-9AA2-03B36A60AB6A}" dt="2024-04-17T23:13:18.108" v="146" actId="26606"/>
          <ac:cxnSpMkLst>
            <pc:docMk/>
            <pc:sldMk cId="3693380082" sldId="265"/>
            <ac:cxnSpMk id="32" creationId="{249EDD1B-F94D-B4E6-ACAA-566B9A26FDE3}"/>
          </ac:cxnSpMkLst>
        </pc:cxnChg>
      </pc:sldChg>
      <pc:sldChg chg="add del">
        <pc:chgData name="Ahmed Khaled" userId="47d5be2b1bcce5c1" providerId="LiveId" clId="{61FA7099-CFA7-44E3-9AA2-03B36A60AB6A}" dt="2024-04-17T23:20:15.037" v="184" actId="47"/>
        <pc:sldMkLst>
          <pc:docMk/>
          <pc:sldMk cId="1310497308"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8A07-78BE-5C0D-F0D7-FBD03246D3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426604-43AA-F3E2-7138-752408213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56928C-B0E7-E41D-D591-1E5692E70231}"/>
              </a:ext>
            </a:extLst>
          </p:cNvPr>
          <p:cNvSpPr>
            <a:spLocks noGrp="1"/>
          </p:cNvSpPr>
          <p:nvPr>
            <p:ph type="dt" sz="half" idx="10"/>
          </p:nvPr>
        </p:nvSpPr>
        <p:spPr/>
        <p:txBody>
          <a:bodyPr/>
          <a:lstStyle/>
          <a:p>
            <a:fld id="{30C45C54-461A-4297-B3F8-94995D085CEE}" type="datetimeFigureOut">
              <a:rPr lang="en-US" smtClean="0"/>
              <a:t>4/18/2024</a:t>
            </a:fld>
            <a:endParaRPr lang="en-US"/>
          </a:p>
        </p:txBody>
      </p:sp>
      <p:sp>
        <p:nvSpPr>
          <p:cNvPr id="5" name="Footer Placeholder 4">
            <a:extLst>
              <a:ext uri="{FF2B5EF4-FFF2-40B4-BE49-F238E27FC236}">
                <a16:creationId xmlns:a16="http://schemas.microsoft.com/office/drawing/2014/main" id="{9752B00A-5C14-2736-F1DB-0D5D6F6A9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C285D-DA97-CA26-ECC5-4EA0306DA224}"/>
              </a:ext>
            </a:extLst>
          </p:cNvPr>
          <p:cNvSpPr>
            <a:spLocks noGrp="1"/>
          </p:cNvSpPr>
          <p:nvPr>
            <p:ph type="sldNum" sz="quarter" idx="12"/>
          </p:nvPr>
        </p:nvSpPr>
        <p:spPr/>
        <p:txBody>
          <a:bodyPr/>
          <a:lstStyle/>
          <a:p>
            <a:fld id="{AA07186B-78A0-4D76-AAFA-D2B784F6CEA7}" type="slidenum">
              <a:rPr lang="en-US" smtClean="0"/>
              <a:t>‹#›</a:t>
            </a:fld>
            <a:endParaRPr lang="en-US"/>
          </a:p>
        </p:txBody>
      </p:sp>
    </p:spTree>
    <p:extLst>
      <p:ext uri="{BB962C8B-B14F-4D97-AF65-F5344CB8AC3E}">
        <p14:creationId xmlns:p14="http://schemas.microsoft.com/office/powerpoint/2010/main" val="313456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E971-C885-801F-A269-AF07D80A91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45A95E-9EE1-B93F-5A6A-DE11896E66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7E45B-A7ED-1263-1FAC-66800D1417B9}"/>
              </a:ext>
            </a:extLst>
          </p:cNvPr>
          <p:cNvSpPr>
            <a:spLocks noGrp="1"/>
          </p:cNvSpPr>
          <p:nvPr>
            <p:ph type="dt" sz="half" idx="10"/>
          </p:nvPr>
        </p:nvSpPr>
        <p:spPr/>
        <p:txBody>
          <a:bodyPr/>
          <a:lstStyle/>
          <a:p>
            <a:fld id="{30C45C54-461A-4297-B3F8-94995D085CEE}" type="datetimeFigureOut">
              <a:rPr lang="en-US" smtClean="0"/>
              <a:t>4/18/2024</a:t>
            </a:fld>
            <a:endParaRPr lang="en-US"/>
          </a:p>
        </p:txBody>
      </p:sp>
      <p:sp>
        <p:nvSpPr>
          <p:cNvPr id="5" name="Footer Placeholder 4">
            <a:extLst>
              <a:ext uri="{FF2B5EF4-FFF2-40B4-BE49-F238E27FC236}">
                <a16:creationId xmlns:a16="http://schemas.microsoft.com/office/drawing/2014/main" id="{1D163415-9135-9414-E7DE-4F733DBBB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F3EE4-6A74-C88C-06BF-118554AB073B}"/>
              </a:ext>
            </a:extLst>
          </p:cNvPr>
          <p:cNvSpPr>
            <a:spLocks noGrp="1"/>
          </p:cNvSpPr>
          <p:nvPr>
            <p:ph type="sldNum" sz="quarter" idx="12"/>
          </p:nvPr>
        </p:nvSpPr>
        <p:spPr/>
        <p:txBody>
          <a:bodyPr/>
          <a:lstStyle/>
          <a:p>
            <a:fld id="{AA07186B-78A0-4D76-AAFA-D2B784F6CEA7}" type="slidenum">
              <a:rPr lang="en-US" smtClean="0"/>
              <a:t>‹#›</a:t>
            </a:fld>
            <a:endParaRPr lang="en-US"/>
          </a:p>
        </p:txBody>
      </p:sp>
    </p:spTree>
    <p:extLst>
      <p:ext uri="{BB962C8B-B14F-4D97-AF65-F5344CB8AC3E}">
        <p14:creationId xmlns:p14="http://schemas.microsoft.com/office/powerpoint/2010/main" val="342486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4977C-5D7F-3C2B-549D-3765BE4DBB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B68790-F050-2038-949E-B1E10EA9B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36BFE-05FC-83C3-A837-BEEF6EDCA5D6}"/>
              </a:ext>
            </a:extLst>
          </p:cNvPr>
          <p:cNvSpPr>
            <a:spLocks noGrp="1"/>
          </p:cNvSpPr>
          <p:nvPr>
            <p:ph type="dt" sz="half" idx="10"/>
          </p:nvPr>
        </p:nvSpPr>
        <p:spPr/>
        <p:txBody>
          <a:bodyPr/>
          <a:lstStyle/>
          <a:p>
            <a:fld id="{30C45C54-461A-4297-B3F8-94995D085CEE}" type="datetimeFigureOut">
              <a:rPr lang="en-US" smtClean="0"/>
              <a:t>4/18/2024</a:t>
            </a:fld>
            <a:endParaRPr lang="en-US"/>
          </a:p>
        </p:txBody>
      </p:sp>
      <p:sp>
        <p:nvSpPr>
          <p:cNvPr id="5" name="Footer Placeholder 4">
            <a:extLst>
              <a:ext uri="{FF2B5EF4-FFF2-40B4-BE49-F238E27FC236}">
                <a16:creationId xmlns:a16="http://schemas.microsoft.com/office/drawing/2014/main" id="{6E294E25-4173-24C3-A498-B1A49E039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E39DD-BBC5-8481-38C6-8C2FDF8F821C}"/>
              </a:ext>
            </a:extLst>
          </p:cNvPr>
          <p:cNvSpPr>
            <a:spLocks noGrp="1"/>
          </p:cNvSpPr>
          <p:nvPr>
            <p:ph type="sldNum" sz="quarter" idx="12"/>
          </p:nvPr>
        </p:nvSpPr>
        <p:spPr/>
        <p:txBody>
          <a:bodyPr/>
          <a:lstStyle/>
          <a:p>
            <a:fld id="{AA07186B-78A0-4D76-AAFA-D2B784F6CEA7}" type="slidenum">
              <a:rPr lang="en-US" smtClean="0"/>
              <a:t>‹#›</a:t>
            </a:fld>
            <a:endParaRPr lang="en-US"/>
          </a:p>
        </p:txBody>
      </p:sp>
    </p:spTree>
    <p:extLst>
      <p:ext uri="{BB962C8B-B14F-4D97-AF65-F5344CB8AC3E}">
        <p14:creationId xmlns:p14="http://schemas.microsoft.com/office/powerpoint/2010/main" val="94419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54F2-AB73-1C22-DEF9-FDD2892271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C19F31-B0E6-71E3-F497-E8F807BC4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5F7CE-9F53-2DBC-11C5-6C505569A6C2}"/>
              </a:ext>
            </a:extLst>
          </p:cNvPr>
          <p:cNvSpPr>
            <a:spLocks noGrp="1"/>
          </p:cNvSpPr>
          <p:nvPr>
            <p:ph type="dt" sz="half" idx="10"/>
          </p:nvPr>
        </p:nvSpPr>
        <p:spPr/>
        <p:txBody>
          <a:bodyPr/>
          <a:lstStyle/>
          <a:p>
            <a:fld id="{30C45C54-461A-4297-B3F8-94995D085CEE}" type="datetimeFigureOut">
              <a:rPr lang="en-US" smtClean="0"/>
              <a:t>4/18/2024</a:t>
            </a:fld>
            <a:endParaRPr lang="en-US"/>
          </a:p>
        </p:txBody>
      </p:sp>
      <p:sp>
        <p:nvSpPr>
          <p:cNvPr id="5" name="Footer Placeholder 4">
            <a:extLst>
              <a:ext uri="{FF2B5EF4-FFF2-40B4-BE49-F238E27FC236}">
                <a16:creationId xmlns:a16="http://schemas.microsoft.com/office/drawing/2014/main" id="{2F9F6EBE-1239-6D6A-AB49-72F6783A1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0CF79-D597-9372-F1A2-8A287985E1D2}"/>
              </a:ext>
            </a:extLst>
          </p:cNvPr>
          <p:cNvSpPr>
            <a:spLocks noGrp="1"/>
          </p:cNvSpPr>
          <p:nvPr>
            <p:ph type="sldNum" sz="quarter" idx="12"/>
          </p:nvPr>
        </p:nvSpPr>
        <p:spPr/>
        <p:txBody>
          <a:bodyPr/>
          <a:lstStyle/>
          <a:p>
            <a:fld id="{AA07186B-78A0-4D76-AAFA-D2B784F6CEA7}" type="slidenum">
              <a:rPr lang="en-US" smtClean="0"/>
              <a:t>‹#›</a:t>
            </a:fld>
            <a:endParaRPr lang="en-US"/>
          </a:p>
        </p:txBody>
      </p:sp>
    </p:spTree>
    <p:extLst>
      <p:ext uri="{BB962C8B-B14F-4D97-AF65-F5344CB8AC3E}">
        <p14:creationId xmlns:p14="http://schemas.microsoft.com/office/powerpoint/2010/main" val="311016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E744-AAFA-748A-5F9C-96246BA0DA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8FA01E-437D-FA48-D0FA-19ED207A66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A82E55-45C7-6B00-50C1-FDAA04D159FC}"/>
              </a:ext>
            </a:extLst>
          </p:cNvPr>
          <p:cNvSpPr>
            <a:spLocks noGrp="1"/>
          </p:cNvSpPr>
          <p:nvPr>
            <p:ph type="dt" sz="half" idx="10"/>
          </p:nvPr>
        </p:nvSpPr>
        <p:spPr/>
        <p:txBody>
          <a:bodyPr/>
          <a:lstStyle/>
          <a:p>
            <a:fld id="{30C45C54-461A-4297-B3F8-94995D085CEE}" type="datetimeFigureOut">
              <a:rPr lang="en-US" smtClean="0"/>
              <a:t>4/18/2024</a:t>
            </a:fld>
            <a:endParaRPr lang="en-US"/>
          </a:p>
        </p:txBody>
      </p:sp>
      <p:sp>
        <p:nvSpPr>
          <p:cNvPr id="5" name="Footer Placeholder 4">
            <a:extLst>
              <a:ext uri="{FF2B5EF4-FFF2-40B4-BE49-F238E27FC236}">
                <a16:creationId xmlns:a16="http://schemas.microsoft.com/office/drawing/2014/main" id="{27231D86-ADC6-E7AD-4A88-9C3C87827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A075E-4C1C-79CE-BB84-958870434C5B}"/>
              </a:ext>
            </a:extLst>
          </p:cNvPr>
          <p:cNvSpPr>
            <a:spLocks noGrp="1"/>
          </p:cNvSpPr>
          <p:nvPr>
            <p:ph type="sldNum" sz="quarter" idx="12"/>
          </p:nvPr>
        </p:nvSpPr>
        <p:spPr/>
        <p:txBody>
          <a:bodyPr/>
          <a:lstStyle/>
          <a:p>
            <a:fld id="{AA07186B-78A0-4D76-AAFA-D2B784F6CEA7}" type="slidenum">
              <a:rPr lang="en-US" smtClean="0"/>
              <a:t>‹#›</a:t>
            </a:fld>
            <a:endParaRPr lang="en-US"/>
          </a:p>
        </p:txBody>
      </p:sp>
    </p:spTree>
    <p:extLst>
      <p:ext uri="{BB962C8B-B14F-4D97-AF65-F5344CB8AC3E}">
        <p14:creationId xmlns:p14="http://schemas.microsoft.com/office/powerpoint/2010/main" val="4224668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FB02-0270-C78D-6C16-B214407B0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2C515-CA85-43E6-BC8D-2B4FED9798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E5EC5-F4D6-D8B3-EF16-F7A8D1AB7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411FF-43A2-04DA-1A76-5A26B05A6E23}"/>
              </a:ext>
            </a:extLst>
          </p:cNvPr>
          <p:cNvSpPr>
            <a:spLocks noGrp="1"/>
          </p:cNvSpPr>
          <p:nvPr>
            <p:ph type="dt" sz="half" idx="10"/>
          </p:nvPr>
        </p:nvSpPr>
        <p:spPr/>
        <p:txBody>
          <a:bodyPr/>
          <a:lstStyle/>
          <a:p>
            <a:fld id="{30C45C54-461A-4297-B3F8-94995D085CEE}" type="datetimeFigureOut">
              <a:rPr lang="en-US" smtClean="0"/>
              <a:t>4/18/2024</a:t>
            </a:fld>
            <a:endParaRPr lang="en-US"/>
          </a:p>
        </p:txBody>
      </p:sp>
      <p:sp>
        <p:nvSpPr>
          <p:cNvPr id="6" name="Footer Placeholder 5">
            <a:extLst>
              <a:ext uri="{FF2B5EF4-FFF2-40B4-BE49-F238E27FC236}">
                <a16:creationId xmlns:a16="http://schemas.microsoft.com/office/drawing/2014/main" id="{69B0D407-C410-0768-FDE6-381E1ED0F2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4ED41-0276-E02E-F8A7-E1BC62440E4E}"/>
              </a:ext>
            </a:extLst>
          </p:cNvPr>
          <p:cNvSpPr>
            <a:spLocks noGrp="1"/>
          </p:cNvSpPr>
          <p:nvPr>
            <p:ph type="sldNum" sz="quarter" idx="12"/>
          </p:nvPr>
        </p:nvSpPr>
        <p:spPr/>
        <p:txBody>
          <a:bodyPr/>
          <a:lstStyle/>
          <a:p>
            <a:fld id="{AA07186B-78A0-4D76-AAFA-D2B784F6CEA7}" type="slidenum">
              <a:rPr lang="en-US" smtClean="0"/>
              <a:t>‹#›</a:t>
            </a:fld>
            <a:endParaRPr lang="en-US"/>
          </a:p>
        </p:txBody>
      </p:sp>
    </p:spTree>
    <p:extLst>
      <p:ext uri="{BB962C8B-B14F-4D97-AF65-F5344CB8AC3E}">
        <p14:creationId xmlns:p14="http://schemas.microsoft.com/office/powerpoint/2010/main" val="208347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FEE7-80F5-5F6E-4E3F-832BD75A2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B877C9-644C-696E-38E2-6675BEB91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C2E03B-5269-4CCD-93B1-477E4699E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8C9CBC-E3A2-4BD7-3626-CEBF3A0F6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A07093-5247-A810-0ECE-67910AB50D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10915E-D49E-7339-5A65-DB91C6E785F1}"/>
              </a:ext>
            </a:extLst>
          </p:cNvPr>
          <p:cNvSpPr>
            <a:spLocks noGrp="1"/>
          </p:cNvSpPr>
          <p:nvPr>
            <p:ph type="dt" sz="half" idx="10"/>
          </p:nvPr>
        </p:nvSpPr>
        <p:spPr/>
        <p:txBody>
          <a:bodyPr/>
          <a:lstStyle/>
          <a:p>
            <a:fld id="{30C45C54-461A-4297-B3F8-94995D085CEE}" type="datetimeFigureOut">
              <a:rPr lang="en-US" smtClean="0"/>
              <a:t>4/18/2024</a:t>
            </a:fld>
            <a:endParaRPr lang="en-US"/>
          </a:p>
        </p:txBody>
      </p:sp>
      <p:sp>
        <p:nvSpPr>
          <p:cNvPr id="8" name="Footer Placeholder 7">
            <a:extLst>
              <a:ext uri="{FF2B5EF4-FFF2-40B4-BE49-F238E27FC236}">
                <a16:creationId xmlns:a16="http://schemas.microsoft.com/office/drawing/2014/main" id="{DC4FCC24-5D1B-7DB0-7141-10D5965202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B2E076-3078-49A1-DA64-66646511034B}"/>
              </a:ext>
            </a:extLst>
          </p:cNvPr>
          <p:cNvSpPr>
            <a:spLocks noGrp="1"/>
          </p:cNvSpPr>
          <p:nvPr>
            <p:ph type="sldNum" sz="quarter" idx="12"/>
          </p:nvPr>
        </p:nvSpPr>
        <p:spPr/>
        <p:txBody>
          <a:bodyPr/>
          <a:lstStyle/>
          <a:p>
            <a:fld id="{AA07186B-78A0-4D76-AAFA-D2B784F6CEA7}" type="slidenum">
              <a:rPr lang="en-US" smtClean="0"/>
              <a:t>‹#›</a:t>
            </a:fld>
            <a:endParaRPr lang="en-US"/>
          </a:p>
        </p:txBody>
      </p:sp>
    </p:spTree>
    <p:extLst>
      <p:ext uri="{BB962C8B-B14F-4D97-AF65-F5344CB8AC3E}">
        <p14:creationId xmlns:p14="http://schemas.microsoft.com/office/powerpoint/2010/main" val="9882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DCED-8566-42F6-018B-97DF8C6593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67990-73A9-C4C6-ECBA-4D5E5393BBA7}"/>
              </a:ext>
            </a:extLst>
          </p:cNvPr>
          <p:cNvSpPr>
            <a:spLocks noGrp="1"/>
          </p:cNvSpPr>
          <p:nvPr>
            <p:ph type="dt" sz="half" idx="10"/>
          </p:nvPr>
        </p:nvSpPr>
        <p:spPr/>
        <p:txBody>
          <a:bodyPr/>
          <a:lstStyle/>
          <a:p>
            <a:fld id="{30C45C54-461A-4297-B3F8-94995D085CEE}" type="datetimeFigureOut">
              <a:rPr lang="en-US" smtClean="0"/>
              <a:t>4/18/2024</a:t>
            </a:fld>
            <a:endParaRPr lang="en-US"/>
          </a:p>
        </p:txBody>
      </p:sp>
      <p:sp>
        <p:nvSpPr>
          <p:cNvPr id="4" name="Footer Placeholder 3">
            <a:extLst>
              <a:ext uri="{FF2B5EF4-FFF2-40B4-BE49-F238E27FC236}">
                <a16:creationId xmlns:a16="http://schemas.microsoft.com/office/drawing/2014/main" id="{6C6E2C09-7D79-BE99-0D6D-709D1A2B2B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096985-15BF-4300-C918-0D8EFE14571E}"/>
              </a:ext>
            </a:extLst>
          </p:cNvPr>
          <p:cNvSpPr>
            <a:spLocks noGrp="1"/>
          </p:cNvSpPr>
          <p:nvPr>
            <p:ph type="sldNum" sz="quarter" idx="12"/>
          </p:nvPr>
        </p:nvSpPr>
        <p:spPr/>
        <p:txBody>
          <a:bodyPr/>
          <a:lstStyle/>
          <a:p>
            <a:fld id="{AA07186B-78A0-4D76-AAFA-D2B784F6CEA7}" type="slidenum">
              <a:rPr lang="en-US" smtClean="0"/>
              <a:t>‹#›</a:t>
            </a:fld>
            <a:endParaRPr lang="en-US"/>
          </a:p>
        </p:txBody>
      </p:sp>
    </p:spTree>
    <p:extLst>
      <p:ext uri="{BB962C8B-B14F-4D97-AF65-F5344CB8AC3E}">
        <p14:creationId xmlns:p14="http://schemas.microsoft.com/office/powerpoint/2010/main" val="146889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3190C-D029-7480-F401-2779DBD0CD4B}"/>
              </a:ext>
            </a:extLst>
          </p:cNvPr>
          <p:cNvSpPr>
            <a:spLocks noGrp="1"/>
          </p:cNvSpPr>
          <p:nvPr>
            <p:ph type="dt" sz="half" idx="10"/>
          </p:nvPr>
        </p:nvSpPr>
        <p:spPr/>
        <p:txBody>
          <a:bodyPr/>
          <a:lstStyle/>
          <a:p>
            <a:fld id="{30C45C54-461A-4297-B3F8-94995D085CEE}" type="datetimeFigureOut">
              <a:rPr lang="en-US" smtClean="0"/>
              <a:t>4/18/2024</a:t>
            </a:fld>
            <a:endParaRPr lang="en-US"/>
          </a:p>
        </p:txBody>
      </p:sp>
      <p:sp>
        <p:nvSpPr>
          <p:cNvPr id="3" name="Footer Placeholder 2">
            <a:extLst>
              <a:ext uri="{FF2B5EF4-FFF2-40B4-BE49-F238E27FC236}">
                <a16:creationId xmlns:a16="http://schemas.microsoft.com/office/drawing/2014/main" id="{6137253C-C3DE-D56E-18FA-AAE323E807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05A4D6-3C97-849B-7AE7-C1F2796794B0}"/>
              </a:ext>
            </a:extLst>
          </p:cNvPr>
          <p:cNvSpPr>
            <a:spLocks noGrp="1"/>
          </p:cNvSpPr>
          <p:nvPr>
            <p:ph type="sldNum" sz="quarter" idx="12"/>
          </p:nvPr>
        </p:nvSpPr>
        <p:spPr/>
        <p:txBody>
          <a:bodyPr/>
          <a:lstStyle/>
          <a:p>
            <a:fld id="{AA07186B-78A0-4D76-AAFA-D2B784F6CEA7}" type="slidenum">
              <a:rPr lang="en-US" smtClean="0"/>
              <a:t>‹#›</a:t>
            </a:fld>
            <a:endParaRPr lang="en-US"/>
          </a:p>
        </p:txBody>
      </p:sp>
    </p:spTree>
    <p:extLst>
      <p:ext uri="{BB962C8B-B14F-4D97-AF65-F5344CB8AC3E}">
        <p14:creationId xmlns:p14="http://schemas.microsoft.com/office/powerpoint/2010/main" val="327130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976D-08B3-42F0-2758-C2DF42E4A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A5578E-D94F-BE6A-32D0-1C005BDE4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0FBEC8-420A-094D-FC1A-95DF961CF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1B7040-3C31-890B-5FCF-DFB4C71FEFAB}"/>
              </a:ext>
            </a:extLst>
          </p:cNvPr>
          <p:cNvSpPr>
            <a:spLocks noGrp="1"/>
          </p:cNvSpPr>
          <p:nvPr>
            <p:ph type="dt" sz="half" idx="10"/>
          </p:nvPr>
        </p:nvSpPr>
        <p:spPr/>
        <p:txBody>
          <a:bodyPr/>
          <a:lstStyle/>
          <a:p>
            <a:fld id="{30C45C54-461A-4297-B3F8-94995D085CEE}" type="datetimeFigureOut">
              <a:rPr lang="en-US" smtClean="0"/>
              <a:t>4/18/2024</a:t>
            </a:fld>
            <a:endParaRPr lang="en-US"/>
          </a:p>
        </p:txBody>
      </p:sp>
      <p:sp>
        <p:nvSpPr>
          <p:cNvPr id="6" name="Footer Placeholder 5">
            <a:extLst>
              <a:ext uri="{FF2B5EF4-FFF2-40B4-BE49-F238E27FC236}">
                <a16:creationId xmlns:a16="http://schemas.microsoft.com/office/drawing/2014/main" id="{977FA276-723B-8E1D-5636-F7203E429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55040-579F-C59D-FDD4-F2EEA0AF67F2}"/>
              </a:ext>
            </a:extLst>
          </p:cNvPr>
          <p:cNvSpPr>
            <a:spLocks noGrp="1"/>
          </p:cNvSpPr>
          <p:nvPr>
            <p:ph type="sldNum" sz="quarter" idx="12"/>
          </p:nvPr>
        </p:nvSpPr>
        <p:spPr/>
        <p:txBody>
          <a:bodyPr/>
          <a:lstStyle/>
          <a:p>
            <a:fld id="{AA07186B-78A0-4D76-AAFA-D2B784F6CEA7}" type="slidenum">
              <a:rPr lang="en-US" smtClean="0"/>
              <a:t>‹#›</a:t>
            </a:fld>
            <a:endParaRPr lang="en-US"/>
          </a:p>
        </p:txBody>
      </p:sp>
    </p:spTree>
    <p:extLst>
      <p:ext uri="{BB962C8B-B14F-4D97-AF65-F5344CB8AC3E}">
        <p14:creationId xmlns:p14="http://schemas.microsoft.com/office/powerpoint/2010/main" val="30930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CB77-4394-7959-188C-1D2C8CD52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874DD8-C631-4368-78CB-34C8879BA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C41510-459F-3054-1FC7-2E9DA87CD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90495-3211-5579-6FBD-8159DB229CEE}"/>
              </a:ext>
            </a:extLst>
          </p:cNvPr>
          <p:cNvSpPr>
            <a:spLocks noGrp="1"/>
          </p:cNvSpPr>
          <p:nvPr>
            <p:ph type="dt" sz="half" idx="10"/>
          </p:nvPr>
        </p:nvSpPr>
        <p:spPr/>
        <p:txBody>
          <a:bodyPr/>
          <a:lstStyle/>
          <a:p>
            <a:fld id="{30C45C54-461A-4297-B3F8-94995D085CEE}" type="datetimeFigureOut">
              <a:rPr lang="en-US" smtClean="0"/>
              <a:t>4/18/2024</a:t>
            </a:fld>
            <a:endParaRPr lang="en-US"/>
          </a:p>
        </p:txBody>
      </p:sp>
      <p:sp>
        <p:nvSpPr>
          <p:cNvPr id="6" name="Footer Placeholder 5">
            <a:extLst>
              <a:ext uri="{FF2B5EF4-FFF2-40B4-BE49-F238E27FC236}">
                <a16:creationId xmlns:a16="http://schemas.microsoft.com/office/drawing/2014/main" id="{053E5377-08DC-277B-96F7-09A4C5B5F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38B67-9FCA-0377-1D76-7627253B9A2A}"/>
              </a:ext>
            </a:extLst>
          </p:cNvPr>
          <p:cNvSpPr>
            <a:spLocks noGrp="1"/>
          </p:cNvSpPr>
          <p:nvPr>
            <p:ph type="sldNum" sz="quarter" idx="12"/>
          </p:nvPr>
        </p:nvSpPr>
        <p:spPr/>
        <p:txBody>
          <a:bodyPr/>
          <a:lstStyle/>
          <a:p>
            <a:fld id="{AA07186B-78A0-4D76-AAFA-D2B784F6CEA7}" type="slidenum">
              <a:rPr lang="en-US" smtClean="0"/>
              <a:t>‹#›</a:t>
            </a:fld>
            <a:endParaRPr lang="en-US"/>
          </a:p>
        </p:txBody>
      </p:sp>
    </p:spTree>
    <p:extLst>
      <p:ext uri="{BB962C8B-B14F-4D97-AF65-F5344CB8AC3E}">
        <p14:creationId xmlns:p14="http://schemas.microsoft.com/office/powerpoint/2010/main" val="271164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E77686-5974-C1E4-B229-6C9B19DB81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9E2DD8-7837-E808-5FF2-8B22B74160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C8BBF-C60F-88EB-EACB-F8AD6C205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C45C54-461A-4297-B3F8-94995D085CEE}" type="datetimeFigureOut">
              <a:rPr lang="en-US" smtClean="0"/>
              <a:t>4/18/2024</a:t>
            </a:fld>
            <a:endParaRPr lang="en-US"/>
          </a:p>
        </p:txBody>
      </p:sp>
      <p:sp>
        <p:nvSpPr>
          <p:cNvPr id="5" name="Footer Placeholder 4">
            <a:extLst>
              <a:ext uri="{FF2B5EF4-FFF2-40B4-BE49-F238E27FC236}">
                <a16:creationId xmlns:a16="http://schemas.microsoft.com/office/drawing/2014/main" id="{2B1C02ED-3563-35C5-DD26-0C71161AD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43EE93-3EDA-4294-8EA9-053D0024E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07186B-78A0-4D76-AAFA-D2B784F6CEA7}" type="slidenum">
              <a:rPr lang="en-US" smtClean="0"/>
              <a:t>‹#›</a:t>
            </a:fld>
            <a:endParaRPr lang="en-US"/>
          </a:p>
        </p:txBody>
      </p:sp>
    </p:spTree>
    <p:extLst>
      <p:ext uri="{BB962C8B-B14F-4D97-AF65-F5344CB8AC3E}">
        <p14:creationId xmlns:p14="http://schemas.microsoft.com/office/powerpoint/2010/main" val="92621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33A99-929A-10CB-3BED-28F557F1023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**Report on Library Management System**</a:t>
            </a:r>
          </a:p>
        </p:txBody>
      </p:sp>
      <p:sp>
        <p:nvSpPr>
          <p:cNvPr id="3" name="Content Placeholder 2">
            <a:extLst>
              <a:ext uri="{FF2B5EF4-FFF2-40B4-BE49-F238E27FC236}">
                <a16:creationId xmlns:a16="http://schemas.microsoft.com/office/drawing/2014/main" id="{D8B9E0B3-8C8D-F789-8DD4-6A1A9FD53C0A}"/>
              </a:ext>
            </a:extLst>
          </p:cNvPr>
          <p:cNvSpPr>
            <a:spLocks noGrp="1"/>
          </p:cNvSpPr>
          <p:nvPr>
            <p:ph idx="1"/>
          </p:nvPr>
        </p:nvSpPr>
        <p:spPr>
          <a:xfrm>
            <a:off x="4810259" y="649480"/>
            <a:ext cx="6555347" cy="5546047"/>
          </a:xfrm>
        </p:spPr>
        <p:txBody>
          <a:bodyPr anchor="ctr">
            <a:normAutofit/>
          </a:bodyPr>
          <a:lstStyle/>
          <a:p>
            <a:r>
              <a:rPr lang="en-US" sz="2000"/>
              <a:t>Introduction:</a:t>
            </a:r>
          </a:p>
          <a:p>
            <a:r>
              <a:rPr lang="en-US" sz="2000"/>
              <a:t>This report delves into the Library Management System, a comprehensive program designed to streamline the management of member, book, and loan records within a library setting. Through a detailed examination of each class and its functions, this report aims to provide a comprehensive overview of the system's capabilities and functionality.</a:t>
            </a:r>
          </a:p>
          <a:p>
            <a:endParaRPr lang="en-US" sz="2000"/>
          </a:p>
        </p:txBody>
      </p:sp>
    </p:spTree>
    <p:extLst>
      <p:ext uri="{BB962C8B-B14F-4D97-AF65-F5344CB8AC3E}">
        <p14:creationId xmlns:p14="http://schemas.microsoft.com/office/powerpoint/2010/main" val="280888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3ACA3A2-ADCC-3237-E8E9-83FA8E7E5C6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1600" kern="1200">
                <a:solidFill>
                  <a:srgbClr val="FFFFFF"/>
                </a:solidFill>
                <a:latin typeface="+mj-lt"/>
                <a:ea typeface="+mj-ea"/>
                <a:cs typeface="+mj-cs"/>
              </a:rPr>
              <a:t>**LibraryTester Class:**</a:t>
            </a:r>
            <a:br>
              <a:rPr lang="en-US" sz="1600" kern="1200">
                <a:solidFill>
                  <a:srgbClr val="FFFFFF"/>
                </a:solidFill>
                <a:latin typeface="+mj-lt"/>
                <a:ea typeface="+mj-ea"/>
                <a:cs typeface="+mj-cs"/>
              </a:rPr>
            </a:br>
            <a:r>
              <a:rPr lang="en-US" sz="1600" kern="1200">
                <a:solidFill>
                  <a:srgbClr val="FFFFFF"/>
                </a:solidFill>
                <a:latin typeface="+mj-lt"/>
                <a:ea typeface="+mj-ea"/>
                <a:cs typeface="+mj-cs"/>
              </a:rPr>
              <a:t>The "LibraryTester" class functions as the driving force behind the system, facilitating testing and execution of library functionalities. Its main method serves as the entry point, conducting various tests to ensure the system's safety and efficiency. Key operations such as member removal and book search functionalities are rigorously tested.</a:t>
            </a:r>
          </a:p>
        </p:txBody>
      </p:sp>
      <p:pic>
        <p:nvPicPr>
          <p:cNvPr id="5" name="Content Placeholder 4" descr="A screenshot of a computer program&#10;&#10;Description automatically generated">
            <a:extLst>
              <a:ext uri="{FF2B5EF4-FFF2-40B4-BE49-F238E27FC236}">
                <a16:creationId xmlns:a16="http://schemas.microsoft.com/office/drawing/2014/main" id="{976D1193-F166-2154-3044-E7A7E5E83D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475476"/>
            <a:ext cx="7225748" cy="5907048"/>
          </a:xfrm>
          <a:prstGeom prst="rect">
            <a:avLst/>
          </a:prstGeom>
        </p:spPr>
      </p:pic>
    </p:spTree>
    <p:extLst>
      <p:ext uri="{BB962C8B-B14F-4D97-AF65-F5344CB8AC3E}">
        <p14:creationId xmlns:p14="http://schemas.microsoft.com/office/powerpoint/2010/main" val="223240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E48AAFA-53F8-B29B-6CF3-F75C1D54FF7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1300" kern="1200">
                <a:solidFill>
                  <a:srgbClr val="FFFFFF"/>
                </a:solidFill>
                <a:latin typeface="+mj-lt"/>
                <a:ea typeface="+mj-ea"/>
                <a:cs typeface="+mj-cs"/>
              </a:rPr>
              <a:t>Class "Book":</a:t>
            </a:r>
            <a:br>
              <a:rPr lang="en-US" sz="1300" kern="1200">
                <a:solidFill>
                  <a:srgbClr val="FFFFFF"/>
                </a:solidFill>
                <a:latin typeface="+mj-lt"/>
                <a:ea typeface="+mj-ea"/>
                <a:cs typeface="+mj-cs"/>
              </a:rPr>
            </a:br>
            <a:r>
              <a:rPr lang="en-US" sz="1300" kern="1200">
                <a:solidFill>
                  <a:srgbClr val="FFFFFF"/>
                </a:solidFill>
                <a:latin typeface="+mj-lt"/>
                <a:ea typeface="+mj-ea"/>
                <a:cs typeface="+mj-cs"/>
              </a:rPr>
              <a:t>The "Book" class serves as the backbone for managing book-related operations within the library. It encompasses essential functions such as setting and retrieving unique book IDs, author names, book titles, and determining whether a book is fictional or not. These functions enable efficient management of book records, facilitating easy access to book information and categorization.</a:t>
            </a:r>
          </a:p>
        </p:txBody>
      </p:sp>
      <p:pic>
        <p:nvPicPr>
          <p:cNvPr id="5" name="Content Placeholder 4" descr="A screenshot of a computer program&#10;&#10;Description automatically generated">
            <a:extLst>
              <a:ext uri="{FF2B5EF4-FFF2-40B4-BE49-F238E27FC236}">
                <a16:creationId xmlns:a16="http://schemas.microsoft.com/office/drawing/2014/main" id="{7B7C2CE0-E46B-B3FA-75C7-98C5CED7C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3049" y="467208"/>
            <a:ext cx="5464506" cy="5923584"/>
          </a:xfrm>
          <a:prstGeom prst="rect">
            <a:avLst/>
          </a:prstGeom>
        </p:spPr>
      </p:pic>
    </p:spTree>
    <p:extLst>
      <p:ext uri="{BB962C8B-B14F-4D97-AF65-F5344CB8AC3E}">
        <p14:creationId xmlns:p14="http://schemas.microsoft.com/office/powerpoint/2010/main" val="188753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928BF15-899E-CD40-2DDB-7241AC5FAE9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Book class </a:t>
            </a:r>
          </a:p>
        </p:txBody>
      </p:sp>
      <p:pic>
        <p:nvPicPr>
          <p:cNvPr id="5" name="Content Placeholder 4" descr="A computer screen shot of text&#10;&#10;Description automatically generated">
            <a:extLst>
              <a:ext uri="{FF2B5EF4-FFF2-40B4-BE49-F238E27FC236}">
                <a16:creationId xmlns:a16="http://schemas.microsoft.com/office/drawing/2014/main" id="{7D0BCDBF-613B-BA22-28EC-1C79140B76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4195" y="467208"/>
            <a:ext cx="5642213" cy="5923584"/>
          </a:xfrm>
          <a:prstGeom prst="rect">
            <a:avLst/>
          </a:prstGeom>
        </p:spPr>
      </p:pic>
    </p:spTree>
    <p:extLst>
      <p:ext uri="{BB962C8B-B14F-4D97-AF65-F5344CB8AC3E}">
        <p14:creationId xmlns:p14="http://schemas.microsoft.com/office/powerpoint/2010/main" val="351228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A401333B-D57D-996A-04CD-82E2E0D0FA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741" r="-2" b="-2"/>
          <a:stretch/>
        </p:blipFill>
        <p:spPr>
          <a:xfrm>
            <a:off x="4038599" y="10"/>
            <a:ext cx="8160026" cy="6875809"/>
          </a:xfrm>
          <a:prstGeom prst="rect">
            <a:avLst/>
          </a:prstGeom>
        </p:spPr>
      </p:pic>
      <p:sp>
        <p:nvSpPr>
          <p:cNvPr id="33" name="Freeform: Shape 32">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4BF8214-BF6B-3521-DBA8-6B5DD39101BB}"/>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endParaRPr lang="en-US" sz="4000" dirty="0">
              <a:solidFill>
                <a:srgbClr val="FFFFFF"/>
              </a:solidFill>
            </a:endParaRPr>
          </a:p>
        </p:txBody>
      </p:sp>
    </p:spTree>
    <p:extLst>
      <p:ext uri="{BB962C8B-B14F-4D97-AF65-F5344CB8AC3E}">
        <p14:creationId xmlns:p14="http://schemas.microsoft.com/office/powerpoint/2010/main" val="58505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B8EE73E9-1444-E294-0074-C91E28935F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32" b="3757"/>
          <a:stretch/>
        </p:blipFill>
        <p:spPr>
          <a:xfrm>
            <a:off x="4038599" y="10"/>
            <a:ext cx="8160026" cy="6875809"/>
          </a:xfrm>
          <a:prstGeom prst="rect">
            <a:avLst/>
          </a:prstGeom>
        </p:spPr>
      </p:pic>
      <p:sp>
        <p:nvSpPr>
          <p:cNvPr id="38" name="Freeform: Shape 3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73E9D81-BFB2-9E11-83B8-AEA0DE36800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1600">
                <a:solidFill>
                  <a:srgbClr val="FFFFFF"/>
                </a:solidFill>
              </a:rPr>
              <a:t>Class "Member":</a:t>
            </a:r>
            <a:br>
              <a:rPr lang="en-US" sz="1600">
                <a:solidFill>
                  <a:srgbClr val="FFFFFF"/>
                </a:solidFill>
              </a:rPr>
            </a:br>
            <a:r>
              <a:rPr lang="en-US" sz="1600">
                <a:solidFill>
                  <a:srgbClr val="FFFFFF"/>
                </a:solidFill>
              </a:rPr>
              <a:t>The "Member" class plays a pivotal role in managing member-related tasks within the library system. It offers functions for searching members based on their last names and removing members from the library records. These functions streamline member management processes, ensuring smooth operations and effective organization of member data.</a:t>
            </a:r>
          </a:p>
        </p:txBody>
      </p:sp>
    </p:spTree>
    <p:extLst>
      <p:ext uri="{BB962C8B-B14F-4D97-AF65-F5344CB8AC3E}">
        <p14:creationId xmlns:p14="http://schemas.microsoft.com/office/powerpoint/2010/main" val="222479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5718EE83-FDB1-3D67-4ACB-7906AE6714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984" r="-1" b="20654"/>
          <a:stretch/>
        </p:blipFill>
        <p:spPr>
          <a:xfrm>
            <a:off x="4038599" y="10"/>
            <a:ext cx="8160026" cy="6875809"/>
          </a:xfrm>
          <a:prstGeom prst="rect">
            <a:avLst/>
          </a:prstGeom>
        </p:spPr>
      </p:pic>
      <p:sp>
        <p:nvSpPr>
          <p:cNvPr id="38" name="Freeform: Shape 3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EFC18F-0C9D-3DAE-E06F-52419775C30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endParaRPr lang="en-US" sz="4000">
              <a:solidFill>
                <a:srgbClr val="FFFFFF"/>
              </a:solidFill>
            </a:endParaRPr>
          </a:p>
        </p:txBody>
      </p:sp>
    </p:spTree>
    <p:extLst>
      <p:ext uri="{BB962C8B-B14F-4D97-AF65-F5344CB8AC3E}">
        <p14:creationId xmlns:p14="http://schemas.microsoft.com/office/powerpoint/2010/main" val="378296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9B447FE-DDA9-4B30-828A-59FC56912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6096002"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2884" y="609601"/>
            <a:ext cx="6858003" cy="5638801"/>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2217950"/>
            <a:ext cx="6103518" cy="4640049"/>
          </a:xfrm>
          <a:prstGeom prst="rect">
            <a:avLst/>
          </a:prstGeom>
          <a:gradFill>
            <a:gsLst>
              <a:gs pos="0">
                <a:schemeClr val="accent1">
                  <a:alpha val="0"/>
                </a:schemeClr>
              </a:gs>
              <a:gs pos="72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86C3B9CB-4E48-4726-B7B9-9E02F71B1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37312">
            <a:off x="565239" y="1211422"/>
            <a:ext cx="4640488" cy="4640488"/>
          </a:xfrm>
          <a:prstGeom prst="ellipse">
            <a:avLst/>
          </a:prstGeom>
          <a:gradFill>
            <a:gsLst>
              <a:gs pos="53000">
                <a:schemeClr val="accent1">
                  <a:alpha val="0"/>
                </a:schemeClr>
              </a:gs>
              <a:gs pos="100000">
                <a:schemeClr val="accent1">
                  <a:lumMod val="40000"/>
                  <a:lumOff val="60000"/>
                  <a:alpha val="1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0"/>
            <a:ext cx="6103519" cy="6870700"/>
          </a:xfrm>
          <a:prstGeom prst="rect">
            <a:avLst/>
          </a:prstGeom>
          <a:gradFill>
            <a:gsLst>
              <a:gs pos="24000">
                <a:schemeClr val="accent1">
                  <a:alpha val="0"/>
                </a:schemeClr>
              </a:gs>
              <a:gs pos="100000">
                <a:srgbClr val="000000">
                  <a:alpha val="71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A73A94-A9B3-3D86-BF4D-3CECA0B69F3A}"/>
              </a:ext>
            </a:extLst>
          </p:cNvPr>
          <p:cNvSpPr>
            <a:spLocks noGrp="1"/>
          </p:cNvSpPr>
          <p:nvPr>
            <p:ph type="title"/>
          </p:nvPr>
        </p:nvSpPr>
        <p:spPr>
          <a:xfrm>
            <a:off x="1069788" y="2654490"/>
            <a:ext cx="4567686" cy="3220382"/>
          </a:xfrm>
        </p:spPr>
        <p:txBody>
          <a:bodyPr vert="horz" lIns="91440" tIns="45720" rIns="91440" bIns="45720" rtlCol="0" anchor="t">
            <a:normAutofit/>
          </a:bodyPr>
          <a:lstStyle/>
          <a:p>
            <a:pPr algn="r"/>
            <a:r>
              <a:rPr lang="en-US" sz="1600">
                <a:solidFill>
                  <a:srgbClr val="FFFFFF"/>
                </a:solidFill>
              </a:rPr>
              <a:t>Class "Library":</a:t>
            </a:r>
            <a:br>
              <a:rPr lang="en-US" sz="1600">
                <a:solidFill>
                  <a:srgbClr val="FFFFFF"/>
                </a:solidFill>
              </a:rPr>
            </a:br>
            <a:r>
              <a:rPr lang="en-US" sz="1600">
                <a:solidFill>
                  <a:srgbClr val="FFFFFF"/>
                </a:solidFill>
              </a:rPr>
              <a:t>The "Library" class serves as the central hub for orchestrating all library-related activities. It provides a comprehensive set of functions for adding, printing, and removing member, book, and loan records. Additionally, it includes functions for removing loan records and printing lists of loans, members, and books. These functions collectively empower librarians to efficiently manage library resources and transactions, ensuring optimal service delivery to patrons.</a:t>
            </a:r>
          </a:p>
        </p:txBody>
      </p:sp>
      <p:pic>
        <p:nvPicPr>
          <p:cNvPr id="5" name="Content Placeholder 4" descr="A screenshot of a computer program&#10;&#10;Description automatically generated">
            <a:extLst>
              <a:ext uri="{FF2B5EF4-FFF2-40B4-BE49-F238E27FC236}">
                <a16:creationId xmlns:a16="http://schemas.microsoft.com/office/drawing/2014/main" id="{85E8155F-2E1C-3816-31D4-419DBC807D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717"/>
          <a:stretch/>
        </p:blipFill>
        <p:spPr>
          <a:xfrm>
            <a:off x="6553199" y="457200"/>
            <a:ext cx="5181602" cy="5943600"/>
          </a:xfrm>
          <a:prstGeom prst="rect">
            <a:avLst/>
          </a:prstGeom>
        </p:spPr>
      </p:pic>
    </p:spTree>
    <p:extLst>
      <p:ext uri="{BB962C8B-B14F-4D97-AF65-F5344CB8AC3E}">
        <p14:creationId xmlns:p14="http://schemas.microsoft.com/office/powerpoint/2010/main" val="361595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6536E295-EF5B-4BE9-A4CB-D5C581AAA9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83" name="Color">
              <a:extLst>
                <a:ext uri="{FF2B5EF4-FFF2-40B4-BE49-F238E27FC236}">
                  <a16:creationId xmlns:a16="http://schemas.microsoft.com/office/drawing/2014/main" id="{9EDFE04B-BA3D-4E70-8E8D-3130980E0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Color">
              <a:extLst>
                <a:ext uri="{FF2B5EF4-FFF2-40B4-BE49-F238E27FC236}">
                  <a16:creationId xmlns:a16="http://schemas.microsoft.com/office/drawing/2014/main" id="{9B9AA2D3-5BB5-441E-AE46-54B87F251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computer screen shot of text&#10;&#10;Description automatically generated">
            <a:extLst>
              <a:ext uri="{FF2B5EF4-FFF2-40B4-BE49-F238E27FC236}">
                <a16:creationId xmlns:a16="http://schemas.microsoft.com/office/drawing/2014/main" id="{8EECA1B9-D13F-F482-93FE-CA6986CCF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159" y="925237"/>
            <a:ext cx="5315702" cy="4996759"/>
          </a:xfrm>
          <a:prstGeom prst="rect">
            <a:avLst/>
          </a:prstGeom>
        </p:spPr>
      </p:pic>
      <p:grpSp>
        <p:nvGrpSpPr>
          <p:cNvPr id="86" name="Group 8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87" name="Freeform: Shape 8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1" name="Freeform: Shape 9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 name="Freeform: Shape 9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3" name="Freeform: Shape 9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0" name="Content Placeholder 19">
            <a:extLst>
              <a:ext uri="{FF2B5EF4-FFF2-40B4-BE49-F238E27FC236}">
                <a16:creationId xmlns:a16="http://schemas.microsoft.com/office/drawing/2014/main" id="{6DC2614B-D297-1ED8-3041-AABD9450EBDF}"/>
              </a:ext>
            </a:extLst>
          </p:cNvPr>
          <p:cNvSpPr>
            <a:spLocks noGrp="1"/>
          </p:cNvSpPr>
          <p:nvPr>
            <p:ph idx="1"/>
          </p:nvPr>
        </p:nvSpPr>
        <p:spPr>
          <a:xfrm>
            <a:off x="786384" y="3952172"/>
            <a:ext cx="5074368" cy="2229172"/>
          </a:xfrm>
        </p:spPr>
        <p:txBody>
          <a:bodyPr anchor="t">
            <a:normAutofit/>
          </a:bodyPr>
          <a:lstStyle/>
          <a:p>
            <a:r>
              <a:rPr lang="en-US" sz="1800">
                <a:solidFill>
                  <a:schemeClr val="bg1"/>
                </a:solidFill>
              </a:rPr>
              <a:t>**Loan Class:**</a:t>
            </a:r>
          </a:p>
          <a:p>
            <a:r>
              <a:rPr lang="en-US" sz="1800">
                <a:solidFill>
                  <a:schemeClr val="bg1"/>
                </a:solidFill>
              </a:rPr>
              <a:t>The "Loan" class is pivotal in tracking and recording book borrowing activities within the library. It captures essential information such as member ID, book ID, loan date, and expected return date. Through functions like adding, removing, and listing loans, the class ensures efficient management of library loans.</a:t>
            </a:r>
          </a:p>
        </p:txBody>
      </p:sp>
    </p:spTree>
    <p:extLst>
      <p:ext uri="{BB962C8B-B14F-4D97-AF65-F5344CB8AC3E}">
        <p14:creationId xmlns:p14="http://schemas.microsoft.com/office/powerpoint/2010/main" val="3693380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401</Words>
  <Application>Microsoft Office PowerPoint</Application>
  <PresentationFormat>Widescreen</PresentationFormat>
  <Paragraphs>10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**Report on Library Management System**</vt:lpstr>
      <vt:lpstr>**LibraryTester Class:** The "LibraryTester" class functions as the driving force behind the system, facilitating testing and execution of library functionalities. Its main method serves as the entry point, conducting various tests to ensure the system's safety and efficiency. Key operations such as member removal and book search functionalities are rigorously tested.</vt:lpstr>
      <vt:lpstr>Class "Book": The "Book" class serves as the backbone for managing book-related operations within the library. It encompasses essential functions such as setting and retrieving unique book IDs, author names, book titles, and determining whether a book is fictional or not. These functions enable efficient management of book records, facilitating easy access to book information and categorization.</vt:lpstr>
      <vt:lpstr>Book class </vt:lpstr>
      <vt:lpstr>PowerPoint Presentation</vt:lpstr>
      <vt:lpstr>Class "Member": The "Member" class plays a pivotal role in managing member-related tasks within the library system. It offers functions for searching members based on their last names and removing members from the library records. These functions streamline member management processes, ensuring smooth operations and effective organization of member data.</vt:lpstr>
      <vt:lpstr>PowerPoint Presentation</vt:lpstr>
      <vt:lpstr>Class "Library": The "Library" class serves as the central hub for orchestrating all library-related activities. It provides a comprehensive set of functions for adding, printing, and removing member, book, and loan records. Additionally, it includes functions for removing loan records and printing lists of loans, members, and books. These functions collectively empower librarians to efficiently manage library resources and transactions, ensuring optimal service delivery to patrons.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Library Management System**</dc:title>
  <dc:creator>Ahmed Khaled</dc:creator>
  <cp:lastModifiedBy>Ahmed Khaled</cp:lastModifiedBy>
  <cp:revision>1</cp:revision>
  <dcterms:created xsi:type="dcterms:W3CDTF">2024-04-17T22:37:14Z</dcterms:created>
  <dcterms:modified xsi:type="dcterms:W3CDTF">2024-04-17T23:20:21Z</dcterms:modified>
</cp:coreProperties>
</file>