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4136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019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669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346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901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3128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5750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66180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96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2780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094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4507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205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7310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15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4423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4369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6650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khalid-0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330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Ahmed Khalid 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https://github.com/ahmedkhalid-01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</TotalTime>
  <Words>3024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Carlito</vt:lpstr>
      <vt:lpstr>Trebuchet MS</vt:lpstr>
      <vt:lpstr>Berlin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Ahmed</cp:lastModifiedBy>
  <cp:revision>2</cp:revision>
  <dcterms:created xsi:type="dcterms:W3CDTF">2021-08-26T16:53:12Z</dcterms:created>
  <dcterms:modified xsi:type="dcterms:W3CDTF">2023-06-26T14:08:25Z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