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 Assaly" userId="c9f16b5cd42fdb0b" providerId="LiveId" clId="{B093C6C5-ED1E-4717-A1EA-A7FEF8CAF131}"/>
    <pc:docChg chg="addSld modSld sldOrd">
      <pc:chgData name="Jalal Assaly" userId="c9f16b5cd42fdb0b" providerId="LiveId" clId="{B093C6C5-ED1E-4717-A1EA-A7FEF8CAF131}" dt="2023-08-09T13:14:58.307" v="8"/>
      <pc:docMkLst>
        <pc:docMk/>
      </pc:docMkLst>
      <pc:sldChg chg="new ord">
        <pc:chgData name="Jalal Assaly" userId="c9f16b5cd42fdb0b" providerId="LiveId" clId="{B093C6C5-ED1E-4717-A1EA-A7FEF8CAF131}" dt="2023-08-09T13:14:56.343" v="6"/>
        <pc:sldMkLst>
          <pc:docMk/>
          <pc:sldMk cId="1353956149" sldId="257"/>
        </pc:sldMkLst>
      </pc:sldChg>
      <pc:sldChg chg="new ord">
        <pc:chgData name="Jalal Assaly" userId="c9f16b5cd42fdb0b" providerId="LiveId" clId="{B093C6C5-ED1E-4717-A1EA-A7FEF8CAF131}" dt="2023-08-09T13:14:39.927" v="3"/>
        <pc:sldMkLst>
          <pc:docMk/>
          <pc:sldMk cId="977923364" sldId="258"/>
        </pc:sldMkLst>
      </pc:sldChg>
      <pc:sldChg chg="new ord">
        <pc:chgData name="Jalal Assaly" userId="c9f16b5cd42fdb0b" providerId="LiveId" clId="{B093C6C5-ED1E-4717-A1EA-A7FEF8CAF131}" dt="2023-08-09T13:14:58.307" v="8"/>
        <pc:sldMkLst>
          <pc:docMk/>
          <pc:sldMk cId="168831006" sldId="25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A735D-7FFE-458F-B429-7D3549BCDC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1C4B16-65BE-44D6-A3AC-DE3A2F5924C4}">
      <dgm:prSet/>
      <dgm:spPr/>
      <dgm:t>
        <a:bodyPr/>
        <a:lstStyle/>
        <a:p>
          <a:r>
            <a:rPr lang="en-US"/>
            <a:t>1- Reviewing OCA Concepts.</a:t>
          </a:r>
        </a:p>
      </dgm:t>
    </dgm:pt>
    <dgm:pt modelId="{3EA94C46-F669-4460-9FF0-E40EFE9DD218}" type="parTrans" cxnId="{5A557299-F2FC-4E33-8462-6CAB2BB5ED57}">
      <dgm:prSet/>
      <dgm:spPr/>
      <dgm:t>
        <a:bodyPr/>
        <a:lstStyle/>
        <a:p>
          <a:endParaRPr lang="en-US"/>
        </a:p>
      </dgm:t>
    </dgm:pt>
    <dgm:pt modelId="{8EE01D9E-3E91-4161-9793-C32E664AA77A}" type="sibTrans" cxnId="{5A557299-F2FC-4E33-8462-6CAB2BB5ED57}">
      <dgm:prSet/>
      <dgm:spPr/>
      <dgm:t>
        <a:bodyPr/>
        <a:lstStyle/>
        <a:p>
          <a:endParaRPr lang="en-US"/>
        </a:p>
      </dgm:t>
    </dgm:pt>
    <dgm:pt modelId="{88407B73-4539-4EF5-9672-9F1D66B43275}">
      <dgm:prSet/>
      <dgm:spPr/>
      <dgm:t>
        <a:bodyPr/>
        <a:lstStyle/>
        <a:p>
          <a:r>
            <a:rPr lang="en-US"/>
            <a:t>2- Using instanceof.</a:t>
          </a:r>
        </a:p>
      </dgm:t>
    </dgm:pt>
    <dgm:pt modelId="{FBBF1897-D9D5-4FF0-BC87-BA54B06A7F5F}" type="parTrans" cxnId="{7AEE4CB9-D808-4EDF-A24B-CA7B7F6CD90E}">
      <dgm:prSet/>
      <dgm:spPr/>
      <dgm:t>
        <a:bodyPr/>
        <a:lstStyle/>
        <a:p>
          <a:endParaRPr lang="en-US"/>
        </a:p>
      </dgm:t>
    </dgm:pt>
    <dgm:pt modelId="{246288C3-13A6-474C-BC67-ACA8CBCD9AB5}" type="sibTrans" cxnId="{7AEE4CB9-D808-4EDF-A24B-CA7B7F6CD90E}">
      <dgm:prSet/>
      <dgm:spPr/>
      <dgm:t>
        <a:bodyPr/>
        <a:lstStyle/>
        <a:p>
          <a:endParaRPr lang="en-US"/>
        </a:p>
      </dgm:t>
    </dgm:pt>
    <dgm:pt modelId="{F4EF71BD-1187-4C02-9097-2B85DAE1A93C}">
      <dgm:prSet/>
      <dgm:spPr/>
      <dgm:t>
        <a:bodyPr/>
        <a:lstStyle/>
        <a:p>
          <a:r>
            <a:rPr lang="en-US"/>
            <a:t>3- Understanding virtual method invocation.</a:t>
          </a:r>
        </a:p>
      </dgm:t>
    </dgm:pt>
    <dgm:pt modelId="{809C8838-3FD2-431E-A576-F51EC2443399}" type="parTrans" cxnId="{95DF5769-407D-48DD-BAEF-EFDF7A27F2B7}">
      <dgm:prSet/>
      <dgm:spPr/>
      <dgm:t>
        <a:bodyPr/>
        <a:lstStyle/>
        <a:p>
          <a:endParaRPr lang="en-US"/>
        </a:p>
      </dgm:t>
    </dgm:pt>
    <dgm:pt modelId="{57DBF9BA-4A74-4A7A-AF12-66E422ADFB54}" type="sibTrans" cxnId="{95DF5769-407D-48DD-BAEF-EFDF7A27F2B7}">
      <dgm:prSet/>
      <dgm:spPr/>
      <dgm:t>
        <a:bodyPr/>
        <a:lstStyle/>
        <a:p>
          <a:endParaRPr lang="en-US"/>
        </a:p>
      </dgm:t>
    </dgm:pt>
    <dgm:pt modelId="{92FF1B0B-A560-462B-BF58-3C6E8C82A270}">
      <dgm:prSet/>
      <dgm:spPr/>
      <dgm:t>
        <a:bodyPr/>
        <a:lstStyle/>
        <a:p>
          <a:r>
            <a:rPr lang="en-US"/>
            <a:t>4- Annotating overridden methods.</a:t>
          </a:r>
        </a:p>
      </dgm:t>
    </dgm:pt>
    <dgm:pt modelId="{3BC7FF0E-94E0-4C6A-B2A6-56913774523B}" type="parTrans" cxnId="{6B16DD09-A8FC-49AA-90E9-F1C53FA09083}">
      <dgm:prSet/>
      <dgm:spPr/>
      <dgm:t>
        <a:bodyPr/>
        <a:lstStyle/>
        <a:p>
          <a:endParaRPr lang="en-US"/>
        </a:p>
      </dgm:t>
    </dgm:pt>
    <dgm:pt modelId="{801DA460-F085-44D0-B3B6-972C4844D10A}" type="sibTrans" cxnId="{6B16DD09-A8FC-49AA-90E9-F1C53FA09083}">
      <dgm:prSet/>
      <dgm:spPr/>
      <dgm:t>
        <a:bodyPr/>
        <a:lstStyle/>
        <a:p>
          <a:endParaRPr lang="en-US"/>
        </a:p>
      </dgm:t>
    </dgm:pt>
    <dgm:pt modelId="{6F1783EB-AE31-48F5-A8CA-63B812D2FECF}">
      <dgm:prSet/>
      <dgm:spPr/>
      <dgm:t>
        <a:bodyPr/>
        <a:lstStyle/>
        <a:p>
          <a:r>
            <a:rPr lang="en-US"/>
            <a:t>5- Coding equals, hashCode and toString.</a:t>
          </a:r>
        </a:p>
      </dgm:t>
    </dgm:pt>
    <dgm:pt modelId="{4F120636-5C9B-4F19-AD7D-ED8028184465}" type="parTrans" cxnId="{AEBB45C9-3705-42EF-8D1C-AF7E9BC05E95}">
      <dgm:prSet/>
      <dgm:spPr/>
      <dgm:t>
        <a:bodyPr/>
        <a:lstStyle/>
        <a:p>
          <a:endParaRPr lang="en-US"/>
        </a:p>
      </dgm:t>
    </dgm:pt>
    <dgm:pt modelId="{0274ECAF-6880-4FB9-BE31-247A4618230B}" type="sibTrans" cxnId="{AEBB45C9-3705-42EF-8D1C-AF7E9BC05E95}">
      <dgm:prSet/>
      <dgm:spPr/>
      <dgm:t>
        <a:bodyPr/>
        <a:lstStyle/>
        <a:p>
          <a:endParaRPr lang="en-US"/>
        </a:p>
      </dgm:t>
    </dgm:pt>
    <dgm:pt modelId="{5569A7C2-BCE7-42A2-91D2-3D0A15FB43B0}">
      <dgm:prSet/>
      <dgm:spPr/>
      <dgm:t>
        <a:bodyPr/>
        <a:lstStyle/>
        <a:p>
          <a:r>
            <a:rPr lang="en-US"/>
            <a:t>6- Working with Enums.</a:t>
          </a:r>
        </a:p>
      </dgm:t>
    </dgm:pt>
    <dgm:pt modelId="{32F6B4C5-9954-4193-B788-C14C10F6148F}" type="parTrans" cxnId="{14ED1EB9-DA0D-4A16-840F-2751E03427AA}">
      <dgm:prSet/>
      <dgm:spPr/>
      <dgm:t>
        <a:bodyPr/>
        <a:lstStyle/>
        <a:p>
          <a:endParaRPr lang="en-US"/>
        </a:p>
      </dgm:t>
    </dgm:pt>
    <dgm:pt modelId="{E0496255-0EE3-4E2E-AA7D-1C7123821CE4}" type="sibTrans" cxnId="{14ED1EB9-DA0D-4A16-840F-2751E03427AA}">
      <dgm:prSet/>
      <dgm:spPr/>
      <dgm:t>
        <a:bodyPr/>
        <a:lstStyle/>
        <a:p>
          <a:endParaRPr lang="en-US"/>
        </a:p>
      </dgm:t>
    </dgm:pt>
    <dgm:pt modelId="{6AF08577-A716-4251-B40B-4D77A68A6B5F}">
      <dgm:prSet/>
      <dgm:spPr/>
      <dgm:t>
        <a:bodyPr/>
        <a:lstStyle/>
        <a:p>
          <a:r>
            <a:rPr lang="en-US"/>
            <a:t>7- Creating Nested Classes.</a:t>
          </a:r>
        </a:p>
      </dgm:t>
    </dgm:pt>
    <dgm:pt modelId="{91270F84-29D4-4B00-86B6-A86ECCC038AA}" type="parTrans" cxnId="{D61EE4AC-E2EA-4916-A18A-A4567BBF0668}">
      <dgm:prSet/>
      <dgm:spPr/>
      <dgm:t>
        <a:bodyPr/>
        <a:lstStyle/>
        <a:p>
          <a:endParaRPr lang="en-US"/>
        </a:p>
      </dgm:t>
    </dgm:pt>
    <dgm:pt modelId="{680435F5-B515-4080-A786-1297DB07AD08}" type="sibTrans" cxnId="{D61EE4AC-E2EA-4916-A18A-A4567BBF0668}">
      <dgm:prSet/>
      <dgm:spPr/>
      <dgm:t>
        <a:bodyPr/>
        <a:lstStyle/>
        <a:p>
          <a:endParaRPr lang="en-US"/>
        </a:p>
      </dgm:t>
    </dgm:pt>
    <dgm:pt modelId="{2917DEC8-6AC9-463C-81D4-588A43C1D8A5}" type="pres">
      <dgm:prSet presAssocID="{39CA735D-7FFE-458F-B429-7D3549BCDC6D}" presName="linear" presStyleCnt="0">
        <dgm:presLayoutVars>
          <dgm:dir/>
          <dgm:animLvl val="lvl"/>
          <dgm:resizeHandles val="exact"/>
        </dgm:presLayoutVars>
      </dgm:prSet>
      <dgm:spPr/>
    </dgm:pt>
    <dgm:pt modelId="{E496F588-CB5D-43C9-A428-98C3DBAD4DE2}" type="pres">
      <dgm:prSet presAssocID="{DC1C4B16-65BE-44D6-A3AC-DE3A2F5924C4}" presName="parentLin" presStyleCnt="0"/>
      <dgm:spPr/>
    </dgm:pt>
    <dgm:pt modelId="{D5C4EE32-0240-4566-8FE9-E17BABCF3C91}" type="pres">
      <dgm:prSet presAssocID="{DC1C4B16-65BE-44D6-A3AC-DE3A2F5924C4}" presName="parentLeftMargin" presStyleLbl="node1" presStyleIdx="0" presStyleCnt="7"/>
      <dgm:spPr/>
    </dgm:pt>
    <dgm:pt modelId="{06782B4A-24F1-4E3A-89FE-CCA2A12F48F3}" type="pres">
      <dgm:prSet presAssocID="{DC1C4B16-65BE-44D6-A3AC-DE3A2F5924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AB18FE-45FF-4A1B-96D4-5C91861D4B36}" type="pres">
      <dgm:prSet presAssocID="{DC1C4B16-65BE-44D6-A3AC-DE3A2F5924C4}" presName="negativeSpace" presStyleCnt="0"/>
      <dgm:spPr/>
    </dgm:pt>
    <dgm:pt modelId="{6DE9853F-513F-4D10-ACDA-E01B2F35E817}" type="pres">
      <dgm:prSet presAssocID="{DC1C4B16-65BE-44D6-A3AC-DE3A2F5924C4}" presName="childText" presStyleLbl="conFgAcc1" presStyleIdx="0" presStyleCnt="7">
        <dgm:presLayoutVars>
          <dgm:bulletEnabled val="1"/>
        </dgm:presLayoutVars>
      </dgm:prSet>
      <dgm:spPr/>
    </dgm:pt>
    <dgm:pt modelId="{3303B25A-1CF0-4EBF-BD31-F8AFA11F3A4A}" type="pres">
      <dgm:prSet presAssocID="{8EE01D9E-3E91-4161-9793-C32E664AA77A}" presName="spaceBetweenRectangles" presStyleCnt="0"/>
      <dgm:spPr/>
    </dgm:pt>
    <dgm:pt modelId="{4BBED022-A816-4B80-92CF-2DCED497EE50}" type="pres">
      <dgm:prSet presAssocID="{88407B73-4539-4EF5-9672-9F1D66B43275}" presName="parentLin" presStyleCnt="0"/>
      <dgm:spPr/>
    </dgm:pt>
    <dgm:pt modelId="{D2DBAAB9-7B7D-4DAB-8C8E-278EA5213972}" type="pres">
      <dgm:prSet presAssocID="{88407B73-4539-4EF5-9672-9F1D66B43275}" presName="parentLeftMargin" presStyleLbl="node1" presStyleIdx="0" presStyleCnt="7"/>
      <dgm:spPr/>
    </dgm:pt>
    <dgm:pt modelId="{3AB18573-D66E-4CC0-9CDC-D1FBF8D2084C}" type="pres">
      <dgm:prSet presAssocID="{88407B73-4539-4EF5-9672-9F1D66B4327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B6CC6C0-BE57-4161-AAAF-B1B4F2D8C81C}" type="pres">
      <dgm:prSet presAssocID="{88407B73-4539-4EF5-9672-9F1D66B43275}" presName="negativeSpace" presStyleCnt="0"/>
      <dgm:spPr/>
    </dgm:pt>
    <dgm:pt modelId="{347A7020-AA90-4E10-A66D-D83BEFAD0AE0}" type="pres">
      <dgm:prSet presAssocID="{88407B73-4539-4EF5-9672-9F1D66B43275}" presName="childText" presStyleLbl="conFgAcc1" presStyleIdx="1" presStyleCnt="7">
        <dgm:presLayoutVars>
          <dgm:bulletEnabled val="1"/>
        </dgm:presLayoutVars>
      </dgm:prSet>
      <dgm:spPr/>
    </dgm:pt>
    <dgm:pt modelId="{CA70BB88-8175-46E5-98A0-C8D248A6F500}" type="pres">
      <dgm:prSet presAssocID="{246288C3-13A6-474C-BC67-ACA8CBCD9AB5}" presName="spaceBetweenRectangles" presStyleCnt="0"/>
      <dgm:spPr/>
    </dgm:pt>
    <dgm:pt modelId="{821958A4-8859-4781-A1F4-4620D0400935}" type="pres">
      <dgm:prSet presAssocID="{F4EF71BD-1187-4C02-9097-2B85DAE1A93C}" presName="parentLin" presStyleCnt="0"/>
      <dgm:spPr/>
    </dgm:pt>
    <dgm:pt modelId="{4414415D-6E7D-4047-AC2F-28C2E06933CF}" type="pres">
      <dgm:prSet presAssocID="{F4EF71BD-1187-4C02-9097-2B85DAE1A93C}" presName="parentLeftMargin" presStyleLbl="node1" presStyleIdx="1" presStyleCnt="7"/>
      <dgm:spPr/>
    </dgm:pt>
    <dgm:pt modelId="{B692B0F2-5127-45BB-A45C-30C0D91841C4}" type="pres">
      <dgm:prSet presAssocID="{F4EF71BD-1187-4C02-9097-2B85DAE1A9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EC835D0-7A78-4FB7-AA4B-F150B049C9B1}" type="pres">
      <dgm:prSet presAssocID="{F4EF71BD-1187-4C02-9097-2B85DAE1A93C}" presName="negativeSpace" presStyleCnt="0"/>
      <dgm:spPr/>
    </dgm:pt>
    <dgm:pt modelId="{3C77452F-F7D1-4189-BFE0-AA8F18C02C45}" type="pres">
      <dgm:prSet presAssocID="{F4EF71BD-1187-4C02-9097-2B85DAE1A93C}" presName="childText" presStyleLbl="conFgAcc1" presStyleIdx="2" presStyleCnt="7">
        <dgm:presLayoutVars>
          <dgm:bulletEnabled val="1"/>
        </dgm:presLayoutVars>
      </dgm:prSet>
      <dgm:spPr/>
    </dgm:pt>
    <dgm:pt modelId="{0DA84E4D-F0E8-4438-BC6B-CD604462EDD9}" type="pres">
      <dgm:prSet presAssocID="{57DBF9BA-4A74-4A7A-AF12-66E422ADFB54}" presName="spaceBetweenRectangles" presStyleCnt="0"/>
      <dgm:spPr/>
    </dgm:pt>
    <dgm:pt modelId="{20701A1D-C8A8-43DE-B18E-75A61E65AF5D}" type="pres">
      <dgm:prSet presAssocID="{92FF1B0B-A560-462B-BF58-3C6E8C82A270}" presName="parentLin" presStyleCnt="0"/>
      <dgm:spPr/>
    </dgm:pt>
    <dgm:pt modelId="{83A445D8-C186-4076-95E7-146741B353AF}" type="pres">
      <dgm:prSet presAssocID="{92FF1B0B-A560-462B-BF58-3C6E8C82A270}" presName="parentLeftMargin" presStyleLbl="node1" presStyleIdx="2" presStyleCnt="7"/>
      <dgm:spPr/>
    </dgm:pt>
    <dgm:pt modelId="{CBBC6A0B-37BF-4CCB-AADB-C6C9FCD488F4}" type="pres">
      <dgm:prSet presAssocID="{92FF1B0B-A560-462B-BF58-3C6E8C82A27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CD32E8-F9B6-4B72-9459-88F59160EDE2}" type="pres">
      <dgm:prSet presAssocID="{92FF1B0B-A560-462B-BF58-3C6E8C82A270}" presName="negativeSpace" presStyleCnt="0"/>
      <dgm:spPr/>
    </dgm:pt>
    <dgm:pt modelId="{C0CF5C53-86E7-45F5-99DF-C6B99C18FB06}" type="pres">
      <dgm:prSet presAssocID="{92FF1B0B-A560-462B-BF58-3C6E8C82A270}" presName="childText" presStyleLbl="conFgAcc1" presStyleIdx="3" presStyleCnt="7">
        <dgm:presLayoutVars>
          <dgm:bulletEnabled val="1"/>
        </dgm:presLayoutVars>
      </dgm:prSet>
      <dgm:spPr/>
    </dgm:pt>
    <dgm:pt modelId="{C79E70BC-6E8B-4D76-8D59-D31CC39C6ECE}" type="pres">
      <dgm:prSet presAssocID="{801DA460-F085-44D0-B3B6-972C4844D10A}" presName="spaceBetweenRectangles" presStyleCnt="0"/>
      <dgm:spPr/>
    </dgm:pt>
    <dgm:pt modelId="{C645BBA5-CF7A-4CED-8A54-56816C327F24}" type="pres">
      <dgm:prSet presAssocID="{6F1783EB-AE31-48F5-A8CA-63B812D2FECF}" presName="parentLin" presStyleCnt="0"/>
      <dgm:spPr/>
    </dgm:pt>
    <dgm:pt modelId="{9CEDAA98-0E41-466B-972E-5796DC25176F}" type="pres">
      <dgm:prSet presAssocID="{6F1783EB-AE31-48F5-A8CA-63B812D2FECF}" presName="parentLeftMargin" presStyleLbl="node1" presStyleIdx="3" presStyleCnt="7"/>
      <dgm:spPr/>
    </dgm:pt>
    <dgm:pt modelId="{9E1F1750-85F2-4A0B-8A04-69C97E15DE5B}" type="pres">
      <dgm:prSet presAssocID="{6F1783EB-AE31-48F5-A8CA-63B812D2FEC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50C3DED-30CB-479E-8994-FC0C010F41E7}" type="pres">
      <dgm:prSet presAssocID="{6F1783EB-AE31-48F5-A8CA-63B812D2FECF}" presName="negativeSpace" presStyleCnt="0"/>
      <dgm:spPr/>
    </dgm:pt>
    <dgm:pt modelId="{8E53DF4E-72C1-42FC-BC87-4ED24D585918}" type="pres">
      <dgm:prSet presAssocID="{6F1783EB-AE31-48F5-A8CA-63B812D2FECF}" presName="childText" presStyleLbl="conFgAcc1" presStyleIdx="4" presStyleCnt="7">
        <dgm:presLayoutVars>
          <dgm:bulletEnabled val="1"/>
        </dgm:presLayoutVars>
      </dgm:prSet>
      <dgm:spPr/>
    </dgm:pt>
    <dgm:pt modelId="{C0680392-258C-453F-BAD4-422499E2A207}" type="pres">
      <dgm:prSet presAssocID="{0274ECAF-6880-4FB9-BE31-247A4618230B}" presName="spaceBetweenRectangles" presStyleCnt="0"/>
      <dgm:spPr/>
    </dgm:pt>
    <dgm:pt modelId="{C04330B8-F79F-4878-8BD0-930D909AFE7E}" type="pres">
      <dgm:prSet presAssocID="{5569A7C2-BCE7-42A2-91D2-3D0A15FB43B0}" presName="parentLin" presStyleCnt="0"/>
      <dgm:spPr/>
    </dgm:pt>
    <dgm:pt modelId="{64BE0C51-0BE0-494B-98A3-5F3DE6901D9B}" type="pres">
      <dgm:prSet presAssocID="{5569A7C2-BCE7-42A2-91D2-3D0A15FB43B0}" presName="parentLeftMargin" presStyleLbl="node1" presStyleIdx="4" presStyleCnt="7"/>
      <dgm:spPr/>
    </dgm:pt>
    <dgm:pt modelId="{A0078D90-B264-4D19-BB91-B39C84659FB8}" type="pres">
      <dgm:prSet presAssocID="{5569A7C2-BCE7-42A2-91D2-3D0A15FB43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D168AC7-07AD-4244-96F8-0EFFA61DC361}" type="pres">
      <dgm:prSet presAssocID="{5569A7C2-BCE7-42A2-91D2-3D0A15FB43B0}" presName="negativeSpace" presStyleCnt="0"/>
      <dgm:spPr/>
    </dgm:pt>
    <dgm:pt modelId="{14B0D820-1E05-4A97-9B2D-93596A3E34DD}" type="pres">
      <dgm:prSet presAssocID="{5569A7C2-BCE7-42A2-91D2-3D0A15FB43B0}" presName="childText" presStyleLbl="conFgAcc1" presStyleIdx="5" presStyleCnt="7">
        <dgm:presLayoutVars>
          <dgm:bulletEnabled val="1"/>
        </dgm:presLayoutVars>
      </dgm:prSet>
      <dgm:spPr/>
    </dgm:pt>
    <dgm:pt modelId="{72A98546-4491-4C43-939A-93AF392FBF50}" type="pres">
      <dgm:prSet presAssocID="{E0496255-0EE3-4E2E-AA7D-1C7123821CE4}" presName="spaceBetweenRectangles" presStyleCnt="0"/>
      <dgm:spPr/>
    </dgm:pt>
    <dgm:pt modelId="{6DEACCFB-E210-4BFA-8CF1-227B144BD3DA}" type="pres">
      <dgm:prSet presAssocID="{6AF08577-A716-4251-B40B-4D77A68A6B5F}" presName="parentLin" presStyleCnt="0"/>
      <dgm:spPr/>
    </dgm:pt>
    <dgm:pt modelId="{F91B4899-717C-4F82-9BFA-E101ED44439A}" type="pres">
      <dgm:prSet presAssocID="{6AF08577-A716-4251-B40B-4D77A68A6B5F}" presName="parentLeftMargin" presStyleLbl="node1" presStyleIdx="5" presStyleCnt="7"/>
      <dgm:spPr/>
    </dgm:pt>
    <dgm:pt modelId="{D36260BC-6CC3-455F-9207-FE356369BE43}" type="pres">
      <dgm:prSet presAssocID="{6AF08577-A716-4251-B40B-4D77A68A6B5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2EB5C3A-FF81-4E72-BA72-874BA311D67A}" type="pres">
      <dgm:prSet presAssocID="{6AF08577-A716-4251-B40B-4D77A68A6B5F}" presName="negativeSpace" presStyleCnt="0"/>
      <dgm:spPr/>
    </dgm:pt>
    <dgm:pt modelId="{B364E9BD-0429-483D-B746-3B753154E4A5}" type="pres">
      <dgm:prSet presAssocID="{6AF08577-A716-4251-B40B-4D77A68A6B5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B16DD09-A8FC-49AA-90E9-F1C53FA09083}" srcId="{39CA735D-7FFE-458F-B429-7D3549BCDC6D}" destId="{92FF1B0B-A560-462B-BF58-3C6E8C82A270}" srcOrd="3" destOrd="0" parTransId="{3BC7FF0E-94E0-4C6A-B2A6-56913774523B}" sibTransId="{801DA460-F085-44D0-B3B6-972C4844D10A}"/>
    <dgm:cxn modelId="{85BDD20C-1C0C-4D1C-94FF-D4661170DB42}" type="presOf" srcId="{5569A7C2-BCE7-42A2-91D2-3D0A15FB43B0}" destId="{64BE0C51-0BE0-494B-98A3-5F3DE6901D9B}" srcOrd="0" destOrd="0" presId="urn:microsoft.com/office/officeart/2005/8/layout/list1"/>
    <dgm:cxn modelId="{DFDF6811-2D7D-40A0-8291-2AC5855F6390}" type="presOf" srcId="{92FF1B0B-A560-462B-BF58-3C6E8C82A270}" destId="{CBBC6A0B-37BF-4CCB-AADB-C6C9FCD488F4}" srcOrd="1" destOrd="0" presId="urn:microsoft.com/office/officeart/2005/8/layout/list1"/>
    <dgm:cxn modelId="{B3EF0538-DB6B-4301-952E-974BFA3305D0}" type="presOf" srcId="{6F1783EB-AE31-48F5-A8CA-63B812D2FECF}" destId="{9E1F1750-85F2-4A0B-8A04-69C97E15DE5B}" srcOrd="1" destOrd="0" presId="urn:microsoft.com/office/officeart/2005/8/layout/list1"/>
    <dgm:cxn modelId="{4F43A638-EAD7-44F6-8656-3BD913FB2E8D}" type="presOf" srcId="{5569A7C2-BCE7-42A2-91D2-3D0A15FB43B0}" destId="{A0078D90-B264-4D19-BB91-B39C84659FB8}" srcOrd="1" destOrd="0" presId="urn:microsoft.com/office/officeart/2005/8/layout/list1"/>
    <dgm:cxn modelId="{2A704E5C-E594-4CBE-9162-1D923AA9EF6D}" type="presOf" srcId="{88407B73-4539-4EF5-9672-9F1D66B43275}" destId="{D2DBAAB9-7B7D-4DAB-8C8E-278EA5213972}" srcOrd="0" destOrd="0" presId="urn:microsoft.com/office/officeart/2005/8/layout/list1"/>
    <dgm:cxn modelId="{BA42885E-B0EE-499D-AB18-BDACF0EBBEA5}" type="presOf" srcId="{DC1C4B16-65BE-44D6-A3AC-DE3A2F5924C4}" destId="{D5C4EE32-0240-4566-8FE9-E17BABCF3C91}" srcOrd="0" destOrd="0" presId="urn:microsoft.com/office/officeart/2005/8/layout/list1"/>
    <dgm:cxn modelId="{95DF5769-407D-48DD-BAEF-EFDF7A27F2B7}" srcId="{39CA735D-7FFE-458F-B429-7D3549BCDC6D}" destId="{F4EF71BD-1187-4C02-9097-2B85DAE1A93C}" srcOrd="2" destOrd="0" parTransId="{809C8838-3FD2-431E-A576-F51EC2443399}" sibTransId="{57DBF9BA-4A74-4A7A-AF12-66E422ADFB54}"/>
    <dgm:cxn modelId="{E9C5C46B-6877-4472-B5B9-7CC37DDFED06}" type="presOf" srcId="{88407B73-4539-4EF5-9672-9F1D66B43275}" destId="{3AB18573-D66E-4CC0-9CDC-D1FBF8D2084C}" srcOrd="1" destOrd="0" presId="urn:microsoft.com/office/officeart/2005/8/layout/list1"/>
    <dgm:cxn modelId="{D8599B53-6738-4BC6-A533-A813E095E545}" type="presOf" srcId="{6AF08577-A716-4251-B40B-4D77A68A6B5F}" destId="{D36260BC-6CC3-455F-9207-FE356369BE43}" srcOrd="1" destOrd="0" presId="urn:microsoft.com/office/officeart/2005/8/layout/list1"/>
    <dgm:cxn modelId="{6E214A93-066E-4F03-AB48-7ECC22655320}" type="presOf" srcId="{F4EF71BD-1187-4C02-9097-2B85DAE1A93C}" destId="{B692B0F2-5127-45BB-A45C-30C0D91841C4}" srcOrd="1" destOrd="0" presId="urn:microsoft.com/office/officeart/2005/8/layout/list1"/>
    <dgm:cxn modelId="{5A557299-F2FC-4E33-8462-6CAB2BB5ED57}" srcId="{39CA735D-7FFE-458F-B429-7D3549BCDC6D}" destId="{DC1C4B16-65BE-44D6-A3AC-DE3A2F5924C4}" srcOrd="0" destOrd="0" parTransId="{3EA94C46-F669-4460-9FF0-E40EFE9DD218}" sibTransId="{8EE01D9E-3E91-4161-9793-C32E664AA77A}"/>
    <dgm:cxn modelId="{D61EE4AC-E2EA-4916-A18A-A4567BBF0668}" srcId="{39CA735D-7FFE-458F-B429-7D3549BCDC6D}" destId="{6AF08577-A716-4251-B40B-4D77A68A6B5F}" srcOrd="6" destOrd="0" parTransId="{91270F84-29D4-4B00-86B6-A86ECCC038AA}" sibTransId="{680435F5-B515-4080-A786-1297DB07AD08}"/>
    <dgm:cxn modelId="{7BA56FAE-DD53-4A10-9851-555D35FADBCC}" type="presOf" srcId="{F4EF71BD-1187-4C02-9097-2B85DAE1A93C}" destId="{4414415D-6E7D-4047-AC2F-28C2E06933CF}" srcOrd="0" destOrd="0" presId="urn:microsoft.com/office/officeart/2005/8/layout/list1"/>
    <dgm:cxn modelId="{AC6087B7-0736-44BA-BAC3-F80A083F70EA}" type="presOf" srcId="{DC1C4B16-65BE-44D6-A3AC-DE3A2F5924C4}" destId="{06782B4A-24F1-4E3A-89FE-CCA2A12F48F3}" srcOrd="1" destOrd="0" presId="urn:microsoft.com/office/officeart/2005/8/layout/list1"/>
    <dgm:cxn modelId="{BB61A4B8-858F-4275-876C-30AD50950404}" type="presOf" srcId="{6AF08577-A716-4251-B40B-4D77A68A6B5F}" destId="{F91B4899-717C-4F82-9BFA-E101ED44439A}" srcOrd="0" destOrd="0" presId="urn:microsoft.com/office/officeart/2005/8/layout/list1"/>
    <dgm:cxn modelId="{14ED1EB9-DA0D-4A16-840F-2751E03427AA}" srcId="{39CA735D-7FFE-458F-B429-7D3549BCDC6D}" destId="{5569A7C2-BCE7-42A2-91D2-3D0A15FB43B0}" srcOrd="5" destOrd="0" parTransId="{32F6B4C5-9954-4193-B788-C14C10F6148F}" sibTransId="{E0496255-0EE3-4E2E-AA7D-1C7123821CE4}"/>
    <dgm:cxn modelId="{7AEE4CB9-D808-4EDF-A24B-CA7B7F6CD90E}" srcId="{39CA735D-7FFE-458F-B429-7D3549BCDC6D}" destId="{88407B73-4539-4EF5-9672-9F1D66B43275}" srcOrd="1" destOrd="0" parTransId="{FBBF1897-D9D5-4FF0-BC87-BA54B06A7F5F}" sibTransId="{246288C3-13A6-474C-BC67-ACA8CBCD9AB5}"/>
    <dgm:cxn modelId="{B6DB8ABD-2FE4-4EB2-AD4C-74D07D89EF09}" type="presOf" srcId="{6F1783EB-AE31-48F5-A8CA-63B812D2FECF}" destId="{9CEDAA98-0E41-466B-972E-5796DC25176F}" srcOrd="0" destOrd="0" presId="urn:microsoft.com/office/officeart/2005/8/layout/list1"/>
    <dgm:cxn modelId="{89D7DEC2-1D0D-4408-985A-6818CCB8B97B}" type="presOf" srcId="{39CA735D-7FFE-458F-B429-7D3549BCDC6D}" destId="{2917DEC8-6AC9-463C-81D4-588A43C1D8A5}" srcOrd="0" destOrd="0" presId="urn:microsoft.com/office/officeart/2005/8/layout/list1"/>
    <dgm:cxn modelId="{AEBB45C9-3705-42EF-8D1C-AF7E9BC05E95}" srcId="{39CA735D-7FFE-458F-B429-7D3549BCDC6D}" destId="{6F1783EB-AE31-48F5-A8CA-63B812D2FECF}" srcOrd="4" destOrd="0" parTransId="{4F120636-5C9B-4F19-AD7D-ED8028184465}" sibTransId="{0274ECAF-6880-4FB9-BE31-247A4618230B}"/>
    <dgm:cxn modelId="{D4BDD8F0-63F9-4760-8744-18767638505B}" type="presOf" srcId="{92FF1B0B-A560-462B-BF58-3C6E8C82A270}" destId="{83A445D8-C186-4076-95E7-146741B353AF}" srcOrd="0" destOrd="0" presId="urn:microsoft.com/office/officeart/2005/8/layout/list1"/>
    <dgm:cxn modelId="{D7AE1237-0024-40BC-BE8B-BD9737B43E37}" type="presParOf" srcId="{2917DEC8-6AC9-463C-81D4-588A43C1D8A5}" destId="{E496F588-CB5D-43C9-A428-98C3DBAD4DE2}" srcOrd="0" destOrd="0" presId="urn:microsoft.com/office/officeart/2005/8/layout/list1"/>
    <dgm:cxn modelId="{B6A4640D-D6F8-4773-9C0B-3E3A29B093B1}" type="presParOf" srcId="{E496F588-CB5D-43C9-A428-98C3DBAD4DE2}" destId="{D5C4EE32-0240-4566-8FE9-E17BABCF3C91}" srcOrd="0" destOrd="0" presId="urn:microsoft.com/office/officeart/2005/8/layout/list1"/>
    <dgm:cxn modelId="{1155F9C1-575F-417E-97DD-22884FE2BC7D}" type="presParOf" srcId="{E496F588-CB5D-43C9-A428-98C3DBAD4DE2}" destId="{06782B4A-24F1-4E3A-89FE-CCA2A12F48F3}" srcOrd="1" destOrd="0" presId="urn:microsoft.com/office/officeart/2005/8/layout/list1"/>
    <dgm:cxn modelId="{93E746D8-4E35-43A7-AFAC-0E043931DC5F}" type="presParOf" srcId="{2917DEC8-6AC9-463C-81D4-588A43C1D8A5}" destId="{B1AB18FE-45FF-4A1B-96D4-5C91861D4B36}" srcOrd="1" destOrd="0" presId="urn:microsoft.com/office/officeart/2005/8/layout/list1"/>
    <dgm:cxn modelId="{1F6B2CCC-6B01-4DDD-87E0-F5FCA3A36854}" type="presParOf" srcId="{2917DEC8-6AC9-463C-81D4-588A43C1D8A5}" destId="{6DE9853F-513F-4D10-ACDA-E01B2F35E817}" srcOrd="2" destOrd="0" presId="urn:microsoft.com/office/officeart/2005/8/layout/list1"/>
    <dgm:cxn modelId="{01B7B27A-E99F-4ECF-9E00-0F6717E178C2}" type="presParOf" srcId="{2917DEC8-6AC9-463C-81D4-588A43C1D8A5}" destId="{3303B25A-1CF0-4EBF-BD31-F8AFA11F3A4A}" srcOrd="3" destOrd="0" presId="urn:microsoft.com/office/officeart/2005/8/layout/list1"/>
    <dgm:cxn modelId="{D0D914E4-B1FD-41DA-942D-2364C2143E4E}" type="presParOf" srcId="{2917DEC8-6AC9-463C-81D4-588A43C1D8A5}" destId="{4BBED022-A816-4B80-92CF-2DCED497EE50}" srcOrd="4" destOrd="0" presId="urn:microsoft.com/office/officeart/2005/8/layout/list1"/>
    <dgm:cxn modelId="{4B47E3C3-469B-4E56-A61B-DA8F36CBD62A}" type="presParOf" srcId="{4BBED022-A816-4B80-92CF-2DCED497EE50}" destId="{D2DBAAB9-7B7D-4DAB-8C8E-278EA5213972}" srcOrd="0" destOrd="0" presId="urn:microsoft.com/office/officeart/2005/8/layout/list1"/>
    <dgm:cxn modelId="{3578D013-31E1-441B-9C14-0FC34BC0BD98}" type="presParOf" srcId="{4BBED022-A816-4B80-92CF-2DCED497EE50}" destId="{3AB18573-D66E-4CC0-9CDC-D1FBF8D2084C}" srcOrd="1" destOrd="0" presId="urn:microsoft.com/office/officeart/2005/8/layout/list1"/>
    <dgm:cxn modelId="{2B0E1234-361F-4A68-BE29-1364ADFF65D6}" type="presParOf" srcId="{2917DEC8-6AC9-463C-81D4-588A43C1D8A5}" destId="{3B6CC6C0-BE57-4161-AAAF-B1B4F2D8C81C}" srcOrd="5" destOrd="0" presId="urn:microsoft.com/office/officeart/2005/8/layout/list1"/>
    <dgm:cxn modelId="{313BAD6B-5EF4-4C95-895F-26AD1F55B72B}" type="presParOf" srcId="{2917DEC8-6AC9-463C-81D4-588A43C1D8A5}" destId="{347A7020-AA90-4E10-A66D-D83BEFAD0AE0}" srcOrd="6" destOrd="0" presId="urn:microsoft.com/office/officeart/2005/8/layout/list1"/>
    <dgm:cxn modelId="{A9CDF003-51E5-4606-9677-DFED770436EE}" type="presParOf" srcId="{2917DEC8-6AC9-463C-81D4-588A43C1D8A5}" destId="{CA70BB88-8175-46E5-98A0-C8D248A6F500}" srcOrd="7" destOrd="0" presId="urn:microsoft.com/office/officeart/2005/8/layout/list1"/>
    <dgm:cxn modelId="{429831F8-D6D1-4406-883F-4A8811723625}" type="presParOf" srcId="{2917DEC8-6AC9-463C-81D4-588A43C1D8A5}" destId="{821958A4-8859-4781-A1F4-4620D0400935}" srcOrd="8" destOrd="0" presId="urn:microsoft.com/office/officeart/2005/8/layout/list1"/>
    <dgm:cxn modelId="{3F9229B9-0DEB-4A9B-9A2D-C0C78AFBE608}" type="presParOf" srcId="{821958A4-8859-4781-A1F4-4620D0400935}" destId="{4414415D-6E7D-4047-AC2F-28C2E06933CF}" srcOrd="0" destOrd="0" presId="urn:microsoft.com/office/officeart/2005/8/layout/list1"/>
    <dgm:cxn modelId="{389978B6-8195-4292-BE1E-9E2B51EB5E53}" type="presParOf" srcId="{821958A4-8859-4781-A1F4-4620D0400935}" destId="{B692B0F2-5127-45BB-A45C-30C0D91841C4}" srcOrd="1" destOrd="0" presId="urn:microsoft.com/office/officeart/2005/8/layout/list1"/>
    <dgm:cxn modelId="{E1F12B3E-985E-414C-B88A-D6CD8F4B20BE}" type="presParOf" srcId="{2917DEC8-6AC9-463C-81D4-588A43C1D8A5}" destId="{CEC835D0-7A78-4FB7-AA4B-F150B049C9B1}" srcOrd="9" destOrd="0" presId="urn:microsoft.com/office/officeart/2005/8/layout/list1"/>
    <dgm:cxn modelId="{A8CE8FF2-E72C-4262-841E-2A824EFA99AE}" type="presParOf" srcId="{2917DEC8-6AC9-463C-81D4-588A43C1D8A5}" destId="{3C77452F-F7D1-4189-BFE0-AA8F18C02C45}" srcOrd="10" destOrd="0" presId="urn:microsoft.com/office/officeart/2005/8/layout/list1"/>
    <dgm:cxn modelId="{53DCEC1F-A839-4B11-966E-33B6ABA7EA1D}" type="presParOf" srcId="{2917DEC8-6AC9-463C-81D4-588A43C1D8A5}" destId="{0DA84E4D-F0E8-4438-BC6B-CD604462EDD9}" srcOrd="11" destOrd="0" presId="urn:microsoft.com/office/officeart/2005/8/layout/list1"/>
    <dgm:cxn modelId="{853AE065-6CAB-46AD-84E6-EEBFCF3C1479}" type="presParOf" srcId="{2917DEC8-6AC9-463C-81D4-588A43C1D8A5}" destId="{20701A1D-C8A8-43DE-B18E-75A61E65AF5D}" srcOrd="12" destOrd="0" presId="urn:microsoft.com/office/officeart/2005/8/layout/list1"/>
    <dgm:cxn modelId="{C0B8CE94-8FA9-45AF-A717-35F1A00AA4F0}" type="presParOf" srcId="{20701A1D-C8A8-43DE-B18E-75A61E65AF5D}" destId="{83A445D8-C186-4076-95E7-146741B353AF}" srcOrd="0" destOrd="0" presId="urn:microsoft.com/office/officeart/2005/8/layout/list1"/>
    <dgm:cxn modelId="{1DE45FF6-D63F-4FB2-BA4A-21465D61F66E}" type="presParOf" srcId="{20701A1D-C8A8-43DE-B18E-75A61E65AF5D}" destId="{CBBC6A0B-37BF-4CCB-AADB-C6C9FCD488F4}" srcOrd="1" destOrd="0" presId="urn:microsoft.com/office/officeart/2005/8/layout/list1"/>
    <dgm:cxn modelId="{4883EF43-8800-4B5D-952A-854A026A6632}" type="presParOf" srcId="{2917DEC8-6AC9-463C-81D4-588A43C1D8A5}" destId="{7BCD32E8-F9B6-4B72-9459-88F59160EDE2}" srcOrd="13" destOrd="0" presId="urn:microsoft.com/office/officeart/2005/8/layout/list1"/>
    <dgm:cxn modelId="{5FC7D0D0-26D9-49F9-B1CD-FB7623FAD851}" type="presParOf" srcId="{2917DEC8-6AC9-463C-81D4-588A43C1D8A5}" destId="{C0CF5C53-86E7-45F5-99DF-C6B99C18FB06}" srcOrd="14" destOrd="0" presId="urn:microsoft.com/office/officeart/2005/8/layout/list1"/>
    <dgm:cxn modelId="{59C3C50A-52AE-4375-99BD-80305B02FD17}" type="presParOf" srcId="{2917DEC8-6AC9-463C-81D4-588A43C1D8A5}" destId="{C79E70BC-6E8B-4D76-8D59-D31CC39C6ECE}" srcOrd="15" destOrd="0" presId="urn:microsoft.com/office/officeart/2005/8/layout/list1"/>
    <dgm:cxn modelId="{BA326616-EB9A-48A4-AA0B-0A05538AD80A}" type="presParOf" srcId="{2917DEC8-6AC9-463C-81D4-588A43C1D8A5}" destId="{C645BBA5-CF7A-4CED-8A54-56816C327F24}" srcOrd="16" destOrd="0" presId="urn:microsoft.com/office/officeart/2005/8/layout/list1"/>
    <dgm:cxn modelId="{1682E810-1798-422E-9E1F-B604A531AE48}" type="presParOf" srcId="{C645BBA5-CF7A-4CED-8A54-56816C327F24}" destId="{9CEDAA98-0E41-466B-972E-5796DC25176F}" srcOrd="0" destOrd="0" presId="urn:microsoft.com/office/officeart/2005/8/layout/list1"/>
    <dgm:cxn modelId="{28EDCC50-314E-4E50-BC32-694700058A86}" type="presParOf" srcId="{C645BBA5-CF7A-4CED-8A54-56816C327F24}" destId="{9E1F1750-85F2-4A0B-8A04-69C97E15DE5B}" srcOrd="1" destOrd="0" presId="urn:microsoft.com/office/officeart/2005/8/layout/list1"/>
    <dgm:cxn modelId="{3D66CFE7-31A6-4C0A-A0B8-2EC904AF8F12}" type="presParOf" srcId="{2917DEC8-6AC9-463C-81D4-588A43C1D8A5}" destId="{E50C3DED-30CB-479E-8994-FC0C010F41E7}" srcOrd="17" destOrd="0" presId="urn:microsoft.com/office/officeart/2005/8/layout/list1"/>
    <dgm:cxn modelId="{495DFFEB-5F8A-48C5-A984-4A131B3BDE7E}" type="presParOf" srcId="{2917DEC8-6AC9-463C-81D4-588A43C1D8A5}" destId="{8E53DF4E-72C1-42FC-BC87-4ED24D585918}" srcOrd="18" destOrd="0" presId="urn:microsoft.com/office/officeart/2005/8/layout/list1"/>
    <dgm:cxn modelId="{DFF788EF-2AE1-4F6A-B79C-B9C11A36CDA2}" type="presParOf" srcId="{2917DEC8-6AC9-463C-81D4-588A43C1D8A5}" destId="{C0680392-258C-453F-BAD4-422499E2A207}" srcOrd="19" destOrd="0" presId="urn:microsoft.com/office/officeart/2005/8/layout/list1"/>
    <dgm:cxn modelId="{8770E947-E75D-4461-87FF-9533494C8551}" type="presParOf" srcId="{2917DEC8-6AC9-463C-81D4-588A43C1D8A5}" destId="{C04330B8-F79F-4878-8BD0-930D909AFE7E}" srcOrd="20" destOrd="0" presId="urn:microsoft.com/office/officeart/2005/8/layout/list1"/>
    <dgm:cxn modelId="{900FF29F-A36C-4B88-82EA-CCEDB1B9C1CE}" type="presParOf" srcId="{C04330B8-F79F-4878-8BD0-930D909AFE7E}" destId="{64BE0C51-0BE0-494B-98A3-5F3DE6901D9B}" srcOrd="0" destOrd="0" presId="urn:microsoft.com/office/officeart/2005/8/layout/list1"/>
    <dgm:cxn modelId="{61F20795-7D42-4CDB-A529-4ABF32DABAA3}" type="presParOf" srcId="{C04330B8-F79F-4878-8BD0-930D909AFE7E}" destId="{A0078D90-B264-4D19-BB91-B39C84659FB8}" srcOrd="1" destOrd="0" presId="urn:microsoft.com/office/officeart/2005/8/layout/list1"/>
    <dgm:cxn modelId="{4754E983-5B62-4131-B640-861674143B82}" type="presParOf" srcId="{2917DEC8-6AC9-463C-81D4-588A43C1D8A5}" destId="{AD168AC7-07AD-4244-96F8-0EFFA61DC361}" srcOrd="21" destOrd="0" presId="urn:microsoft.com/office/officeart/2005/8/layout/list1"/>
    <dgm:cxn modelId="{E2CF944D-3CE1-442C-81F1-860BC6C96C87}" type="presParOf" srcId="{2917DEC8-6AC9-463C-81D4-588A43C1D8A5}" destId="{14B0D820-1E05-4A97-9B2D-93596A3E34DD}" srcOrd="22" destOrd="0" presId="urn:microsoft.com/office/officeart/2005/8/layout/list1"/>
    <dgm:cxn modelId="{63C7F5B5-7F37-482F-8D76-C3907DB1168E}" type="presParOf" srcId="{2917DEC8-6AC9-463C-81D4-588A43C1D8A5}" destId="{72A98546-4491-4C43-939A-93AF392FBF50}" srcOrd="23" destOrd="0" presId="urn:microsoft.com/office/officeart/2005/8/layout/list1"/>
    <dgm:cxn modelId="{813F8B92-240E-4FFF-B757-4A35AE0EFDB0}" type="presParOf" srcId="{2917DEC8-6AC9-463C-81D4-588A43C1D8A5}" destId="{6DEACCFB-E210-4BFA-8CF1-227B144BD3DA}" srcOrd="24" destOrd="0" presId="urn:microsoft.com/office/officeart/2005/8/layout/list1"/>
    <dgm:cxn modelId="{FA3A8E6E-A8B8-4218-A53E-BE98EB2261C5}" type="presParOf" srcId="{6DEACCFB-E210-4BFA-8CF1-227B144BD3DA}" destId="{F91B4899-717C-4F82-9BFA-E101ED44439A}" srcOrd="0" destOrd="0" presId="urn:microsoft.com/office/officeart/2005/8/layout/list1"/>
    <dgm:cxn modelId="{76AD80D9-6AFF-4BF4-B9FB-E79FFAF5BCE2}" type="presParOf" srcId="{6DEACCFB-E210-4BFA-8CF1-227B144BD3DA}" destId="{D36260BC-6CC3-455F-9207-FE356369BE43}" srcOrd="1" destOrd="0" presId="urn:microsoft.com/office/officeart/2005/8/layout/list1"/>
    <dgm:cxn modelId="{185FA049-41DA-4423-8655-1173473B8B58}" type="presParOf" srcId="{2917DEC8-6AC9-463C-81D4-588A43C1D8A5}" destId="{82EB5C3A-FF81-4E72-BA72-874BA311D67A}" srcOrd="25" destOrd="0" presId="urn:microsoft.com/office/officeart/2005/8/layout/list1"/>
    <dgm:cxn modelId="{AC5A7CFB-A20D-4446-8766-2D55BE099BD7}" type="presParOf" srcId="{2917DEC8-6AC9-463C-81D4-588A43C1D8A5}" destId="{B364E9BD-0429-483D-B746-3B753154E4A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2531C-E837-4B36-9B65-DBFEE2FA047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73EBB5-365C-42D2-854C-37420BFB9691}">
      <dgm:prSet/>
      <dgm:spPr/>
      <dgm:t>
        <a:bodyPr/>
        <a:lstStyle/>
        <a:p>
          <a:r>
            <a:rPr lang="en-US" baseline="0" dirty="0" err="1"/>
            <a:t>instanceof</a:t>
          </a:r>
          <a:r>
            <a:rPr lang="en-US" baseline="0" dirty="0"/>
            <a:t> is an operator that is used to determine whether an object is an instance of a particular class Or Subclass that derives from specific class.</a:t>
          </a:r>
          <a:endParaRPr lang="en-US" dirty="0"/>
        </a:p>
      </dgm:t>
    </dgm:pt>
    <dgm:pt modelId="{D138E853-1C85-4570-B843-1C1BB7206FDD}" type="parTrans" cxnId="{E7D9A5F1-DB8E-41B2-A71D-5BD7BC5AFF0F}">
      <dgm:prSet/>
      <dgm:spPr/>
      <dgm:t>
        <a:bodyPr/>
        <a:lstStyle/>
        <a:p>
          <a:endParaRPr lang="en-US"/>
        </a:p>
      </dgm:t>
    </dgm:pt>
    <dgm:pt modelId="{2604FCDE-FA97-4A7C-B27F-AA78F118BC7C}" type="sibTrans" cxnId="{E7D9A5F1-DB8E-41B2-A71D-5BD7BC5AFF0F}">
      <dgm:prSet/>
      <dgm:spPr/>
      <dgm:t>
        <a:bodyPr/>
        <a:lstStyle/>
        <a:p>
          <a:endParaRPr lang="en-US"/>
        </a:p>
      </dgm:t>
    </dgm:pt>
    <dgm:pt modelId="{C68F9DE7-454B-430D-BF3F-B823E5B8FB34}" type="pres">
      <dgm:prSet presAssocID="{1912531C-E837-4B36-9B65-DBFEE2FA047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BC69AB-76F3-4BB4-BB54-39CAF6A9494F}" type="pres">
      <dgm:prSet presAssocID="{D973EBB5-365C-42D2-854C-37420BFB9691}" presName="horFlow" presStyleCnt="0"/>
      <dgm:spPr/>
    </dgm:pt>
    <dgm:pt modelId="{F21F6691-0B02-476B-98CA-2C5E28F0F930}" type="pres">
      <dgm:prSet presAssocID="{D973EBB5-365C-42D2-854C-37420BFB9691}" presName="bigChev" presStyleLbl="node1" presStyleIdx="0" presStyleCnt="1"/>
      <dgm:spPr/>
    </dgm:pt>
  </dgm:ptLst>
  <dgm:cxnLst>
    <dgm:cxn modelId="{4FFB2F49-EAE8-4B34-A115-4B33B5ED2EBA}" type="presOf" srcId="{D973EBB5-365C-42D2-854C-37420BFB9691}" destId="{F21F6691-0B02-476B-98CA-2C5E28F0F930}" srcOrd="0" destOrd="0" presId="urn:microsoft.com/office/officeart/2005/8/layout/lProcess3"/>
    <dgm:cxn modelId="{11BD22B9-8DB3-4CEA-9C0F-D7A29A5AE150}" type="presOf" srcId="{1912531C-E837-4B36-9B65-DBFEE2FA0476}" destId="{C68F9DE7-454B-430D-BF3F-B823E5B8FB34}" srcOrd="0" destOrd="0" presId="urn:microsoft.com/office/officeart/2005/8/layout/lProcess3"/>
    <dgm:cxn modelId="{E7D9A5F1-DB8E-41B2-A71D-5BD7BC5AFF0F}" srcId="{1912531C-E837-4B36-9B65-DBFEE2FA0476}" destId="{D973EBB5-365C-42D2-854C-37420BFB9691}" srcOrd="0" destOrd="0" parTransId="{D138E853-1C85-4570-B843-1C1BB7206FDD}" sibTransId="{2604FCDE-FA97-4A7C-B27F-AA78F118BC7C}"/>
    <dgm:cxn modelId="{AD782240-9917-448B-8F36-76918644A642}" type="presParOf" srcId="{C68F9DE7-454B-430D-BF3F-B823E5B8FB34}" destId="{94BC69AB-76F3-4BB4-BB54-39CAF6A9494F}" srcOrd="0" destOrd="0" presId="urn:microsoft.com/office/officeart/2005/8/layout/lProcess3"/>
    <dgm:cxn modelId="{2FB7EF23-E247-4D10-8296-2614D472E962}" type="presParOf" srcId="{94BC69AB-76F3-4BB4-BB54-39CAF6A9494F}" destId="{F21F6691-0B02-476B-98CA-2C5E28F0F93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803C5-F54D-4080-AD1A-0FCE7801AA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0EF27-3F8D-4B50-A5A8-6C3598A4B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In Java, all non-static methods are virtual by default. </a:t>
          </a:r>
          <a:endParaRPr lang="en-US" dirty="0"/>
        </a:p>
      </dgm:t>
    </dgm:pt>
    <dgm:pt modelId="{E3BA2AEC-828C-4664-BC7A-204A1474D40F}" type="parTrans" cxnId="{F7E6CBF4-8A9C-441A-858B-C66534105FC7}">
      <dgm:prSet/>
      <dgm:spPr/>
      <dgm:t>
        <a:bodyPr/>
        <a:lstStyle/>
        <a:p>
          <a:endParaRPr lang="en-US"/>
        </a:p>
      </dgm:t>
    </dgm:pt>
    <dgm:pt modelId="{C6422DDE-FF71-46EC-9523-214B84BD0F4A}" type="sibTrans" cxnId="{F7E6CBF4-8A9C-441A-858B-C66534105FC7}">
      <dgm:prSet/>
      <dgm:spPr/>
      <dgm:t>
        <a:bodyPr/>
        <a:lstStyle/>
        <a:p>
          <a:endParaRPr lang="en-US"/>
        </a:p>
      </dgm:t>
    </dgm:pt>
    <dgm:pt modelId="{9FE404B4-125B-485C-87E8-BB643F77FB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This means that when you call a method on an object, the actual implementation that gets executed is determined at runtime based on the actual type of the object.</a:t>
          </a:r>
          <a:endParaRPr lang="en-US"/>
        </a:p>
      </dgm:t>
    </dgm:pt>
    <dgm:pt modelId="{E76D789B-8537-4B89-9C37-F8A934CA7729}" type="parTrans" cxnId="{1977BD03-A2DF-49F5-9547-A2F7AD459C22}">
      <dgm:prSet/>
      <dgm:spPr/>
      <dgm:t>
        <a:bodyPr/>
        <a:lstStyle/>
        <a:p>
          <a:endParaRPr lang="en-US"/>
        </a:p>
      </dgm:t>
    </dgm:pt>
    <dgm:pt modelId="{E0E35F49-ACFA-48F3-8AF8-8FA37FE0DCCB}" type="sibTrans" cxnId="{1977BD03-A2DF-49F5-9547-A2F7AD459C22}">
      <dgm:prSet/>
      <dgm:spPr/>
      <dgm:t>
        <a:bodyPr/>
        <a:lstStyle/>
        <a:p>
          <a:endParaRPr lang="en-US"/>
        </a:p>
      </dgm:t>
    </dgm:pt>
    <dgm:pt modelId="{0598412D-85B1-4C83-9916-E6277F0A9BE4}" type="pres">
      <dgm:prSet presAssocID="{116803C5-F54D-4080-AD1A-0FCE7801AA7D}" presName="root" presStyleCnt="0">
        <dgm:presLayoutVars>
          <dgm:dir/>
          <dgm:resizeHandles val="exact"/>
        </dgm:presLayoutVars>
      </dgm:prSet>
      <dgm:spPr/>
    </dgm:pt>
    <dgm:pt modelId="{EF9EE857-E769-4409-8795-0A115B8657BA}" type="pres">
      <dgm:prSet presAssocID="{88F0EF27-3F8D-4B50-A5A8-6C3598A4BD21}" presName="compNode" presStyleCnt="0"/>
      <dgm:spPr/>
    </dgm:pt>
    <dgm:pt modelId="{2513610E-09C6-4F72-90D2-7EE10485CD25}" type="pres">
      <dgm:prSet presAssocID="{88F0EF27-3F8D-4B50-A5A8-6C3598A4BD21}" presName="bgRect" presStyleLbl="bgShp" presStyleIdx="0" presStyleCnt="2"/>
      <dgm:spPr/>
    </dgm:pt>
    <dgm:pt modelId="{6458A9BC-D3B2-4636-A997-542040A07705}" type="pres">
      <dgm:prSet presAssocID="{88F0EF27-3F8D-4B50-A5A8-6C3598A4BD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3CB687-D53E-41AB-B8EA-D51935C19E16}" type="pres">
      <dgm:prSet presAssocID="{88F0EF27-3F8D-4B50-A5A8-6C3598A4BD21}" presName="spaceRect" presStyleCnt="0"/>
      <dgm:spPr/>
    </dgm:pt>
    <dgm:pt modelId="{A13D306D-2911-42D6-8BDB-91EB1C02B2E0}" type="pres">
      <dgm:prSet presAssocID="{88F0EF27-3F8D-4B50-A5A8-6C3598A4BD21}" presName="parTx" presStyleLbl="revTx" presStyleIdx="0" presStyleCnt="2">
        <dgm:presLayoutVars>
          <dgm:chMax val="0"/>
          <dgm:chPref val="0"/>
        </dgm:presLayoutVars>
      </dgm:prSet>
      <dgm:spPr/>
    </dgm:pt>
    <dgm:pt modelId="{D8B4DDA7-4FD1-4B8A-B0E8-6E06D6E741C7}" type="pres">
      <dgm:prSet presAssocID="{C6422DDE-FF71-46EC-9523-214B84BD0F4A}" presName="sibTrans" presStyleCnt="0"/>
      <dgm:spPr/>
    </dgm:pt>
    <dgm:pt modelId="{DB39EA7B-0C2C-48CC-9F67-021EB3553CA5}" type="pres">
      <dgm:prSet presAssocID="{9FE404B4-125B-485C-87E8-BB643F77FBD0}" presName="compNode" presStyleCnt="0"/>
      <dgm:spPr/>
    </dgm:pt>
    <dgm:pt modelId="{A3295DBB-2B86-453D-8FEC-A9DD427BDC81}" type="pres">
      <dgm:prSet presAssocID="{9FE404B4-125B-485C-87E8-BB643F77FBD0}" presName="bgRect" presStyleLbl="bgShp" presStyleIdx="1" presStyleCnt="2"/>
      <dgm:spPr/>
    </dgm:pt>
    <dgm:pt modelId="{119AF164-1594-4149-8720-9369304343AC}" type="pres">
      <dgm:prSet presAssocID="{9FE404B4-125B-485C-87E8-BB643F77FB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9D9319-411D-4E93-AD2E-100895D95AA7}" type="pres">
      <dgm:prSet presAssocID="{9FE404B4-125B-485C-87E8-BB643F77FBD0}" presName="spaceRect" presStyleCnt="0"/>
      <dgm:spPr/>
    </dgm:pt>
    <dgm:pt modelId="{CFCE8A78-1974-49BA-9056-7368170E4972}" type="pres">
      <dgm:prSet presAssocID="{9FE404B4-125B-485C-87E8-BB643F77FB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77BD03-A2DF-49F5-9547-A2F7AD459C22}" srcId="{116803C5-F54D-4080-AD1A-0FCE7801AA7D}" destId="{9FE404B4-125B-485C-87E8-BB643F77FBD0}" srcOrd="1" destOrd="0" parTransId="{E76D789B-8537-4B89-9C37-F8A934CA7729}" sibTransId="{E0E35F49-ACFA-48F3-8AF8-8FA37FE0DCCB}"/>
    <dgm:cxn modelId="{4144B37A-E08C-4DE7-AA55-58B0A463584E}" type="presOf" srcId="{88F0EF27-3F8D-4B50-A5A8-6C3598A4BD21}" destId="{A13D306D-2911-42D6-8BDB-91EB1C02B2E0}" srcOrd="0" destOrd="0" presId="urn:microsoft.com/office/officeart/2018/2/layout/IconVerticalSolidList"/>
    <dgm:cxn modelId="{64A2F1C4-79E0-40AA-BEC3-CFC042E410B7}" type="presOf" srcId="{9FE404B4-125B-485C-87E8-BB643F77FBD0}" destId="{CFCE8A78-1974-49BA-9056-7368170E4972}" srcOrd="0" destOrd="0" presId="urn:microsoft.com/office/officeart/2018/2/layout/IconVerticalSolidList"/>
    <dgm:cxn modelId="{F005A3CD-EAA2-4DA5-8075-4489CBEFD5BF}" type="presOf" srcId="{116803C5-F54D-4080-AD1A-0FCE7801AA7D}" destId="{0598412D-85B1-4C83-9916-E6277F0A9BE4}" srcOrd="0" destOrd="0" presId="urn:microsoft.com/office/officeart/2018/2/layout/IconVerticalSolidList"/>
    <dgm:cxn modelId="{F7E6CBF4-8A9C-441A-858B-C66534105FC7}" srcId="{116803C5-F54D-4080-AD1A-0FCE7801AA7D}" destId="{88F0EF27-3F8D-4B50-A5A8-6C3598A4BD21}" srcOrd="0" destOrd="0" parTransId="{E3BA2AEC-828C-4664-BC7A-204A1474D40F}" sibTransId="{C6422DDE-FF71-46EC-9523-214B84BD0F4A}"/>
    <dgm:cxn modelId="{723B0AAE-3D31-49F3-A189-668FB2D91A19}" type="presParOf" srcId="{0598412D-85B1-4C83-9916-E6277F0A9BE4}" destId="{EF9EE857-E769-4409-8795-0A115B8657BA}" srcOrd="0" destOrd="0" presId="urn:microsoft.com/office/officeart/2018/2/layout/IconVerticalSolidList"/>
    <dgm:cxn modelId="{5DAEFAAE-2A02-4296-96B5-D808E03B5BA9}" type="presParOf" srcId="{EF9EE857-E769-4409-8795-0A115B8657BA}" destId="{2513610E-09C6-4F72-90D2-7EE10485CD25}" srcOrd="0" destOrd="0" presId="urn:microsoft.com/office/officeart/2018/2/layout/IconVerticalSolidList"/>
    <dgm:cxn modelId="{D8554615-901B-459A-BCE3-58D9FB0CB8B1}" type="presParOf" srcId="{EF9EE857-E769-4409-8795-0A115B8657BA}" destId="{6458A9BC-D3B2-4636-A997-542040A07705}" srcOrd="1" destOrd="0" presId="urn:microsoft.com/office/officeart/2018/2/layout/IconVerticalSolidList"/>
    <dgm:cxn modelId="{415570FB-7EB0-4229-AC13-69CC4CFCBD77}" type="presParOf" srcId="{EF9EE857-E769-4409-8795-0A115B8657BA}" destId="{B53CB687-D53E-41AB-B8EA-D51935C19E16}" srcOrd="2" destOrd="0" presId="urn:microsoft.com/office/officeart/2018/2/layout/IconVerticalSolidList"/>
    <dgm:cxn modelId="{5692D8FD-BC83-4584-A1B1-388F9BC1BFD4}" type="presParOf" srcId="{EF9EE857-E769-4409-8795-0A115B8657BA}" destId="{A13D306D-2911-42D6-8BDB-91EB1C02B2E0}" srcOrd="3" destOrd="0" presId="urn:microsoft.com/office/officeart/2018/2/layout/IconVerticalSolidList"/>
    <dgm:cxn modelId="{FB2DA59D-595A-47CF-AC9E-813DB291A2BF}" type="presParOf" srcId="{0598412D-85B1-4C83-9916-E6277F0A9BE4}" destId="{D8B4DDA7-4FD1-4B8A-B0E8-6E06D6E741C7}" srcOrd="1" destOrd="0" presId="urn:microsoft.com/office/officeart/2018/2/layout/IconVerticalSolidList"/>
    <dgm:cxn modelId="{89F618C6-E785-4EAF-B3EE-7727F65E291F}" type="presParOf" srcId="{0598412D-85B1-4C83-9916-E6277F0A9BE4}" destId="{DB39EA7B-0C2C-48CC-9F67-021EB3553CA5}" srcOrd="2" destOrd="0" presId="urn:microsoft.com/office/officeart/2018/2/layout/IconVerticalSolidList"/>
    <dgm:cxn modelId="{783CE067-5CFC-457A-94F8-7430751BEE8E}" type="presParOf" srcId="{DB39EA7B-0C2C-48CC-9F67-021EB3553CA5}" destId="{A3295DBB-2B86-453D-8FEC-A9DD427BDC81}" srcOrd="0" destOrd="0" presId="urn:microsoft.com/office/officeart/2018/2/layout/IconVerticalSolidList"/>
    <dgm:cxn modelId="{109E95EE-6A58-49FB-86E6-C2448B3BA93C}" type="presParOf" srcId="{DB39EA7B-0C2C-48CC-9F67-021EB3553CA5}" destId="{119AF164-1594-4149-8720-9369304343AC}" srcOrd="1" destOrd="0" presId="urn:microsoft.com/office/officeart/2018/2/layout/IconVerticalSolidList"/>
    <dgm:cxn modelId="{314345B5-C474-4A5F-B69D-1E12987C8729}" type="presParOf" srcId="{DB39EA7B-0C2C-48CC-9F67-021EB3553CA5}" destId="{489D9319-411D-4E93-AD2E-100895D95AA7}" srcOrd="2" destOrd="0" presId="urn:microsoft.com/office/officeart/2018/2/layout/IconVerticalSolidList"/>
    <dgm:cxn modelId="{1510BDB6-3D84-4B11-AA88-F0306B50FD15}" type="presParOf" srcId="{DB39EA7B-0C2C-48CC-9F67-021EB3553CA5}" destId="{CFCE8A78-1974-49BA-9056-7368170E49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30DB2-2547-4F26-8974-035D2F6492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05E36-FC8D-4A4B-84F8-2D82B14D0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In Java, you can use annotations to provide additional information about code elements, including methods. </a:t>
          </a:r>
          <a:endParaRPr lang="en-US" dirty="0"/>
        </a:p>
      </dgm:t>
    </dgm:pt>
    <dgm:pt modelId="{6DFCAF16-7BF3-4BD9-870A-934AA9570A11}" type="parTrans" cxnId="{CF20ED10-F6A0-4C84-8E49-84FBB78417EB}">
      <dgm:prSet/>
      <dgm:spPr/>
      <dgm:t>
        <a:bodyPr/>
        <a:lstStyle/>
        <a:p>
          <a:endParaRPr lang="en-US"/>
        </a:p>
      </dgm:t>
    </dgm:pt>
    <dgm:pt modelId="{68D9FB52-7803-4F8A-B59E-FD6AA5A1BF4B}" type="sibTrans" cxnId="{CF20ED10-F6A0-4C84-8E49-84FBB78417EB}">
      <dgm:prSet/>
      <dgm:spPr/>
      <dgm:t>
        <a:bodyPr/>
        <a:lstStyle/>
        <a:p>
          <a:endParaRPr lang="en-US"/>
        </a:p>
      </dgm:t>
    </dgm:pt>
    <dgm:pt modelId="{97CA44C4-EE54-460E-AB50-AC32513A7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When it comes to annotating overridden methods, there's a specific annotation called @Override that you can use to indicate that a method in a subclass is intended to override a method in its superclass.</a:t>
          </a:r>
          <a:endParaRPr lang="en-US" dirty="0"/>
        </a:p>
      </dgm:t>
    </dgm:pt>
    <dgm:pt modelId="{B93DF9B8-701A-4746-B44B-AFAB69B4EFF7}" type="parTrans" cxnId="{DB6D50E7-DB57-4DE4-8F09-AC4B621381FC}">
      <dgm:prSet/>
      <dgm:spPr/>
      <dgm:t>
        <a:bodyPr/>
        <a:lstStyle/>
        <a:p>
          <a:endParaRPr lang="en-US"/>
        </a:p>
      </dgm:t>
    </dgm:pt>
    <dgm:pt modelId="{84059C0C-8568-4F59-B8B1-7BCDDA16FDA6}" type="sibTrans" cxnId="{DB6D50E7-DB57-4DE4-8F09-AC4B621381FC}">
      <dgm:prSet/>
      <dgm:spPr/>
      <dgm:t>
        <a:bodyPr/>
        <a:lstStyle/>
        <a:p>
          <a:endParaRPr lang="en-US"/>
        </a:p>
      </dgm:t>
    </dgm:pt>
    <dgm:pt modelId="{E73DD662-DEA6-41D6-8A06-0082678CE5F4}" type="pres">
      <dgm:prSet presAssocID="{CA530DB2-2547-4F26-8974-035D2F6492CC}" presName="root" presStyleCnt="0">
        <dgm:presLayoutVars>
          <dgm:dir/>
          <dgm:resizeHandles val="exact"/>
        </dgm:presLayoutVars>
      </dgm:prSet>
      <dgm:spPr/>
    </dgm:pt>
    <dgm:pt modelId="{8C4C52DB-FCFC-4993-B79F-03576958C1D0}" type="pres">
      <dgm:prSet presAssocID="{46505E36-FC8D-4A4B-84F8-2D82B14D0653}" presName="compNode" presStyleCnt="0"/>
      <dgm:spPr/>
    </dgm:pt>
    <dgm:pt modelId="{F025A17A-F8CA-459F-A700-A83708CCF56B}" type="pres">
      <dgm:prSet presAssocID="{46505E36-FC8D-4A4B-84F8-2D82B14D0653}" presName="bgRect" presStyleLbl="bgShp" presStyleIdx="0" presStyleCnt="2"/>
      <dgm:spPr/>
    </dgm:pt>
    <dgm:pt modelId="{957F1876-B5AD-4B55-A042-4E2AB39B9313}" type="pres">
      <dgm:prSet presAssocID="{46505E36-FC8D-4A4B-84F8-2D82B14D06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4D4059-7713-40D8-8E7C-B20769876E4A}" type="pres">
      <dgm:prSet presAssocID="{46505E36-FC8D-4A4B-84F8-2D82B14D0653}" presName="spaceRect" presStyleCnt="0"/>
      <dgm:spPr/>
    </dgm:pt>
    <dgm:pt modelId="{6FC82586-E46E-494E-B4E4-C501D5221BFC}" type="pres">
      <dgm:prSet presAssocID="{46505E36-FC8D-4A4B-84F8-2D82B14D0653}" presName="parTx" presStyleLbl="revTx" presStyleIdx="0" presStyleCnt="2">
        <dgm:presLayoutVars>
          <dgm:chMax val="0"/>
          <dgm:chPref val="0"/>
        </dgm:presLayoutVars>
      </dgm:prSet>
      <dgm:spPr/>
    </dgm:pt>
    <dgm:pt modelId="{7D310B4C-FC2E-4C08-8BB2-8B98518AC155}" type="pres">
      <dgm:prSet presAssocID="{68D9FB52-7803-4F8A-B59E-FD6AA5A1BF4B}" presName="sibTrans" presStyleCnt="0"/>
      <dgm:spPr/>
    </dgm:pt>
    <dgm:pt modelId="{13376A5D-B42D-4E65-BBE6-7456C7C4605C}" type="pres">
      <dgm:prSet presAssocID="{97CA44C4-EE54-460E-AB50-AC32513A79C2}" presName="compNode" presStyleCnt="0"/>
      <dgm:spPr/>
    </dgm:pt>
    <dgm:pt modelId="{95C37CFC-C0DF-4ABF-AEF4-9EC5AE8E17D4}" type="pres">
      <dgm:prSet presAssocID="{97CA44C4-EE54-460E-AB50-AC32513A79C2}" presName="bgRect" presStyleLbl="bgShp" presStyleIdx="1" presStyleCnt="2"/>
      <dgm:spPr/>
    </dgm:pt>
    <dgm:pt modelId="{A3CFF8DC-1E2A-4B6C-AED0-E343EC19BB27}" type="pres">
      <dgm:prSet presAssocID="{97CA44C4-EE54-460E-AB50-AC32513A79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52365FCA-1442-418B-81A7-0B7F7D906ADC}" type="pres">
      <dgm:prSet presAssocID="{97CA44C4-EE54-460E-AB50-AC32513A79C2}" presName="spaceRect" presStyleCnt="0"/>
      <dgm:spPr/>
    </dgm:pt>
    <dgm:pt modelId="{B3A495C7-F44D-4C00-8C5D-58857245F36A}" type="pres">
      <dgm:prSet presAssocID="{97CA44C4-EE54-460E-AB50-AC32513A79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20ED10-F6A0-4C84-8E49-84FBB78417EB}" srcId="{CA530DB2-2547-4F26-8974-035D2F6492CC}" destId="{46505E36-FC8D-4A4B-84F8-2D82B14D0653}" srcOrd="0" destOrd="0" parTransId="{6DFCAF16-7BF3-4BD9-870A-934AA9570A11}" sibTransId="{68D9FB52-7803-4F8A-B59E-FD6AA5A1BF4B}"/>
    <dgm:cxn modelId="{93DC4F2B-D1BA-45D3-B863-3A4CF6DD0DAB}" type="presOf" srcId="{46505E36-FC8D-4A4B-84F8-2D82B14D0653}" destId="{6FC82586-E46E-494E-B4E4-C501D5221BFC}" srcOrd="0" destOrd="0" presId="urn:microsoft.com/office/officeart/2018/2/layout/IconVerticalSolidList"/>
    <dgm:cxn modelId="{9952364C-25E4-4656-BD03-47C67DC39D0D}" type="presOf" srcId="{CA530DB2-2547-4F26-8974-035D2F6492CC}" destId="{E73DD662-DEA6-41D6-8A06-0082678CE5F4}" srcOrd="0" destOrd="0" presId="urn:microsoft.com/office/officeart/2018/2/layout/IconVerticalSolidList"/>
    <dgm:cxn modelId="{C6FFD94E-DA8B-459C-92A9-E4E8BFB2C6BE}" type="presOf" srcId="{97CA44C4-EE54-460E-AB50-AC32513A79C2}" destId="{B3A495C7-F44D-4C00-8C5D-58857245F36A}" srcOrd="0" destOrd="0" presId="urn:microsoft.com/office/officeart/2018/2/layout/IconVerticalSolidList"/>
    <dgm:cxn modelId="{DB6D50E7-DB57-4DE4-8F09-AC4B621381FC}" srcId="{CA530DB2-2547-4F26-8974-035D2F6492CC}" destId="{97CA44C4-EE54-460E-AB50-AC32513A79C2}" srcOrd="1" destOrd="0" parTransId="{B93DF9B8-701A-4746-B44B-AFAB69B4EFF7}" sibTransId="{84059C0C-8568-4F59-B8B1-7BCDDA16FDA6}"/>
    <dgm:cxn modelId="{522A7D46-D39A-4E37-8C5A-7544A028E8FD}" type="presParOf" srcId="{E73DD662-DEA6-41D6-8A06-0082678CE5F4}" destId="{8C4C52DB-FCFC-4993-B79F-03576958C1D0}" srcOrd="0" destOrd="0" presId="urn:microsoft.com/office/officeart/2018/2/layout/IconVerticalSolidList"/>
    <dgm:cxn modelId="{163CE382-3C17-4629-A28E-61D2263EA4AD}" type="presParOf" srcId="{8C4C52DB-FCFC-4993-B79F-03576958C1D0}" destId="{F025A17A-F8CA-459F-A700-A83708CCF56B}" srcOrd="0" destOrd="0" presId="urn:microsoft.com/office/officeart/2018/2/layout/IconVerticalSolidList"/>
    <dgm:cxn modelId="{34A65D32-93F5-4E9D-8846-D15A06789E6A}" type="presParOf" srcId="{8C4C52DB-FCFC-4993-B79F-03576958C1D0}" destId="{957F1876-B5AD-4B55-A042-4E2AB39B9313}" srcOrd="1" destOrd="0" presId="urn:microsoft.com/office/officeart/2018/2/layout/IconVerticalSolidList"/>
    <dgm:cxn modelId="{B65209D9-BB0D-4B40-9F06-53B7A98DC07B}" type="presParOf" srcId="{8C4C52DB-FCFC-4993-B79F-03576958C1D0}" destId="{344D4059-7713-40D8-8E7C-B20769876E4A}" srcOrd="2" destOrd="0" presId="urn:microsoft.com/office/officeart/2018/2/layout/IconVerticalSolidList"/>
    <dgm:cxn modelId="{7F79E2D5-64C3-43F1-BD34-4B2BE164D661}" type="presParOf" srcId="{8C4C52DB-FCFC-4993-B79F-03576958C1D0}" destId="{6FC82586-E46E-494E-B4E4-C501D5221BFC}" srcOrd="3" destOrd="0" presId="urn:microsoft.com/office/officeart/2018/2/layout/IconVerticalSolidList"/>
    <dgm:cxn modelId="{48709771-04D8-44D5-A4BC-B28CBE4F36B0}" type="presParOf" srcId="{E73DD662-DEA6-41D6-8A06-0082678CE5F4}" destId="{7D310B4C-FC2E-4C08-8BB2-8B98518AC155}" srcOrd="1" destOrd="0" presId="urn:microsoft.com/office/officeart/2018/2/layout/IconVerticalSolidList"/>
    <dgm:cxn modelId="{453E0D9C-C0C0-4CE4-8DE6-3D770BF27873}" type="presParOf" srcId="{E73DD662-DEA6-41D6-8A06-0082678CE5F4}" destId="{13376A5D-B42D-4E65-BBE6-7456C7C4605C}" srcOrd="2" destOrd="0" presId="urn:microsoft.com/office/officeart/2018/2/layout/IconVerticalSolidList"/>
    <dgm:cxn modelId="{36C15991-F37D-44ED-9085-2A73DD8A60C2}" type="presParOf" srcId="{13376A5D-B42D-4E65-BBE6-7456C7C4605C}" destId="{95C37CFC-C0DF-4ABF-AEF4-9EC5AE8E17D4}" srcOrd="0" destOrd="0" presId="urn:microsoft.com/office/officeart/2018/2/layout/IconVerticalSolidList"/>
    <dgm:cxn modelId="{ECEDE01E-B2A2-42BB-9152-0A4E301B9222}" type="presParOf" srcId="{13376A5D-B42D-4E65-BBE6-7456C7C4605C}" destId="{A3CFF8DC-1E2A-4B6C-AED0-E343EC19BB27}" srcOrd="1" destOrd="0" presId="urn:microsoft.com/office/officeart/2018/2/layout/IconVerticalSolidList"/>
    <dgm:cxn modelId="{28D794F7-CC90-475E-BB19-D635EF2A0E26}" type="presParOf" srcId="{13376A5D-B42D-4E65-BBE6-7456C7C4605C}" destId="{52365FCA-1442-418B-81A7-0B7F7D906ADC}" srcOrd="2" destOrd="0" presId="urn:microsoft.com/office/officeart/2018/2/layout/IconVerticalSolidList"/>
    <dgm:cxn modelId="{93B1EBBA-2A62-4FDB-9F33-A17213E7020D}" type="presParOf" srcId="{13376A5D-B42D-4E65-BBE6-7456C7C4605C}" destId="{B3A495C7-F44D-4C00-8C5D-58857245F3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79EC0-DA9B-402B-A472-487BA573B76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33B23-1D38-4B89-B09B-38D0D0415BD9}">
      <dgm:prSet/>
      <dgm:spPr/>
      <dgm:t>
        <a:bodyPr/>
        <a:lstStyle/>
        <a:p>
          <a:r>
            <a:rPr lang="en-US"/>
            <a:t>Enum Methods:</a:t>
          </a:r>
        </a:p>
      </dgm:t>
    </dgm:pt>
    <dgm:pt modelId="{D80CCBED-845F-478B-B0BD-AA611805854A}" type="parTrans" cxnId="{75CA25B1-BAFB-4D50-8645-3B1482BCEA2C}">
      <dgm:prSet/>
      <dgm:spPr/>
      <dgm:t>
        <a:bodyPr/>
        <a:lstStyle/>
        <a:p>
          <a:endParaRPr lang="en-US"/>
        </a:p>
      </dgm:t>
    </dgm:pt>
    <dgm:pt modelId="{600BEF98-5F79-4ABF-A727-3F73DD45590D}" type="sibTrans" cxnId="{75CA25B1-BAFB-4D50-8645-3B1482BCEA2C}">
      <dgm:prSet/>
      <dgm:spPr/>
      <dgm:t>
        <a:bodyPr/>
        <a:lstStyle/>
        <a:p>
          <a:endParaRPr lang="en-US"/>
        </a:p>
      </dgm:t>
    </dgm:pt>
    <dgm:pt modelId="{05EAA31E-3CCB-43D9-A8B3-184B359188BB}">
      <dgm:prSet/>
      <dgm:spPr/>
      <dgm:t>
        <a:bodyPr/>
        <a:lstStyle/>
        <a:p>
          <a:r>
            <a:rPr lang="en-US" dirty="0"/>
            <a:t>Enums can have methods just like classes. </a:t>
          </a:r>
        </a:p>
      </dgm:t>
    </dgm:pt>
    <dgm:pt modelId="{1BA6C66A-2424-457E-A97E-58A140E8F3EB}" type="parTrans" cxnId="{15975487-4675-4A99-87AB-0434FF3221B2}">
      <dgm:prSet/>
      <dgm:spPr/>
      <dgm:t>
        <a:bodyPr/>
        <a:lstStyle/>
        <a:p>
          <a:endParaRPr lang="en-US"/>
        </a:p>
      </dgm:t>
    </dgm:pt>
    <dgm:pt modelId="{044D19E0-F658-42D0-B6D2-7FE8FC2FD407}" type="sibTrans" cxnId="{15975487-4675-4A99-87AB-0434FF3221B2}">
      <dgm:prSet/>
      <dgm:spPr/>
      <dgm:t>
        <a:bodyPr/>
        <a:lstStyle/>
        <a:p>
          <a:endParaRPr lang="en-US"/>
        </a:p>
      </dgm:t>
    </dgm:pt>
    <dgm:pt modelId="{E5486352-92BD-43A7-AAC3-64964F22ACBF}">
      <dgm:prSet/>
      <dgm:spPr/>
      <dgm:t>
        <a:bodyPr/>
        <a:lstStyle/>
        <a:p>
          <a:r>
            <a:rPr lang="en-US" dirty="0"/>
            <a:t>You can define abstract methods for </a:t>
          </a:r>
          <a:r>
            <a:rPr lang="en-US" dirty="0" err="1"/>
            <a:t>enums</a:t>
          </a:r>
          <a:r>
            <a:rPr lang="en-US" dirty="0"/>
            <a:t>, and each constant provide a different implementation. </a:t>
          </a:r>
        </a:p>
      </dgm:t>
    </dgm:pt>
    <dgm:pt modelId="{078B28AB-CD53-4834-99DB-D5DF0788CB81}" type="parTrans" cxnId="{651936C9-F13B-43A8-B753-2AB4C667A944}">
      <dgm:prSet/>
      <dgm:spPr/>
      <dgm:t>
        <a:bodyPr/>
        <a:lstStyle/>
        <a:p>
          <a:endParaRPr lang="en-US"/>
        </a:p>
      </dgm:t>
    </dgm:pt>
    <dgm:pt modelId="{410CFE56-6056-4C62-A210-3E25A9D9D233}" type="sibTrans" cxnId="{651936C9-F13B-43A8-B753-2AB4C667A944}">
      <dgm:prSet/>
      <dgm:spPr/>
      <dgm:t>
        <a:bodyPr/>
        <a:lstStyle/>
        <a:p>
          <a:endParaRPr lang="en-US"/>
        </a:p>
      </dgm:t>
    </dgm:pt>
    <dgm:pt modelId="{39BB6A84-9493-4EE7-9AAF-0EFD46C9B583}">
      <dgm:prSet/>
      <dgm:spPr/>
      <dgm:t>
        <a:bodyPr/>
        <a:lstStyle/>
        <a:p>
          <a:r>
            <a:rPr lang="en-US" dirty="0"/>
            <a:t>Constructors: Enums can also have constructors. </a:t>
          </a:r>
        </a:p>
      </dgm:t>
    </dgm:pt>
    <dgm:pt modelId="{AEE6066B-B097-4CF5-AF46-F35E1942C398}" type="parTrans" cxnId="{33442D39-250C-425B-9D8B-4F9149C736D5}">
      <dgm:prSet/>
      <dgm:spPr/>
      <dgm:t>
        <a:bodyPr/>
        <a:lstStyle/>
        <a:p>
          <a:endParaRPr lang="en-US"/>
        </a:p>
      </dgm:t>
    </dgm:pt>
    <dgm:pt modelId="{2D718BBA-2FAD-4E1B-9B0B-6F3266CCE75B}" type="sibTrans" cxnId="{33442D39-250C-425B-9D8B-4F9149C736D5}">
      <dgm:prSet/>
      <dgm:spPr/>
      <dgm:t>
        <a:bodyPr/>
        <a:lstStyle/>
        <a:p>
          <a:endParaRPr lang="en-US"/>
        </a:p>
      </dgm:t>
    </dgm:pt>
    <dgm:pt modelId="{509FCE00-8B55-4309-AB5E-63F34B4C05A2}">
      <dgm:prSet/>
      <dgm:spPr/>
      <dgm:t>
        <a:bodyPr/>
        <a:lstStyle/>
        <a:p>
          <a:r>
            <a:rPr lang="en-US" dirty="0"/>
            <a:t>Each constant can have its own constructor implementation.</a:t>
          </a:r>
        </a:p>
      </dgm:t>
    </dgm:pt>
    <dgm:pt modelId="{9A2F154F-D7D7-4E11-AAE3-EDC4594B9328}" type="parTrans" cxnId="{7386C6C5-E5B7-4F36-8D5D-0043402B579A}">
      <dgm:prSet/>
      <dgm:spPr/>
      <dgm:t>
        <a:bodyPr/>
        <a:lstStyle/>
        <a:p>
          <a:endParaRPr lang="en-US"/>
        </a:p>
      </dgm:t>
    </dgm:pt>
    <dgm:pt modelId="{D966ACB8-9323-497A-947F-3F73851DB8F1}" type="sibTrans" cxnId="{7386C6C5-E5B7-4F36-8D5D-0043402B579A}">
      <dgm:prSet/>
      <dgm:spPr/>
      <dgm:t>
        <a:bodyPr/>
        <a:lstStyle/>
        <a:p>
          <a:endParaRPr lang="en-US"/>
        </a:p>
      </dgm:t>
    </dgm:pt>
    <dgm:pt modelId="{95F00767-2149-4052-9C36-74FC57FF5744}" type="pres">
      <dgm:prSet presAssocID="{64C79EC0-DA9B-402B-A472-487BA573B76C}" presName="outerComposite" presStyleCnt="0">
        <dgm:presLayoutVars>
          <dgm:chMax val="5"/>
          <dgm:dir/>
          <dgm:resizeHandles val="exact"/>
        </dgm:presLayoutVars>
      </dgm:prSet>
      <dgm:spPr/>
    </dgm:pt>
    <dgm:pt modelId="{B62D9A42-7243-4FE8-BFDB-7A07A86BAD87}" type="pres">
      <dgm:prSet presAssocID="{64C79EC0-DA9B-402B-A472-487BA573B76C}" presName="dummyMaxCanvas" presStyleCnt="0">
        <dgm:presLayoutVars/>
      </dgm:prSet>
      <dgm:spPr/>
    </dgm:pt>
    <dgm:pt modelId="{539EE77F-6326-4792-87B4-2B7DFBB41914}" type="pres">
      <dgm:prSet presAssocID="{64C79EC0-DA9B-402B-A472-487BA573B76C}" presName="FiveNodes_1" presStyleLbl="node1" presStyleIdx="0" presStyleCnt="5">
        <dgm:presLayoutVars>
          <dgm:bulletEnabled val="1"/>
        </dgm:presLayoutVars>
      </dgm:prSet>
      <dgm:spPr/>
    </dgm:pt>
    <dgm:pt modelId="{7F1FB709-3377-4D3F-B1EA-30D490BD44AA}" type="pres">
      <dgm:prSet presAssocID="{64C79EC0-DA9B-402B-A472-487BA573B76C}" presName="FiveNodes_2" presStyleLbl="node1" presStyleIdx="1" presStyleCnt="5">
        <dgm:presLayoutVars>
          <dgm:bulletEnabled val="1"/>
        </dgm:presLayoutVars>
      </dgm:prSet>
      <dgm:spPr/>
    </dgm:pt>
    <dgm:pt modelId="{BA93DF93-E9D4-4772-B80C-01D525329997}" type="pres">
      <dgm:prSet presAssocID="{64C79EC0-DA9B-402B-A472-487BA573B76C}" presName="FiveNodes_3" presStyleLbl="node1" presStyleIdx="2" presStyleCnt="5">
        <dgm:presLayoutVars>
          <dgm:bulletEnabled val="1"/>
        </dgm:presLayoutVars>
      </dgm:prSet>
      <dgm:spPr/>
    </dgm:pt>
    <dgm:pt modelId="{4C9C7DAA-99C9-4258-9597-F108B9F3A17A}" type="pres">
      <dgm:prSet presAssocID="{64C79EC0-DA9B-402B-A472-487BA573B76C}" presName="FiveNodes_4" presStyleLbl="node1" presStyleIdx="3" presStyleCnt="5">
        <dgm:presLayoutVars>
          <dgm:bulletEnabled val="1"/>
        </dgm:presLayoutVars>
      </dgm:prSet>
      <dgm:spPr/>
    </dgm:pt>
    <dgm:pt modelId="{525E31DD-B861-403A-88AB-E897CBF7A555}" type="pres">
      <dgm:prSet presAssocID="{64C79EC0-DA9B-402B-A472-487BA573B76C}" presName="FiveNodes_5" presStyleLbl="node1" presStyleIdx="4" presStyleCnt="5">
        <dgm:presLayoutVars>
          <dgm:bulletEnabled val="1"/>
        </dgm:presLayoutVars>
      </dgm:prSet>
      <dgm:spPr/>
    </dgm:pt>
    <dgm:pt modelId="{6AD551D3-3967-4EA3-91BF-A11EF280B0DB}" type="pres">
      <dgm:prSet presAssocID="{64C79EC0-DA9B-402B-A472-487BA573B76C}" presName="FiveConn_1-2" presStyleLbl="fgAccFollowNode1" presStyleIdx="0" presStyleCnt="4">
        <dgm:presLayoutVars>
          <dgm:bulletEnabled val="1"/>
        </dgm:presLayoutVars>
      </dgm:prSet>
      <dgm:spPr/>
    </dgm:pt>
    <dgm:pt modelId="{172B5BD9-FFAF-4E15-98CC-EB7068C8B976}" type="pres">
      <dgm:prSet presAssocID="{64C79EC0-DA9B-402B-A472-487BA573B76C}" presName="FiveConn_2-3" presStyleLbl="fgAccFollowNode1" presStyleIdx="1" presStyleCnt="4">
        <dgm:presLayoutVars>
          <dgm:bulletEnabled val="1"/>
        </dgm:presLayoutVars>
      </dgm:prSet>
      <dgm:spPr/>
    </dgm:pt>
    <dgm:pt modelId="{988BB29E-2362-4E6A-AC77-FC7197F5399F}" type="pres">
      <dgm:prSet presAssocID="{64C79EC0-DA9B-402B-A472-487BA573B76C}" presName="FiveConn_3-4" presStyleLbl="fgAccFollowNode1" presStyleIdx="2" presStyleCnt="4">
        <dgm:presLayoutVars>
          <dgm:bulletEnabled val="1"/>
        </dgm:presLayoutVars>
      </dgm:prSet>
      <dgm:spPr/>
    </dgm:pt>
    <dgm:pt modelId="{1F444388-B4D5-4E6A-B773-FC4DA3FB3036}" type="pres">
      <dgm:prSet presAssocID="{64C79EC0-DA9B-402B-A472-487BA573B76C}" presName="FiveConn_4-5" presStyleLbl="fgAccFollowNode1" presStyleIdx="3" presStyleCnt="4">
        <dgm:presLayoutVars>
          <dgm:bulletEnabled val="1"/>
        </dgm:presLayoutVars>
      </dgm:prSet>
      <dgm:spPr/>
    </dgm:pt>
    <dgm:pt modelId="{B61C3D99-74C0-43BF-AE9D-5F6FE923E167}" type="pres">
      <dgm:prSet presAssocID="{64C79EC0-DA9B-402B-A472-487BA573B76C}" presName="FiveNodes_1_text" presStyleLbl="node1" presStyleIdx="4" presStyleCnt="5">
        <dgm:presLayoutVars>
          <dgm:bulletEnabled val="1"/>
        </dgm:presLayoutVars>
      </dgm:prSet>
      <dgm:spPr/>
    </dgm:pt>
    <dgm:pt modelId="{F04963FF-FC85-4B5D-A788-AEAEEAA4A0D4}" type="pres">
      <dgm:prSet presAssocID="{64C79EC0-DA9B-402B-A472-487BA573B76C}" presName="FiveNodes_2_text" presStyleLbl="node1" presStyleIdx="4" presStyleCnt="5">
        <dgm:presLayoutVars>
          <dgm:bulletEnabled val="1"/>
        </dgm:presLayoutVars>
      </dgm:prSet>
      <dgm:spPr/>
    </dgm:pt>
    <dgm:pt modelId="{2E64A7CD-72C0-4EF0-B192-4AE6F2FBF031}" type="pres">
      <dgm:prSet presAssocID="{64C79EC0-DA9B-402B-A472-487BA573B76C}" presName="FiveNodes_3_text" presStyleLbl="node1" presStyleIdx="4" presStyleCnt="5">
        <dgm:presLayoutVars>
          <dgm:bulletEnabled val="1"/>
        </dgm:presLayoutVars>
      </dgm:prSet>
      <dgm:spPr/>
    </dgm:pt>
    <dgm:pt modelId="{980CED25-49BE-46CB-97C0-2D9559C0D023}" type="pres">
      <dgm:prSet presAssocID="{64C79EC0-DA9B-402B-A472-487BA573B76C}" presName="FiveNodes_4_text" presStyleLbl="node1" presStyleIdx="4" presStyleCnt="5">
        <dgm:presLayoutVars>
          <dgm:bulletEnabled val="1"/>
        </dgm:presLayoutVars>
      </dgm:prSet>
      <dgm:spPr/>
    </dgm:pt>
    <dgm:pt modelId="{5799AFFB-BEE9-4FB7-927A-3A4EF5A10338}" type="pres">
      <dgm:prSet presAssocID="{64C79EC0-DA9B-402B-A472-487BA573B7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33F6D04-61AB-4BA1-BA18-534DDCA19343}" type="presOf" srcId="{E5486352-92BD-43A7-AAC3-64964F22ACBF}" destId="{BA93DF93-E9D4-4772-B80C-01D525329997}" srcOrd="0" destOrd="0" presId="urn:microsoft.com/office/officeart/2005/8/layout/vProcess5"/>
    <dgm:cxn modelId="{14363A08-658D-4158-9D8B-BC5145ADF9FB}" type="presOf" srcId="{64C79EC0-DA9B-402B-A472-487BA573B76C}" destId="{95F00767-2149-4052-9C36-74FC57FF5744}" srcOrd="0" destOrd="0" presId="urn:microsoft.com/office/officeart/2005/8/layout/vProcess5"/>
    <dgm:cxn modelId="{3640B710-83FE-4C6C-A4AE-3F80654DEA79}" type="presOf" srcId="{410CFE56-6056-4C62-A210-3E25A9D9D233}" destId="{988BB29E-2362-4E6A-AC77-FC7197F5399F}" srcOrd="0" destOrd="0" presId="urn:microsoft.com/office/officeart/2005/8/layout/vProcess5"/>
    <dgm:cxn modelId="{E82C031D-CFB3-4445-9786-699B62729C70}" type="presOf" srcId="{E5486352-92BD-43A7-AAC3-64964F22ACBF}" destId="{2E64A7CD-72C0-4EF0-B192-4AE6F2FBF031}" srcOrd="1" destOrd="0" presId="urn:microsoft.com/office/officeart/2005/8/layout/vProcess5"/>
    <dgm:cxn modelId="{5E6B7C2F-757E-4F1C-85A0-3352BC42235D}" type="presOf" srcId="{600BEF98-5F79-4ABF-A727-3F73DD45590D}" destId="{6AD551D3-3967-4EA3-91BF-A11EF280B0DB}" srcOrd="0" destOrd="0" presId="urn:microsoft.com/office/officeart/2005/8/layout/vProcess5"/>
    <dgm:cxn modelId="{E2A0F835-0656-4F30-A9FB-861F507F6D87}" type="presOf" srcId="{39BB6A84-9493-4EE7-9AAF-0EFD46C9B583}" destId="{4C9C7DAA-99C9-4258-9597-F108B9F3A17A}" srcOrd="0" destOrd="0" presId="urn:microsoft.com/office/officeart/2005/8/layout/vProcess5"/>
    <dgm:cxn modelId="{33442D39-250C-425B-9D8B-4F9149C736D5}" srcId="{64C79EC0-DA9B-402B-A472-487BA573B76C}" destId="{39BB6A84-9493-4EE7-9AAF-0EFD46C9B583}" srcOrd="3" destOrd="0" parTransId="{AEE6066B-B097-4CF5-AF46-F35E1942C398}" sibTransId="{2D718BBA-2FAD-4E1B-9B0B-6F3266CCE75B}"/>
    <dgm:cxn modelId="{B52A5F6A-DB88-4341-82FA-EEA0F6393F01}" type="presOf" srcId="{39BB6A84-9493-4EE7-9AAF-0EFD46C9B583}" destId="{980CED25-49BE-46CB-97C0-2D9559C0D023}" srcOrd="1" destOrd="0" presId="urn:microsoft.com/office/officeart/2005/8/layout/vProcess5"/>
    <dgm:cxn modelId="{F613014C-F864-4381-AECB-12E173F97776}" type="presOf" srcId="{509FCE00-8B55-4309-AB5E-63F34B4C05A2}" destId="{5799AFFB-BEE9-4FB7-927A-3A4EF5A10338}" srcOrd="1" destOrd="0" presId="urn:microsoft.com/office/officeart/2005/8/layout/vProcess5"/>
    <dgm:cxn modelId="{7325514C-A574-43B2-AEA3-D8CAD76889EC}" type="presOf" srcId="{40A33B23-1D38-4B89-B09B-38D0D0415BD9}" destId="{539EE77F-6326-4792-87B4-2B7DFBB41914}" srcOrd="0" destOrd="0" presId="urn:microsoft.com/office/officeart/2005/8/layout/vProcess5"/>
    <dgm:cxn modelId="{F9772675-DF0B-424A-8710-CF89AACB8E58}" type="presOf" srcId="{05EAA31E-3CCB-43D9-A8B3-184B359188BB}" destId="{7F1FB709-3377-4D3F-B1EA-30D490BD44AA}" srcOrd="0" destOrd="0" presId="urn:microsoft.com/office/officeart/2005/8/layout/vProcess5"/>
    <dgm:cxn modelId="{6AAE5D85-7157-42E8-BF2A-57CA42AABE12}" type="presOf" srcId="{509FCE00-8B55-4309-AB5E-63F34B4C05A2}" destId="{525E31DD-B861-403A-88AB-E897CBF7A555}" srcOrd="0" destOrd="0" presId="urn:microsoft.com/office/officeart/2005/8/layout/vProcess5"/>
    <dgm:cxn modelId="{15975487-4675-4A99-87AB-0434FF3221B2}" srcId="{64C79EC0-DA9B-402B-A472-487BA573B76C}" destId="{05EAA31E-3CCB-43D9-A8B3-184B359188BB}" srcOrd="1" destOrd="0" parTransId="{1BA6C66A-2424-457E-A97E-58A140E8F3EB}" sibTransId="{044D19E0-F658-42D0-B6D2-7FE8FC2FD407}"/>
    <dgm:cxn modelId="{C97E038F-FBE3-48A4-9F31-AE6C8205BF11}" type="presOf" srcId="{044D19E0-F658-42D0-B6D2-7FE8FC2FD407}" destId="{172B5BD9-FFAF-4E15-98CC-EB7068C8B976}" srcOrd="0" destOrd="0" presId="urn:microsoft.com/office/officeart/2005/8/layout/vProcess5"/>
    <dgm:cxn modelId="{2E3002A8-980C-4412-8BCB-632C021FE9A4}" type="presOf" srcId="{05EAA31E-3CCB-43D9-A8B3-184B359188BB}" destId="{F04963FF-FC85-4B5D-A788-AEAEEAA4A0D4}" srcOrd="1" destOrd="0" presId="urn:microsoft.com/office/officeart/2005/8/layout/vProcess5"/>
    <dgm:cxn modelId="{75CA25B1-BAFB-4D50-8645-3B1482BCEA2C}" srcId="{64C79EC0-DA9B-402B-A472-487BA573B76C}" destId="{40A33B23-1D38-4B89-B09B-38D0D0415BD9}" srcOrd="0" destOrd="0" parTransId="{D80CCBED-845F-478B-B0BD-AA611805854A}" sibTransId="{600BEF98-5F79-4ABF-A727-3F73DD45590D}"/>
    <dgm:cxn modelId="{B39F59BD-EE38-43E1-8D13-9B6DFFA4A4FA}" type="presOf" srcId="{40A33B23-1D38-4B89-B09B-38D0D0415BD9}" destId="{B61C3D99-74C0-43BF-AE9D-5F6FE923E167}" srcOrd="1" destOrd="0" presId="urn:microsoft.com/office/officeart/2005/8/layout/vProcess5"/>
    <dgm:cxn modelId="{7386C6C5-E5B7-4F36-8D5D-0043402B579A}" srcId="{64C79EC0-DA9B-402B-A472-487BA573B76C}" destId="{509FCE00-8B55-4309-AB5E-63F34B4C05A2}" srcOrd="4" destOrd="0" parTransId="{9A2F154F-D7D7-4E11-AAE3-EDC4594B9328}" sibTransId="{D966ACB8-9323-497A-947F-3F73851DB8F1}"/>
    <dgm:cxn modelId="{651936C9-F13B-43A8-B753-2AB4C667A944}" srcId="{64C79EC0-DA9B-402B-A472-487BA573B76C}" destId="{E5486352-92BD-43A7-AAC3-64964F22ACBF}" srcOrd="2" destOrd="0" parTransId="{078B28AB-CD53-4834-99DB-D5DF0788CB81}" sibTransId="{410CFE56-6056-4C62-A210-3E25A9D9D233}"/>
    <dgm:cxn modelId="{2CE7AECF-4B53-4422-9828-7CFE36251617}" type="presOf" srcId="{2D718BBA-2FAD-4E1B-9B0B-6F3266CCE75B}" destId="{1F444388-B4D5-4E6A-B773-FC4DA3FB3036}" srcOrd="0" destOrd="0" presId="urn:microsoft.com/office/officeart/2005/8/layout/vProcess5"/>
    <dgm:cxn modelId="{44C802B5-18FE-4741-B156-365478B6FFE0}" type="presParOf" srcId="{95F00767-2149-4052-9C36-74FC57FF5744}" destId="{B62D9A42-7243-4FE8-BFDB-7A07A86BAD87}" srcOrd="0" destOrd="0" presId="urn:microsoft.com/office/officeart/2005/8/layout/vProcess5"/>
    <dgm:cxn modelId="{CFF057BC-1F1D-469E-861D-B0C5DBB64557}" type="presParOf" srcId="{95F00767-2149-4052-9C36-74FC57FF5744}" destId="{539EE77F-6326-4792-87B4-2B7DFBB41914}" srcOrd="1" destOrd="0" presId="urn:microsoft.com/office/officeart/2005/8/layout/vProcess5"/>
    <dgm:cxn modelId="{590CAB53-263D-4DE4-85ED-4B7B800D1B81}" type="presParOf" srcId="{95F00767-2149-4052-9C36-74FC57FF5744}" destId="{7F1FB709-3377-4D3F-B1EA-30D490BD44AA}" srcOrd="2" destOrd="0" presId="urn:microsoft.com/office/officeart/2005/8/layout/vProcess5"/>
    <dgm:cxn modelId="{AD49740F-3520-459B-8F25-3DEF8F0CD419}" type="presParOf" srcId="{95F00767-2149-4052-9C36-74FC57FF5744}" destId="{BA93DF93-E9D4-4772-B80C-01D525329997}" srcOrd="3" destOrd="0" presId="urn:microsoft.com/office/officeart/2005/8/layout/vProcess5"/>
    <dgm:cxn modelId="{BE8831E6-B9C6-41C6-BE8B-AC1025334CA8}" type="presParOf" srcId="{95F00767-2149-4052-9C36-74FC57FF5744}" destId="{4C9C7DAA-99C9-4258-9597-F108B9F3A17A}" srcOrd="4" destOrd="0" presId="urn:microsoft.com/office/officeart/2005/8/layout/vProcess5"/>
    <dgm:cxn modelId="{A069E0CB-68C7-4EAC-B9C7-E21750480D8C}" type="presParOf" srcId="{95F00767-2149-4052-9C36-74FC57FF5744}" destId="{525E31DD-B861-403A-88AB-E897CBF7A555}" srcOrd="5" destOrd="0" presId="urn:microsoft.com/office/officeart/2005/8/layout/vProcess5"/>
    <dgm:cxn modelId="{26277042-9DFD-4DD5-B80A-842104A798E0}" type="presParOf" srcId="{95F00767-2149-4052-9C36-74FC57FF5744}" destId="{6AD551D3-3967-4EA3-91BF-A11EF280B0DB}" srcOrd="6" destOrd="0" presId="urn:microsoft.com/office/officeart/2005/8/layout/vProcess5"/>
    <dgm:cxn modelId="{561E8780-FAF2-4CF2-9C5F-040CA0ADAB47}" type="presParOf" srcId="{95F00767-2149-4052-9C36-74FC57FF5744}" destId="{172B5BD9-FFAF-4E15-98CC-EB7068C8B976}" srcOrd="7" destOrd="0" presId="urn:microsoft.com/office/officeart/2005/8/layout/vProcess5"/>
    <dgm:cxn modelId="{ECF64FBD-34CC-4B8C-A2E1-7CCFB412D4F9}" type="presParOf" srcId="{95F00767-2149-4052-9C36-74FC57FF5744}" destId="{988BB29E-2362-4E6A-AC77-FC7197F5399F}" srcOrd="8" destOrd="0" presId="urn:microsoft.com/office/officeart/2005/8/layout/vProcess5"/>
    <dgm:cxn modelId="{0EBDDEF4-BE37-4050-9E10-C7F354B01D6A}" type="presParOf" srcId="{95F00767-2149-4052-9C36-74FC57FF5744}" destId="{1F444388-B4D5-4E6A-B773-FC4DA3FB3036}" srcOrd="9" destOrd="0" presId="urn:microsoft.com/office/officeart/2005/8/layout/vProcess5"/>
    <dgm:cxn modelId="{CAF10C79-6953-4218-B8B6-C2ED32F2ABAA}" type="presParOf" srcId="{95F00767-2149-4052-9C36-74FC57FF5744}" destId="{B61C3D99-74C0-43BF-AE9D-5F6FE923E167}" srcOrd="10" destOrd="0" presId="urn:microsoft.com/office/officeart/2005/8/layout/vProcess5"/>
    <dgm:cxn modelId="{218BE160-4B33-4F16-88E5-194F29FA019E}" type="presParOf" srcId="{95F00767-2149-4052-9C36-74FC57FF5744}" destId="{F04963FF-FC85-4B5D-A788-AEAEEAA4A0D4}" srcOrd="11" destOrd="0" presId="urn:microsoft.com/office/officeart/2005/8/layout/vProcess5"/>
    <dgm:cxn modelId="{2F111AF9-4D33-4B4C-BA62-725679B6E986}" type="presParOf" srcId="{95F00767-2149-4052-9C36-74FC57FF5744}" destId="{2E64A7CD-72C0-4EF0-B192-4AE6F2FBF031}" srcOrd="12" destOrd="0" presId="urn:microsoft.com/office/officeart/2005/8/layout/vProcess5"/>
    <dgm:cxn modelId="{54FAFA58-3CA0-4C43-A9D6-A5C6849F896A}" type="presParOf" srcId="{95F00767-2149-4052-9C36-74FC57FF5744}" destId="{980CED25-49BE-46CB-97C0-2D9559C0D023}" srcOrd="13" destOrd="0" presId="urn:microsoft.com/office/officeart/2005/8/layout/vProcess5"/>
    <dgm:cxn modelId="{A4F1D3AC-5643-4B69-82E0-18B7CF2A56AA}" type="presParOf" srcId="{95F00767-2149-4052-9C36-74FC57FF5744}" destId="{5799AFFB-BEE9-4FB7-927A-3A4EF5A103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16DF6-BCFB-4376-96DA-D7B108C71E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FF8F5-C853-40C2-B3A9-750EE13F7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 of Enums:</a:t>
          </a:r>
        </a:p>
      </dgm:t>
    </dgm:pt>
    <dgm:pt modelId="{72EA4B7E-65D0-408F-B67E-9969688C66EE}" type="parTrans" cxnId="{568AF0FF-D25B-4F54-AF93-A853EC7A80C4}">
      <dgm:prSet/>
      <dgm:spPr/>
      <dgm:t>
        <a:bodyPr/>
        <a:lstStyle/>
        <a:p>
          <a:endParaRPr lang="en-US"/>
        </a:p>
      </dgm:t>
    </dgm:pt>
    <dgm:pt modelId="{5D96F40B-3566-4437-AD8C-6DC587094E3E}" type="sibTrans" cxnId="{568AF0FF-D25B-4F54-AF93-A853EC7A80C4}">
      <dgm:prSet/>
      <dgm:spPr/>
      <dgm:t>
        <a:bodyPr/>
        <a:lstStyle/>
        <a:p>
          <a:endParaRPr lang="en-US"/>
        </a:p>
      </dgm:t>
    </dgm:pt>
    <dgm:pt modelId="{72A900BC-3024-4007-B848-1CAFF9554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Readability: Enums provide meaningful names for constants, making code more readable.</a:t>
          </a:r>
        </a:p>
      </dgm:t>
    </dgm:pt>
    <dgm:pt modelId="{E41C3838-6214-4AEC-A403-0D92CA8C51FF}" type="parTrans" cxnId="{08D1105A-8E26-401C-A964-9E5DC17970D4}">
      <dgm:prSet/>
      <dgm:spPr/>
      <dgm:t>
        <a:bodyPr/>
        <a:lstStyle/>
        <a:p>
          <a:endParaRPr lang="en-US"/>
        </a:p>
      </dgm:t>
    </dgm:pt>
    <dgm:pt modelId="{3F29EE33-6276-4B54-BF43-918AEA619DE1}" type="sibTrans" cxnId="{08D1105A-8E26-401C-A964-9E5DC17970D4}">
      <dgm:prSet/>
      <dgm:spPr/>
      <dgm:t>
        <a:bodyPr/>
        <a:lstStyle/>
        <a:p>
          <a:endParaRPr lang="en-US"/>
        </a:p>
      </dgm:t>
    </dgm:pt>
    <dgm:pt modelId="{3BE3E261-7CFF-40A3-907C-4E19F1451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Safety: Enums are type-safe, preventing you from using arbitrary values that aren't part of the predefined set.</a:t>
          </a:r>
        </a:p>
      </dgm:t>
    </dgm:pt>
    <dgm:pt modelId="{0A7A3C92-49A8-4520-9549-FE7099081D05}" type="parTrans" cxnId="{0E43574C-D23C-4A99-854B-9D9EEE9E2B65}">
      <dgm:prSet/>
      <dgm:spPr/>
      <dgm:t>
        <a:bodyPr/>
        <a:lstStyle/>
        <a:p>
          <a:endParaRPr lang="en-US"/>
        </a:p>
      </dgm:t>
    </dgm:pt>
    <dgm:pt modelId="{7B38F255-A64A-462F-A5FE-691B5138E3A9}" type="sibTrans" cxnId="{0E43574C-D23C-4A99-854B-9D9EEE9E2B65}">
      <dgm:prSet/>
      <dgm:spPr/>
      <dgm:t>
        <a:bodyPr/>
        <a:lstStyle/>
        <a:p>
          <a:endParaRPr lang="en-US"/>
        </a:p>
      </dgm:t>
    </dgm:pt>
    <dgm:pt modelId="{58A090D1-072E-4FD2-8A42-F2D20785C17D}" type="pres">
      <dgm:prSet presAssocID="{2B016DF6-BCFB-4376-96DA-D7B108C71E8A}" presName="root" presStyleCnt="0">
        <dgm:presLayoutVars>
          <dgm:dir/>
          <dgm:resizeHandles val="exact"/>
        </dgm:presLayoutVars>
      </dgm:prSet>
      <dgm:spPr/>
    </dgm:pt>
    <dgm:pt modelId="{308B56C9-4AB4-4562-A758-BC6181F142F8}" type="pres">
      <dgm:prSet presAssocID="{171FF8F5-C853-40C2-B3A9-750EE13F790B}" presName="compNode" presStyleCnt="0"/>
      <dgm:spPr/>
    </dgm:pt>
    <dgm:pt modelId="{B8C981B4-39B1-4334-89A7-B83F5B78EDDE}" type="pres">
      <dgm:prSet presAssocID="{171FF8F5-C853-40C2-B3A9-750EE13F790B}" presName="bgRect" presStyleLbl="bgShp" presStyleIdx="0" presStyleCnt="3"/>
      <dgm:spPr/>
    </dgm:pt>
    <dgm:pt modelId="{F87851CD-9F8E-4F1B-8C3D-98225A081FE2}" type="pres">
      <dgm:prSet presAssocID="{171FF8F5-C853-40C2-B3A9-750EE13F79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38CAEE7-AADA-4647-BC52-02A386AC0C0E}" type="pres">
      <dgm:prSet presAssocID="{171FF8F5-C853-40C2-B3A9-750EE13F790B}" presName="spaceRect" presStyleCnt="0"/>
      <dgm:spPr/>
    </dgm:pt>
    <dgm:pt modelId="{89182039-9928-4DBB-9BE2-B1C4142BED8B}" type="pres">
      <dgm:prSet presAssocID="{171FF8F5-C853-40C2-B3A9-750EE13F790B}" presName="parTx" presStyleLbl="revTx" presStyleIdx="0" presStyleCnt="3">
        <dgm:presLayoutVars>
          <dgm:chMax val="0"/>
          <dgm:chPref val="0"/>
        </dgm:presLayoutVars>
      </dgm:prSet>
      <dgm:spPr/>
    </dgm:pt>
    <dgm:pt modelId="{DC018A8A-FC73-4369-B3A3-4E702DF8AFFA}" type="pres">
      <dgm:prSet presAssocID="{5D96F40B-3566-4437-AD8C-6DC587094E3E}" presName="sibTrans" presStyleCnt="0"/>
      <dgm:spPr/>
    </dgm:pt>
    <dgm:pt modelId="{4A36AC74-B0E7-45CC-AA4B-43BDBF396168}" type="pres">
      <dgm:prSet presAssocID="{72A900BC-3024-4007-B848-1CAFF95546D3}" presName="compNode" presStyleCnt="0"/>
      <dgm:spPr/>
    </dgm:pt>
    <dgm:pt modelId="{62FACE4C-1A24-4618-BFBD-540BCBAFE24B}" type="pres">
      <dgm:prSet presAssocID="{72A900BC-3024-4007-B848-1CAFF95546D3}" presName="bgRect" presStyleLbl="bgShp" presStyleIdx="1" presStyleCnt="3"/>
      <dgm:spPr/>
    </dgm:pt>
    <dgm:pt modelId="{0FE3CC15-63BF-4A26-BF94-E69326894DDD}" type="pres">
      <dgm:prSet presAssocID="{72A900BC-3024-4007-B848-1CAFF95546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A87F5B6-95C8-4A87-8CA4-5BB270BD15B0}" type="pres">
      <dgm:prSet presAssocID="{72A900BC-3024-4007-B848-1CAFF95546D3}" presName="spaceRect" presStyleCnt="0"/>
      <dgm:spPr/>
    </dgm:pt>
    <dgm:pt modelId="{9BDD4B1A-65A5-4B12-90C3-17B00D7C3A27}" type="pres">
      <dgm:prSet presAssocID="{72A900BC-3024-4007-B848-1CAFF95546D3}" presName="parTx" presStyleLbl="revTx" presStyleIdx="1" presStyleCnt="3">
        <dgm:presLayoutVars>
          <dgm:chMax val="0"/>
          <dgm:chPref val="0"/>
        </dgm:presLayoutVars>
      </dgm:prSet>
      <dgm:spPr/>
    </dgm:pt>
    <dgm:pt modelId="{37209876-8CDE-494E-AA89-5B8EC7034E28}" type="pres">
      <dgm:prSet presAssocID="{3F29EE33-6276-4B54-BF43-918AEA619DE1}" presName="sibTrans" presStyleCnt="0"/>
      <dgm:spPr/>
    </dgm:pt>
    <dgm:pt modelId="{9B7F0413-29B2-48C6-8FD3-67C2E7F0CB68}" type="pres">
      <dgm:prSet presAssocID="{3BE3E261-7CFF-40A3-907C-4E19F145173D}" presName="compNode" presStyleCnt="0"/>
      <dgm:spPr/>
    </dgm:pt>
    <dgm:pt modelId="{0765ECA8-7058-46B7-AECC-B239A2E73493}" type="pres">
      <dgm:prSet presAssocID="{3BE3E261-7CFF-40A3-907C-4E19F145173D}" presName="bgRect" presStyleLbl="bgShp" presStyleIdx="2" presStyleCnt="3"/>
      <dgm:spPr/>
    </dgm:pt>
    <dgm:pt modelId="{17C93291-C758-4450-A998-8D98962011FD}" type="pres">
      <dgm:prSet presAssocID="{3BE3E261-7CFF-40A3-907C-4E19F14517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0B85AC4-5818-459E-A69F-83F80BCF5B30}" type="pres">
      <dgm:prSet presAssocID="{3BE3E261-7CFF-40A3-907C-4E19F145173D}" presName="spaceRect" presStyleCnt="0"/>
      <dgm:spPr/>
    </dgm:pt>
    <dgm:pt modelId="{9925B8A5-0C61-4277-B51E-EE01EEB6F0D3}" type="pres">
      <dgm:prSet presAssocID="{3BE3E261-7CFF-40A3-907C-4E19F14517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42F132-0C4D-4D02-A3CD-155BFFC12D43}" type="presOf" srcId="{3BE3E261-7CFF-40A3-907C-4E19F145173D}" destId="{9925B8A5-0C61-4277-B51E-EE01EEB6F0D3}" srcOrd="0" destOrd="0" presId="urn:microsoft.com/office/officeart/2018/2/layout/IconVerticalSolidList"/>
    <dgm:cxn modelId="{0E43574C-D23C-4A99-854B-9D9EEE9E2B65}" srcId="{2B016DF6-BCFB-4376-96DA-D7B108C71E8A}" destId="{3BE3E261-7CFF-40A3-907C-4E19F145173D}" srcOrd="2" destOrd="0" parTransId="{0A7A3C92-49A8-4520-9549-FE7099081D05}" sibTransId="{7B38F255-A64A-462F-A5FE-691B5138E3A9}"/>
    <dgm:cxn modelId="{F2B6BD56-C91B-419C-B511-1586007F2639}" type="presOf" srcId="{171FF8F5-C853-40C2-B3A9-750EE13F790B}" destId="{89182039-9928-4DBB-9BE2-B1C4142BED8B}" srcOrd="0" destOrd="0" presId="urn:microsoft.com/office/officeart/2018/2/layout/IconVerticalSolidList"/>
    <dgm:cxn modelId="{08D1105A-8E26-401C-A964-9E5DC17970D4}" srcId="{2B016DF6-BCFB-4376-96DA-D7B108C71E8A}" destId="{72A900BC-3024-4007-B848-1CAFF95546D3}" srcOrd="1" destOrd="0" parTransId="{E41C3838-6214-4AEC-A403-0D92CA8C51FF}" sibTransId="{3F29EE33-6276-4B54-BF43-918AEA619DE1}"/>
    <dgm:cxn modelId="{0BE02EBA-C962-4A22-BAE0-D5954503F73E}" type="presOf" srcId="{2B016DF6-BCFB-4376-96DA-D7B108C71E8A}" destId="{58A090D1-072E-4FD2-8A42-F2D20785C17D}" srcOrd="0" destOrd="0" presId="urn:microsoft.com/office/officeart/2018/2/layout/IconVerticalSolidList"/>
    <dgm:cxn modelId="{CC74C9E6-2B97-4AB0-AC7B-1AB524293864}" type="presOf" srcId="{72A900BC-3024-4007-B848-1CAFF95546D3}" destId="{9BDD4B1A-65A5-4B12-90C3-17B00D7C3A27}" srcOrd="0" destOrd="0" presId="urn:microsoft.com/office/officeart/2018/2/layout/IconVerticalSolidList"/>
    <dgm:cxn modelId="{568AF0FF-D25B-4F54-AF93-A853EC7A80C4}" srcId="{2B016DF6-BCFB-4376-96DA-D7B108C71E8A}" destId="{171FF8F5-C853-40C2-B3A9-750EE13F790B}" srcOrd="0" destOrd="0" parTransId="{72EA4B7E-65D0-408F-B67E-9969688C66EE}" sibTransId="{5D96F40B-3566-4437-AD8C-6DC587094E3E}"/>
    <dgm:cxn modelId="{2CCBE2E3-CA1D-4DAA-AD58-48A516A7043B}" type="presParOf" srcId="{58A090D1-072E-4FD2-8A42-F2D20785C17D}" destId="{308B56C9-4AB4-4562-A758-BC6181F142F8}" srcOrd="0" destOrd="0" presId="urn:microsoft.com/office/officeart/2018/2/layout/IconVerticalSolidList"/>
    <dgm:cxn modelId="{A07A3E26-AC02-4D53-B83F-CE1A32D5E56A}" type="presParOf" srcId="{308B56C9-4AB4-4562-A758-BC6181F142F8}" destId="{B8C981B4-39B1-4334-89A7-B83F5B78EDDE}" srcOrd="0" destOrd="0" presId="urn:microsoft.com/office/officeart/2018/2/layout/IconVerticalSolidList"/>
    <dgm:cxn modelId="{C11DA23C-C7EB-44E6-B3A2-DC161B8AFB74}" type="presParOf" srcId="{308B56C9-4AB4-4562-A758-BC6181F142F8}" destId="{F87851CD-9F8E-4F1B-8C3D-98225A081FE2}" srcOrd="1" destOrd="0" presId="urn:microsoft.com/office/officeart/2018/2/layout/IconVerticalSolidList"/>
    <dgm:cxn modelId="{5E0D7240-E1BB-4C96-BD8A-60B51685835B}" type="presParOf" srcId="{308B56C9-4AB4-4562-A758-BC6181F142F8}" destId="{338CAEE7-AADA-4647-BC52-02A386AC0C0E}" srcOrd="2" destOrd="0" presId="urn:microsoft.com/office/officeart/2018/2/layout/IconVerticalSolidList"/>
    <dgm:cxn modelId="{2B0263E6-54F1-4204-B844-302BBEB6E206}" type="presParOf" srcId="{308B56C9-4AB4-4562-A758-BC6181F142F8}" destId="{89182039-9928-4DBB-9BE2-B1C4142BED8B}" srcOrd="3" destOrd="0" presId="urn:microsoft.com/office/officeart/2018/2/layout/IconVerticalSolidList"/>
    <dgm:cxn modelId="{DBF0E8B9-76CF-4EBF-8439-6DBC5F2947E3}" type="presParOf" srcId="{58A090D1-072E-4FD2-8A42-F2D20785C17D}" destId="{DC018A8A-FC73-4369-B3A3-4E702DF8AFFA}" srcOrd="1" destOrd="0" presId="urn:microsoft.com/office/officeart/2018/2/layout/IconVerticalSolidList"/>
    <dgm:cxn modelId="{AA639DFD-C694-45D9-8D6E-B1D2478CDE78}" type="presParOf" srcId="{58A090D1-072E-4FD2-8A42-F2D20785C17D}" destId="{4A36AC74-B0E7-45CC-AA4B-43BDBF396168}" srcOrd="2" destOrd="0" presId="urn:microsoft.com/office/officeart/2018/2/layout/IconVerticalSolidList"/>
    <dgm:cxn modelId="{B6B46D68-DB90-48D5-973C-6DDEBE5D61AC}" type="presParOf" srcId="{4A36AC74-B0E7-45CC-AA4B-43BDBF396168}" destId="{62FACE4C-1A24-4618-BFBD-540BCBAFE24B}" srcOrd="0" destOrd="0" presId="urn:microsoft.com/office/officeart/2018/2/layout/IconVerticalSolidList"/>
    <dgm:cxn modelId="{11161BDB-4710-4523-8721-61600451B7D1}" type="presParOf" srcId="{4A36AC74-B0E7-45CC-AA4B-43BDBF396168}" destId="{0FE3CC15-63BF-4A26-BF94-E69326894DDD}" srcOrd="1" destOrd="0" presId="urn:microsoft.com/office/officeart/2018/2/layout/IconVerticalSolidList"/>
    <dgm:cxn modelId="{2A39297E-2F1B-4B4B-812C-7DD9FC461133}" type="presParOf" srcId="{4A36AC74-B0E7-45CC-AA4B-43BDBF396168}" destId="{1A87F5B6-95C8-4A87-8CA4-5BB270BD15B0}" srcOrd="2" destOrd="0" presId="urn:microsoft.com/office/officeart/2018/2/layout/IconVerticalSolidList"/>
    <dgm:cxn modelId="{20A015EB-D13E-4523-85AA-F88A37A0AE81}" type="presParOf" srcId="{4A36AC74-B0E7-45CC-AA4B-43BDBF396168}" destId="{9BDD4B1A-65A5-4B12-90C3-17B00D7C3A27}" srcOrd="3" destOrd="0" presId="urn:microsoft.com/office/officeart/2018/2/layout/IconVerticalSolidList"/>
    <dgm:cxn modelId="{7374A507-14B2-45CF-ABD5-B1268062E8BA}" type="presParOf" srcId="{58A090D1-072E-4FD2-8A42-F2D20785C17D}" destId="{37209876-8CDE-494E-AA89-5B8EC7034E28}" srcOrd="3" destOrd="0" presId="urn:microsoft.com/office/officeart/2018/2/layout/IconVerticalSolidList"/>
    <dgm:cxn modelId="{5E6FECE3-4585-4716-9875-C4F989676267}" type="presParOf" srcId="{58A090D1-072E-4FD2-8A42-F2D20785C17D}" destId="{9B7F0413-29B2-48C6-8FD3-67C2E7F0CB68}" srcOrd="4" destOrd="0" presId="urn:microsoft.com/office/officeart/2018/2/layout/IconVerticalSolidList"/>
    <dgm:cxn modelId="{0C7E8F46-BCFD-4C9B-B920-2957F16195C6}" type="presParOf" srcId="{9B7F0413-29B2-48C6-8FD3-67C2E7F0CB68}" destId="{0765ECA8-7058-46B7-AECC-B239A2E73493}" srcOrd="0" destOrd="0" presId="urn:microsoft.com/office/officeart/2018/2/layout/IconVerticalSolidList"/>
    <dgm:cxn modelId="{4EFBE830-ED8D-450B-AE03-F681363CBEE5}" type="presParOf" srcId="{9B7F0413-29B2-48C6-8FD3-67C2E7F0CB68}" destId="{17C93291-C758-4450-A998-8D98962011FD}" srcOrd="1" destOrd="0" presId="urn:microsoft.com/office/officeart/2018/2/layout/IconVerticalSolidList"/>
    <dgm:cxn modelId="{36C1D954-E349-4946-A432-17F6E1756F57}" type="presParOf" srcId="{9B7F0413-29B2-48C6-8FD3-67C2E7F0CB68}" destId="{10B85AC4-5818-459E-A69F-83F80BCF5B30}" srcOrd="2" destOrd="0" presId="urn:microsoft.com/office/officeart/2018/2/layout/IconVerticalSolidList"/>
    <dgm:cxn modelId="{A2FF4CBE-C09A-415F-BB1D-EBEDBD6FEBD4}" type="presParOf" srcId="{9B7F0413-29B2-48C6-8FD3-67C2E7F0CB68}" destId="{9925B8A5-0C61-4277-B51E-EE01EEB6F0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9853F-513F-4D10-ACDA-E01B2F35E817}">
      <dsp:nvSpPr>
        <dsp:cNvPr id="0" name=""/>
        <dsp:cNvSpPr/>
      </dsp:nvSpPr>
      <dsp:spPr>
        <a:xfrm>
          <a:off x="0" y="65070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82B4A-24F1-4E3A-89FE-CCA2A12F48F3}">
      <dsp:nvSpPr>
        <dsp:cNvPr id="0" name=""/>
        <dsp:cNvSpPr/>
      </dsp:nvSpPr>
      <dsp:spPr>
        <a:xfrm>
          <a:off x="324612" y="44406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1- Reviewing OCA Concepts.</a:t>
          </a:r>
        </a:p>
      </dsp:txBody>
      <dsp:txXfrm>
        <a:off x="344787" y="464235"/>
        <a:ext cx="4504218" cy="372930"/>
      </dsp:txXfrm>
    </dsp:sp>
    <dsp:sp modelId="{347A7020-AA90-4E10-A66D-D83BEFAD0AE0}">
      <dsp:nvSpPr>
        <dsp:cNvPr id="0" name=""/>
        <dsp:cNvSpPr/>
      </dsp:nvSpPr>
      <dsp:spPr>
        <a:xfrm>
          <a:off x="0" y="128574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18573-D66E-4CC0-9CDC-D1FBF8D2084C}">
      <dsp:nvSpPr>
        <dsp:cNvPr id="0" name=""/>
        <dsp:cNvSpPr/>
      </dsp:nvSpPr>
      <dsp:spPr>
        <a:xfrm>
          <a:off x="324612" y="107910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2- Using instanceof.</a:t>
          </a:r>
        </a:p>
      </dsp:txBody>
      <dsp:txXfrm>
        <a:off x="344787" y="1099275"/>
        <a:ext cx="4504218" cy="372930"/>
      </dsp:txXfrm>
    </dsp:sp>
    <dsp:sp modelId="{3C77452F-F7D1-4189-BFE0-AA8F18C02C45}">
      <dsp:nvSpPr>
        <dsp:cNvPr id="0" name=""/>
        <dsp:cNvSpPr/>
      </dsp:nvSpPr>
      <dsp:spPr>
        <a:xfrm>
          <a:off x="0" y="192078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2B0F2-5127-45BB-A45C-30C0D91841C4}">
      <dsp:nvSpPr>
        <dsp:cNvPr id="0" name=""/>
        <dsp:cNvSpPr/>
      </dsp:nvSpPr>
      <dsp:spPr>
        <a:xfrm>
          <a:off x="324612" y="171414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3- Understanding virtual method invocation.</a:t>
          </a:r>
        </a:p>
      </dsp:txBody>
      <dsp:txXfrm>
        <a:off x="344787" y="1734315"/>
        <a:ext cx="4504218" cy="372930"/>
      </dsp:txXfrm>
    </dsp:sp>
    <dsp:sp modelId="{C0CF5C53-86E7-45F5-99DF-C6B99C18FB06}">
      <dsp:nvSpPr>
        <dsp:cNvPr id="0" name=""/>
        <dsp:cNvSpPr/>
      </dsp:nvSpPr>
      <dsp:spPr>
        <a:xfrm>
          <a:off x="0" y="255582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C6A0B-37BF-4CCB-AADB-C6C9FCD488F4}">
      <dsp:nvSpPr>
        <dsp:cNvPr id="0" name=""/>
        <dsp:cNvSpPr/>
      </dsp:nvSpPr>
      <dsp:spPr>
        <a:xfrm>
          <a:off x="324612" y="234918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4- Annotating overridden methods.</a:t>
          </a:r>
        </a:p>
      </dsp:txBody>
      <dsp:txXfrm>
        <a:off x="344787" y="2369355"/>
        <a:ext cx="4504218" cy="372930"/>
      </dsp:txXfrm>
    </dsp:sp>
    <dsp:sp modelId="{8E53DF4E-72C1-42FC-BC87-4ED24D585918}">
      <dsp:nvSpPr>
        <dsp:cNvPr id="0" name=""/>
        <dsp:cNvSpPr/>
      </dsp:nvSpPr>
      <dsp:spPr>
        <a:xfrm>
          <a:off x="0" y="319086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F1750-85F2-4A0B-8A04-69C97E15DE5B}">
      <dsp:nvSpPr>
        <dsp:cNvPr id="0" name=""/>
        <dsp:cNvSpPr/>
      </dsp:nvSpPr>
      <dsp:spPr>
        <a:xfrm>
          <a:off x="324612" y="298422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5- Coding equals, hashCode and toString.</a:t>
          </a:r>
        </a:p>
      </dsp:txBody>
      <dsp:txXfrm>
        <a:off x="344787" y="3004395"/>
        <a:ext cx="4504218" cy="372930"/>
      </dsp:txXfrm>
    </dsp:sp>
    <dsp:sp modelId="{14B0D820-1E05-4A97-9B2D-93596A3E34DD}">
      <dsp:nvSpPr>
        <dsp:cNvPr id="0" name=""/>
        <dsp:cNvSpPr/>
      </dsp:nvSpPr>
      <dsp:spPr>
        <a:xfrm>
          <a:off x="0" y="382590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8D90-B264-4D19-BB91-B39C84659FB8}">
      <dsp:nvSpPr>
        <dsp:cNvPr id="0" name=""/>
        <dsp:cNvSpPr/>
      </dsp:nvSpPr>
      <dsp:spPr>
        <a:xfrm>
          <a:off x="324612" y="361926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6- Working with Enums.</a:t>
          </a:r>
        </a:p>
      </dsp:txBody>
      <dsp:txXfrm>
        <a:off x="344787" y="3639435"/>
        <a:ext cx="4504218" cy="372930"/>
      </dsp:txXfrm>
    </dsp:sp>
    <dsp:sp modelId="{B364E9BD-0429-483D-B746-3B753154E4A5}">
      <dsp:nvSpPr>
        <dsp:cNvPr id="0" name=""/>
        <dsp:cNvSpPr/>
      </dsp:nvSpPr>
      <dsp:spPr>
        <a:xfrm>
          <a:off x="0" y="4460940"/>
          <a:ext cx="64922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60BC-6CC3-455F-9207-FE356369BE43}">
      <dsp:nvSpPr>
        <dsp:cNvPr id="0" name=""/>
        <dsp:cNvSpPr/>
      </dsp:nvSpPr>
      <dsp:spPr>
        <a:xfrm>
          <a:off x="324612" y="4254300"/>
          <a:ext cx="45445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74" tIns="0" rIns="17177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7- Creating Nested Classes.</a:t>
          </a:r>
        </a:p>
      </dsp:txBody>
      <dsp:txXfrm>
        <a:off x="344787" y="4274475"/>
        <a:ext cx="450421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F6691-0B02-476B-98CA-2C5E28F0F930}">
      <dsp:nvSpPr>
        <dsp:cNvPr id="0" name=""/>
        <dsp:cNvSpPr/>
      </dsp:nvSpPr>
      <dsp:spPr>
        <a:xfrm>
          <a:off x="122783" y="610"/>
          <a:ext cx="9812833" cy="3925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baseline="0" dirty="0" err="1"/>
            <a:t>instanceof</a:t>
          </a:r>
          <a:r>
            <a:rPr lang="en-US" sz="3800" kern="1200" baseline="0" dirty="0"/>
            <a:t> is an operator that is used to determine whether an object is an instance of a particular class Or Subclass that derives from specific class.</a:t>
          </a:r>
          <a:endParaRPr lang="en-US" sz="3800" kern="1200" dirty="0"/>
        </a:p>
      </dsp:txBody>
      <dsp:txXfrm>
        <a:off x="2085350" y="610"/>
        <a:ext cx="5887700" cy="3925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3610E-09C6-4F72-90D2-7EE10485CD25}">
      <dsp:nvSpPr>
        <dsp:cNvPr id="0" name=""/>
        <dsp:cNvSpPr/>
      </dsp:nvSpPr>
      <dsp:spPr>
        <a:xfrm>
          <a:off x="0" y="638032"/>
          <a:ext cx="10058399" cy="11779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8A9BC-D3B2-4636-A997-542040A07705}">
      <dsp:nvSpPr>
        <dsp:cNvPr id="0" name=""/>
        <dsp:cNvSpPr/>
      </dsp:nvSpPr>
      <dsp:spPr>
        <a:xfrm>
          <a:off x="356316" y="903061"/>
          <a:ext cx="647848" cy="647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306D-2911-42D6-8BDB-91EB1C02B2E0}">
      <dsp:nvSpPr>
        <dsp:cNvPr id="0" name=""/>
        <dsp:cNvSpPr/>
      </dsp:nvSpPr>
      <dsp:spPr>
        <a:xfrm>
          <a:off x="1360481" y="638032"/>
          <a:ext cx="8697918" cy="117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62" tIns="124662" rIns="124662" bIns="1246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In Java, all non-static methods are virtual by default. </a:t>
          </a:r>
          <a:endParaRPr lang="en-US" sz="2000" kern="1200" dirty="0"/>
        </a:p>
      </dsp:txBody>
      <dsp:txXfrm>
        <a:off x="1360481" y="638032"/>
        <a:ext cx="8697918" cy="1177906"/>
      </dsp:txXfrm>
    </dsp:sp>
    <dsp:sp modelId="{A3295DBB-2B86-453D-8FEC-A9DD427BDC81}">
      <dsp:nvSpPr>
        <dsp:cNvPr id="0" name=""/>
        <dsp:cNvSpPr/>
      </dsp:nvSpPr>
      <dsp:spPr>
        <a:xfrm>
          <a:off x="0" y="2110415"/>
          <a:ext cx="10058399" cy="11779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F164-1594-4149-8720-9369304343AC}">
      <dsp:nvSpPr>
        <dsp:cNvPr id="0" name=""/>
        <dsp:cNvSpPr/>
      </dsp:nvSpPr>
      <dsp:spPr>
        <a:xfrm>
          <a:off x="356316" y="2375444"/>
          <a:ext cx="647848" cy="647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8A78-1974-49BA-9056-7368170E4972}">
      <dsp:nvSpPr>
        <dsp:cNvPr id="0" name=""/>
        <dsp:cNvSpPr/>
      </dsp:nvSpPr>
      <dsp:spPr>
        <a:xfrm>
          <a:off x="1360481" y="2110415"/>
          <a:ext cx="8697918" cy="117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62" tIns="124662" rIns="124662" bIns="12466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This means that when you call a method on an object, the actual implementation that gets executed is determined at runtime based on the actual type of the object.</a:t>
          </a:r>
          <a:endParaRPr lang="en-US" sz="2000" kern="1200"/>
        </a:p>
      </dsp:txBody>
      <dsp:txXfrm>
        <a:off x="1360481" y="2110415"/>
        <a:ext cx="8697918" cy="1177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5A17A-F8CA-459F-A700-A83708CCF56B}">
      <dsp:nvSpPr>
        <dsp:cNvPr id="0" name=""/>
        <dsp:cNvSpPr/>
      </dsp:nvSpPr>
      <dsp:spPr>
        <a:xfrm>
          <a:off x="0" y="638032"/>
          <a:ext cx="10058399" cy="11779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F1876-B5AD-4B55-A042-4E2AB39B9313}">
      <dsp:nvSpPr>
        <dsp:cNvPr id="0" name=""/>
        <dsp:cNvSpPr/>
      </dsp:nvSpPr>
      <dsp:spPr>
        <a:xfrm>
          <a:off x="356316" y="903061"/>
          <a:ext cx="647848" cy="647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82586-E46E-494E-B4E4-C501D5221BFC}">
      <dsp:nvSpPr>
        <dsp:cNvPr id="0" name=""/>
        <dsp:cNvSpPr/>
      </dsp:nvSpPr>
      <dsp:spPr>
        <a:xfrm>
          <a:off x="1360481" y="638032"/>
          <a:ext cx="8697918" cy="117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62" tIns="124662" rIns="124662" bIns="1246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In Java, you can use annotations to provide additional information about code elements, including methods. </a:t>
          </a:r>
          <a:endParaRPr lang="en-US" sz="1800" kern="1200" dirty="0"/>
        </a:p>
      </dsp:txBody>
      <dsp:txXfrm>
        <a:off x="1360481" y="638032"/>
        <a:ext cx="8697918" cy="1177906"/>
      </dsp:txXfrm>
    </dsp:sp>
    <dsp:sp modelId="{95C37CFC-C0DF-4ABF-AEF4-9EC5AE8E17D4}">
      <dsp:nvSpPr>
        <dsp:cNvPr id="0" name=""/>
        <dsp:cNvSpPr/>
      </dsp:nvSpPr>
      <dsp:spPr>
        <a:xfrm>
          <a:off x="0" y="2110415"/>
          <a:ext cx="10058399" cy="11779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FF8DC-1E2A-4B6C-AED0-E343EC19BB27}">
      <dsp:nvSpPr>
        <dsp:cNvPr id="0" name=""/>
        <dsp:cNvSpPr/>
      </dsp:nvSpPr>
      <dsp:spPr>
        <a:xfrm>
          <a:off x="356316" y="2375444"/>
          <a:ext cx="647848" cy="647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495C7-F44D-4C00-8C5D-58857245F36A}">
      <dsp:nvSpPr>
        <dsp:cNvPr id="0" name=""/>
        <dsp:cNvSpPr/>
      </dsp:nvSpPr>
      <dsp:spPr>
        <a:xfrm>
          <a:off x="1360481" y="2110415"/>
          <a:ext cx="8697918" cy="117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62" tIns="124662" rIns="124662" bIns="1246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When it comes to annotating overridden methods, there's a specific annotation called @Override that you can use to indicate that a method in a subclass is intended to override a method in its superclass.</a:t>
          </a:r>
          <a:endParaRPr lang="en-US" sz="1800" kern="1200" dirty="0"/>
        </a:p>
      </dsp:txBody>
      <dsp:txXfrm>
        <a:off x="1360481" y="2110415"/>
        <a:ext cx="8697918" cy="1177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EE77F-6326-4792-87B4-2B7DFBB41914}">
      <dsp:nvSpPr>
        <dsp:cNvPr id="0" name=""/>
        <dsp:cNvSpPr/>
      </dsp:nvSpPr>
      <dsp:spPr>
        <a:xfrm>
          <a:off x="0" y="0"/>
          <a:ext cx="7744967" cy="7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Enum Methods:</a:t>
          </a:r>
        </a:p>
      </dsp:txBody>
      <dsp:txXfrm>
        <a:off x="20700" y="20700"/>
        <a:ext cx="6899647" cy="665343"/>
      </dsp:txXfrm>
    </dsp:sp>
    <dsp:sp modelId="{7F1FB709-3377-4D3F-B1EA-30D490BD44AA}">
      <dsp:nvSpPr>
        <dsp:cNvPr id="0" name=""/>
        <dsp:cNvSpPr/>
      </dsp:nvSpPr>
      <dsp:spPr>
        <a:xfrm>
          <a:off x="578358" y="804902"/>
          <a:ext cx="7744967" cy="7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Enums can have methods just like classes. </a:t>
          </a:r>
        </a:p>
      </dsp:txBody>
      <dsp:txXfrm>
        <a:off x="599058" y="825602"/>
        <a:ext cx="6665826" cy="665343"/>
      </dsp:txXfrm>
    </dsp:sp>
    <dsp:sp modelId="{BA93DF93-E9D4-4772-B80C-01D525329997}">
      <dsp:nvSpPr>
        <dsp:cNvPr id="0" name=""/>
        <dsp:cNvSpPr/>
      </dsp:nvSpPr>
      <dsp:spPr>
        <a:xfrm>
          <a:off x="1156716" y="1609805"/>
          <a:ext cx="7744967" cy="7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can define abstract methods for </a:t>
          </a:r>
          <a:r>
            <a:rPr lang="en-US" sz="1800" kern="1200" dirty="0" err="1"/>
            <a:t>enums</a:t>
          </a:r>
          <a:r>
            <a:rPr lang="en-US" sz="1800" kern="1200" dirty="0"/>
            <a:t>, and each constant provide a different implementation. </a:t>
          </a:r>
        </a:p>
      </dsp:txBody>
      <dsp:txXfrm>
        <a:off x="1177416" y="1630505"/>
        <a:ext cx="6665826" cy="665343"/>
      </dsp:txXfrm>
    </dsp:sp>
    <dsp:sp modelId="{4C9C7DAA-99C9-4258-9597-F108B9F3A17A}">
      <dsp:nvSpPr>
        <dsp:cNvPr id="0" name=""/>
        <dsp:cNvSpPr/>
      </dsp:nvSpPr>
      <dsp:spPr>
        <a:xfrm>
          <a:off x="1735073" y="2414707"/>
          <a:ext cx="7744967" cy="7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Constructors: Enums can also have constructors. </a:t>
          </a:r>
        </a:p>
      </dsp:txBody>
      <dsp:txXfrm>
        <a:off x="1755773" y="2435407"/>
        <a:ext cx="6665826" cy="665343"/>
      </dsp:txXfrm>
    </dsp:sp>
    <dsp:sp modelId="{525E31DD-B861-403A-88AB-E897CBF7A555}">
      <dsp:nvSpPr>
        <dsp:cNvPr id="0" name=""/>
        <dsp:cNvSpPr/>
      </dsp:nvSpPr>
      <dsp:spPr>
        <a:xfrm>
          <a:off x="2313432" y="3219610"/>
          <a:ext cx="7744967" cy="70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constant can have its own constructor implementation.</a:t>
          </a:r>
        </a:p>
      </dsp:txBody>
      <dsp:txXfrm>
        <a:off x="2334132" y="3240310"/>
        <a:ext cx="6665826" cy="665343"/>
      </dsp:txXfrm>
    </dsp:sp>
    <dsp:sp modelId="{6AD551D3-3967-4EA3-91BF-A11EF280B0DB}">
      <dsp:nvSpPr>
        <dsp:cNvPr id="0" name=""/>
        <dsp:cNvSpPr/>
      </dsp:nvSpPr>
      <dsp:spPr>
        <a:xfrm>
          <a:off x="7285584" y="516315"/>
          <a:ext cx="459383" cy="45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88945" y="516315"/>
        <a:ext cx="252661" cy="345686"/>
      </dsp:txXfrm>
    </dsp:sp>
    <dsp:sp modelId="{172B5BD9-FFAF-4E15-98CC-EB7068C8B976}">
      <dsp:nvSpPr>
        <dsp:cNvPr id="0" name=""/>
        <dsp:cNvSpPr/>
      </dsp:nvSpPr>
      <dsp:spPr>
        <a:xfrm>
          <a:off x="7863942" y="1321218"/>
          <a:ext cx="459383" cy="45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67303" y="1321218"/>
        <a:ext cx="252661" cy="345686"/>
      </dsp:txXfrm>
    </dsp:sp>
    <dsp:sp modelId="{988BB29E-2362-4E6A-AC77-FC7197F5399F}">
      <dsp:nvSpPr>
        <dsp:cNvPr id="0" name=""/>
        <dsp:cNvSpPr/>
      </dsp:nvSpPr>
      <dsp:spPr>
        <a:xfrm>
          <a:off x="8442300" y="2114341"/>
          <a:ext cx="459383" cy="45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45661" y="2114341"/>
        <a:ext cx="252661" cy="345686"/>
      </dsp:txXfrm>
    </dsp:sp>
    <dsp:sp modelId="{1F444388-B4D5-4E6A-B773-FC4DA3FB3036}">
      <dsp:nvSpPr>
        <dsp:cNvPr id="0" name=""/>
        <dsp:cNvSpPr/>
      </dsp:nvSpPr>
      <dsp:spPr>
        <a:xfrm>
          <a:off x="9020658" y="2927096"/>
          <a:ext cx="459383" cy="45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124019" y="2927096"/>
        <a:ext cx="252661" cy="3456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981B4-39B1-4334-89A7-B83F5B78EDDE}">
      <dsp:nvSpPr>
        <dsp:cNvPr id="0" name=""/>
        <dsp:cNvSpPr/>
      </dsp:nvSpPr>
      <dsp:spPr>
        <a:xfrm>
          <a:off x="0" y="479"/>
          <a:ext cx="10058399" cy="1121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851CD-9F8E-4F1B-8C3D-98225A081FE2}">
      <dsp:nvSpPr>
        <dsp:cNvPr id="0" name=""/>
        <dsp:cNvSpPr/>
      </dsp:nvSpPr>
      <dsp:spPr>
        <a:xfrm>
          <a:off x="339266" y="252826"/>
          <a:ext cx="616847" cy="616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82039-9928-4DBB-9BE2-B1C4142BED8B}">
      <dsp:nvSpPr>
        <dsp:cNvPr id="0" name=""/>
        <dsp:cNvSpPr/>
      </dsp:nvSpPr>
      <dsp:spPr>
        <a:xfrm>
          <a:off x="1295380" y="479"/>
          <a:ext cx="8763019" cy="1121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6" tIns="118696" rIns="118696" bIns="118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Benefits of Enums:</a:t>
          </a:r>
        </a:p>
      </dsp:txBody>
      <dsp:txXfrm>
        <a:off x="1295380" y="479"/>
        <a:ext cx="8763019" cy="1121541"/>
      </dsp:txXfrm>
    </dsp:sp>
    <dsp:sp modelId="{62FACE4C-1A24-4618-BFBD-540BCBAFE24B}">
      <dsp:nvSpPr>
        <dsp:cNvPr id="0" name=""/>
        <dsp:cNvSpPr/>
      </dsp:nvSpPr>
      <dsp:spPr>
        <a:xfrm>
          <a:off x="0" y="1402406"/>
          <a:ext cx="10058399" cy="1121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3CC15-63BF-4A26-BF94-E69326894DDD}">
      <dsp:nvSpPr>
        <dsp:cNvPr id="0" name=""/>
        <dsp:cNvSpPr/>
      </dsp:nvSpPr>
      <dsp:spPr>
        <a:xfrm>
          <a:off x="339266" y="1654753"/>
          <a:ext cx="616847" cy="616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4B1A-65A5-4B12-90C3-17B00D7C3A27}">
      <dsp:nvSpPr>
        <dsp:cNvPr id="0" name=""/>
        <dsp:cNvSpPr/>
      </dsp:nvSpPr>
      <dsp:spPr>
        <a:xfrm>
          <a:off x="1295380" y="1402406"/>
          <a:ext cx="8763019" cy="1121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6" tIns="118696" rIns="118696" bIns="118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Readability: Enums provide meaningful names for constants, making code more readable.</a:t>
          </a:r>
        </a:p>
      </dsp:txBody>
      <dsp:txXfrm>
        <a:off x="1295380" y="1402406"/>
        <a:ext cx="8763019" cy="1121541"/>
      </dsp:txXfrm>
    </dsp:sp>
    <dsp:sp modelId="{0765ECA8-7058-46B7-AECC-B239A2E73493}">
      <dsp:nvSpPr>
        <dsp:cNvPr id="0" name=""/>
        <dsp:cNvSpPr/>
      </dsp:nvSpPr>
      <dsp:spPr>
        <a:xfrm>
          <a:off x="0" y="2804333"/>
          <a:ext cx="10058399" cy="1121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93291-C758-4450-A998-8D98962011FD}">
      <dsp:nvSpPr>
        <dsp:cNvPr id="0" name=""/>
        <dsp:cNvSpPr/>
      </dsp:nvSpPr>
      <dsp:spPr>
        <a:xfrm>
          <a:off x="339266" y="3056680"/>
          <a:ext cx="616847" cy="616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B8A5-0C61-4277-B51E-EE01EEB6F0D3}">
      <dsp:nvSpPr>
        <dsp:cNvPr id="0" name=""/>
        <dsp:cNvSpPr/>
      </dsp:nvSpPr>
      <dsp:spPr>
        <a:xfrm>
          <a:off x="1295380" y="2804333"/>
          <a:ext cx="8763019" cy="1121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96" tIns="118696" rIns="118696" bIns="118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 Safety: Enums are type-safe, preventing you from using arbitrary values that aren't part of the predefined set.</a:t>
          </a:r>
        </a:p>
      </dsp:txBody>
      <dsp:txXfrm>
        <a:off x="1295380" y="2804333"/>
        <a:ext cx="8763019" cy="112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2CB12-1A86-4850-B411-D567F6A933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33BE5-E308-48D3-BCB1-4E212CCD0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4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C2B-1361-4C2C-D49C-D83A9FF51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Chapter1</a:t>
            </a:r>
            <a:br>
              <a:rPr lang="en-US" dirty="0"/>
            </a:br>
            <a:r>
              <a:rPr lang="en-US" dirty="0"/>
              <a:t>Advanced Class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E90DD-FB04-E252-80B2-6C2619A7F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elsayed</a:t>
            </a:r>
            <a:r>
              <a:rPr lang="en-US" dirty="0"/>
              <a:t> </a:t>
            </a:r>
            <a:r>
              <a:rPr lang="en-US" dirty="0" err="1"/>
              <a:t>zahran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0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,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is a built-in method provided by the Object class.</a:t>
            </a:r>
          </a:p>
          <a:p>
            <a:r>
              <a:rPr lang="en-US" dirty="0"/>
              <a:t>This method is used to obtain a textual representation of an object.</a:t>
            </a:r>
          </a:p>
          <a:p>
            <a:r>
              <a:rPr lang="en-US" dirty="0"/>
              <a:t>It's often overridden in subclasses to provide more meaningful information about the object's state.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toString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97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,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 dirty="0"/>
              <a:t>In Java, the equals() method is a built-in method provided by the Object class.</a:t>
            </a:r>
          </a:p>
          <a:p>
            <a:r>
              <a:rPr lang="en-US" dirty="0"/>
              <a:t>it's used to compare the contents or values of two objects to determine if they are equal. </a:t>
            </a:r>
          </a:p>
          <a:p>
            <a:r>
              <a:rPr lang="en-US" dirty="0"/>
              <a:t>By default, the equals() method in the Object class performs reference equality.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equals</a:t>
            </a:r>
          </a:p>
        </p:txBody>
      </p:sp>
    </p:spTree>
    <p:extLst>
      <p:ext uri="{BB962C8B-B14F-4D97-AF65-F5344CB8AC3E}">
        <p14:creationId xmlns:p14="http://schemas.microsoft.com/office/powerpoint/2010/main" val="45288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,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1985" cy="4915076"/>
          </a:xfrm>
        </p:spPr>
        <p:txBody>
          <a:bodyPr>
            <a:normAutofit/>
          </a:bodyPr>
          <a:lstStyle/>
          <a:p>
            <a:r>
              <a:rPr lang="en-US" dirty="0"/>
              <a:t>In Java, the </a:t>
            </a:r>
            <a:r>
              <a:rPr lang="en-US" dirty="0" err="1"/>
              <a:t>hashCode</a:t>
            </a:r>
            <a:r>
              <a:rPr lang="en-US" dirty="0"/>
              <a:t>() method is a built-in method provided by the Object class.</a:t>
            </a:r>
          </a:p>
          <a:p>
            <a:r>
              <a:rPr lang="en-US" dirty="0"/>
              <a:t>The hash code is typically used for efficient storage and retrieval of objects in data structures like hash tables.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Objects that are equal (according to their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equals()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) must return the same hash code.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Different objects do not need to return different hash codes.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hashCode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41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equals, </a:t>
            </a:r>
            <a:r>
              <a:rPr lang="en-US" dirty="0" err="1"/>
              <a:t>hashCode</a:t>
            </a:r>
            <a:r>
              <a:rPr lang="en-US" dirty="0"/>
              <a:t>,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1985" cy="4915076"/>
          </a:xfrm>
        </p:spPr>
        <p:txBody>
          <a:bodyPr>
            <a:norm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 Contract: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Within the same program, the result of </a:t>
            </a:r>
            <a:r>
              <a:rPr lang="en-US" sz="2400" dirty="0" err="1"/>
              <a:t>hashCode</a:t>
            </a:r>
            <a:r>
              <a:rPr lang="en-US" sz="2400" dirty="0"/>
              <a:t>() must not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equals() returns true when called with two objects, calling </a:t>
            </a:r>
            <a:r>
              <a:rPr lang="en-US" sz="2400" dirty="0" err="1"/>
              <a:t>hashCode</a:t>
            </a:r>
            <a:r>
              <a:rPr lang="en-US" sz="2400" dirty="0"/>
              <a:t>() on each of those objects must return the same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equals() returns false when called with two objects, calling </a:t>
            </a:r>
            <a:r>
              <a:rPr lang="en-US" sz="2400" dirty="0" err="1"/>
              <a:t>hashCode</a:t>
            </a:r>
            <a:r>
              <a:rPr lang="en-US" sz="2400" dirty="0"/>
              <a:t>() on each of those objects does not have to return a different result.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hashCode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60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31845"/>
            <a:ext cx="10599575" cy="949085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7300"/>
              <a:t>Enums</a:t>
            </a:r>
            <a:endParaRPr lang="en-US" sz="7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E351D8-C3F1-A125-5720-FCB46341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669774"/>
            <a:ext cx="10058400" cy="39263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Enums, short for enumerations, are a special data type in Java used to represent a fixed set of named constants. 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They provide a way to define a set of predefined values that a variable can take, making your code more readable and maintainable.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Season { WINTER, SPRING, SUMMER, FALL}</a:t>
            </a:r>
          </a:p>
          <a:p>
            <a:pPr>
              <a:lnSpc>
                <a:spcPct val="100000"/>
              </a:lnSpc>
            </a:pPr>
            <a:r>
              <a:rPr lang="en-US" dirty="0"/>
              <a:t>Season s = </a:t>
            </a:r>
            <a:r>
              <a:rPr lang="en-US" dirty="0" err="1"/>
              <a:t>Season.SUMMER</a:t>
            </a:r>
            <a:r>
              <a:rPr lang="en-US" dirty="0"/>
              <a:t>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31845"/>
            <a:ext cx="10599575" cy="9490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Enums</a:t>
            </a:r>
          </a:p>
        </p:txBody>
      </p:sp>
      <p:graphicFrame>
        <p:nvGraphicFramePr>
          <p:cNvPr id="13" name="Text Placeholder 8">
            <a:extLst>
              <a:ext uri="{FF2B5EF4-FFF2-40B4-BE49-F238E27FC236}">
                <a16:creationId xmlns:a16="http://schemas.microsoft.com/office/drawing/2014/main" id="{4A599339-1B40-2297-B5BC-090D501C8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449925"/>
              </p:ext>
            </p:extLst>
          </p:nvPr>
        </p:nvGraphicFramePr>
        <p:xfrm>
          <a:off x="1097280" y="1669774"/>
          <a:ext cx="10058400" cy="392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79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31845"/>
            <a:ext cx="10599575" cy="9490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Enums</a:t>
            </a:r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8A447940-8C9A-AB25-82B2-682F6C1F9398}"/>
              </a:ext>
            </a:extLst>
          </p:cNvPr>
          <p:cNvGraphicFramePr/>
          <p:nvPr/>
        </p:nvGraphicFramePr>
        <p:xfrm>
          <a:off x="1066800" y="1660444"/>
          <a:ext cx="10058400" cy="392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68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nested class is a class that is defined within another class.</a:t>
            </a:r>
          </a:p>
          <a:p>
            <a:r>
              <a:rPr lang="en-US" sz="2800" u="sng" dirty="0"/>
              <a:t>There are four types of inner classes: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Member inner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Local inner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Anonymous inner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Static nested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44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member inner class declaration looks like a stand‐alone class except that it is located inside another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be declared public, private, protected or default.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extend any class and implement interfaces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be abstract or final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Cannot declare static fields or methods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have the same variable names as outer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access members of the outer class including private 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Member inner class</a:t>
            </a:r>
          </a:p>
        </p:txBody>
      </p:sp>
    </p:spTree>
    <p:extLst>
      <p:ext uri="{BB962C8B-B14F-4D97-AF65-F5344CB8AC3E}">
        <p14:creationId xmlns:p14="http://schemas.microsoft.com/office/powerpoint/2010/main" val="22513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46653"/>
            <a:ext cx="12191985" cy="4915076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a nested class defined within a method, Like local variables, a local inner class declaration does not exist until the method is invoked: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do not have an access specifier.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cannot be static and cannot declare static fields or methods.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have access to all fields and methods of the enclosing class.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do not have access to local variables of a method unless those variables are final or effectively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access members of the outer class including private 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Local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6198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544D-812E-57BA-7C1D-12D7B36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FC05840-1555-449B-D26D-A78004AD90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C8CB-8FF9-3B2C-8D33-94772E68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93306"/>
            <a:ext cx="12191985" cy="49150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a local inner class that does not have a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declared and instantiated all in one statement using the new keyword.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Anonymous inner classes are required to extend an existing class or implement an existing interface.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Anonymous Inner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DC170-25B2-0EFA-9ACD-E29A4F85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6" y="2556588"/>
            <a:ext cx="6111770" cy="2265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8206BC-E6B7-5BC0-94D1-C3D1D4076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46" y="2556588"/>
            <a:ext cx="5449078" cy="22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7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46653"/>
            <a:ext cx="12191985" cy="4915076"/>
          </a:xfrm>
        </p:spPr>
        <p:txBody>
          <a:bodyPr>
            <a:normAutofit/>
          </a:bodyPr>
          <a:lstStyle/>
          <a:p>
            <a:r>
              <a:rPr lang="en-US" dirty="0"/>
              <a:t>It is a static class defined at the member level.</a:t>
            </a:r>
          </a:p>
          <a:p>
            <a:r>
              <a:rPr lang="en-US" dirty="0"/>
              <a:t>It can be instantiated without an object of the enclosing class example: </a:t>
            </a:r>
            <a:r>
              <a:rPr lang="en-US" sz="2600" b="1" u="sng" dirty="0"/>
              <a:t>new </a:t>
            </a:r>
            <a:r>
              <a:rPr lang="en-US" sz="2600" b="1" u="sng" dirty="0" err="1"/>
              <a:t>Outer.var</a:t>
            </a:r>
            <a:endParaRPr lang="en-US" sz="26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nesting creates a namespace because the enclosing class name must be used to refer to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can be made private or use one of the other access modifiers to encapsulate 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Static Nested Class</a:t>
            </a:r>
          </a:p>
        </p:txBody>
      </p:sp>
    </p:spTree>
    <p:extLst>
      <p:ext uri="{BB962C8B-B14F-4D97-AF65-F5344CB8AC3E}">
        <p14:creationId xmlns:p14="http://schemas.microsoft.com/office/powerpoint/2010/main" val="142352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918B-B8DB-7B9C-B1E7-0C793FB2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46653"/>
            <a:ext cx="12191985" cy="4915076"/>
          </a:xfrm>
        </p:spPr>
        <p:txBody>
          <a:bodyPr>
            <a:normAutofit/>
          </a:bodyPr>
          <a:lstStyle/>
          <a:p>
            <a:r>
              <a:rPr lang="en-US" dirty="0"/>
              <a:t>It is a static class defined at the member level.</a:t>
            </a:r>
          </a:p>
          <a:p>
            <a:r>
              <a:rPr lang="en-US" dirty="0"/>
              <a:t>It can be instantiated without an object of the enclosing class example: </a:t>
            </a:r>
            <a:r>
              <a:rPr lang="en-US" sz="2600" b="1" u="sng" dirty="0"/>
              <a:t>new </a:t>
            </a:r>
            <a:r>
              <a:rPr lang="en-US" sz="2600" b="1" u="sng" dirty="0" err="1"/>
              <a:t>Outer.var</a:t>
            </a:r>
            <a:endParaRPr lang="en-US" sz="26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nesting creates a namespace because the Outer class name must be used to refer to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can be made private or use one of the other access modifiers to encapsulate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inner class has access to all fields in the Outer class.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Static Nested Class</a:t>
            </a:r>
          </a:p>
        </p:txBody>
      </p:sp>
    </p:spTree>
    <p:extLst>
      <p:ext uri="{BB962C8B-B14F-4D97-AF65-F5344CB8AC3E}">
        <p14:creationId xmlns:p14="http://schemas.microsoft.com/office/powerpoint/2010/main" val="396735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Nested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Static Nested Class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D5059A-2DD9-813B-114E-C76C8C6E44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743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46C3578-4A81-BDF6-7D00-8D9836DA3B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4685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Nested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cap="all" spc="200">
                <a:latin typeface="+mj-lt"/>
              </a:rPr>
              <a:t>Summary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lourful pile of yarn turned into a yellow yarn light bulb">
            <a:extLst>
              <a:ext uri="{FF2B5EF4-FFF2-40B4-BE49-F238E27FC236}">
                <a16:creationId xmlns:a16="http://schemas.microsoft.com/office/drawing/2014/main" id="{484EBC4B-B7F2-66E4-DFA8-1C797B448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3005" b="27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of the following statements are true, assuming a and b are String objects? (Choose all that apply</a:t>
            </a:r>
            <a: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.) </a:t>
            </a:r>
            <a:br>
              <a:rPr 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 If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a.equals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 is true,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==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is always true. 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If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a.equals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 is true,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==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is sometimes but not always true. 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If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a.equals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 is false,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==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can never be true. </a:t>
            </a:r>
            <a:b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 If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a.equals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(b) is false,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==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b.hashCode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can sometimes be true.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REVIEW QUESTIONS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32A4F0-B852-42E9-91B8-58EB9F47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D6777B-91DD-4D12-85FD-85A88ECC5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1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88C9B-C9E0-4CBD-A3E8-D4F59982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lourful pile of yarn turned into a yellow yarn light bulb">
            <a:extLst>
              <a:ext uri="{FF2B5EF4-FFF2-40B4-BE49-F238E27FC236}">
                <a16:creationId xmlns:a16="http://schemas.microsoft.com/office/drawing/2014/main" id="{484EBC4B-B7F2-66E4-DFA8-1C797B448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3005" b="27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A. fish </a:t>
            </a:r>
            <a:br>
              <a:rPr lang="en-US" sz="2800" dirty="0"/>
            </a:br>
            <a:r>
              <a:rPr lang="en-US" sz="2800" dirty="0"/>
              <a:t>B. FISH </a:t>
            </a:r>
            <a:br>
              <a:rPr lang="en-US" sz="2800" dirty="0"/>
            </a:br>
            <a:r>
              <a:rPr lang="en-US" sz="2800" dirty="0"/>
              <a:t>C. 0 </a:t>
            </a:r>
            <a:br>
              <a:rPr lang="en-US" sz="2800" dirty="0"/>
            </a:br>
            <a:r>
              <a:rPr lang="en-US" sz="2800" dirty="0"/>
              <a:t>D. 1</a:t>
            </a:r>
            <a:br>
              <a:rPr lang="en-US" sz="2800" dirty="0"/>
            </a:br>
            <a:r>
              <a:rPr lang="en-US" sz="2800" dirty="0"/>
              <a:t>E. false </a:t>
            </a:r>
            <a:br>
              <a:rPr lang="en-US" sz="2800" dirty="0"/>
            </a:br>
            <a:r>
              <a:rPr lang="en-US" sz="2800" dirty="0"/>
              <a:t>F. true </a:t>
            </a:r>
            <a:br>
              <a:rPr lang="en-US" sz="2800" dirty="0"/>
            </a:br>
            <a:r>
              <a:rPr lang="en-US" sz="2800" dirty="0"/>
              <a:t>G. The code does not compile.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REVIEW QUESTIONS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32A4F0-B852-42E9-91B8-58EB9F47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D6777B-91DD-4D12-85FD-85A88ECC5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1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88C9B-C9E0-4CBD-A3E8-D4F59982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9CE0B-243D-A3D1-36B6-283C41AB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44" y="135207"/>
            <a:ext cx="6316162" cy="32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7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39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3" name="Straight Connector 41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19BBEA4D-547F-4985-8BF1-FECB166B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540E-8690-7614-B661-9E9B9103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 The output is 0.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The output is 3.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The output is 7.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 c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instanceof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Mammal does not compile.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E. c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instanceof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Furry does not compile.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F. null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instanceof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Chipmunk does not compile.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2E2-5B03-2381-3752-F7E01D4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455621"/>
            <a:ext cx="4024445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REVIEW QUESTIONS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BB81810-D285-43E5-5E68-956E4CF9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04"/>
          <a:stretch/>
        </p:blipFill>
        <p:spPr>
          <a:xfrm>
            <a:off x="20" y="-18662"/>
            <a:ext cx="7050003" cy="6352978"/>
          </a:xfrm>
          <a:prstGeom prst="rect">
            <a:avLst/>
          </a:prstGeom>
        </p:spPr>
      </p:pic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03803D0F-AB71-44F1-A28A-1EF6DED23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7">
            <a:extLst>
              <a:ext uri="{FF2B5EF4-FFF2-40B4-BE49-F238E27FC236}">
                <a16:creationId xmlns:a16="http://schemas.microsoft.com/office/drawing/2014/main" id="{0613F017-5C48-4661-9504-2FAC23F81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1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E7504D-E608-4E47-9559-0519226F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9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5AAC-4229-12CC-16F7-164E4B9F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Reviewing OCA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4D53B-9666-3112-489B-12F2EEC3C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Access modifiers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076928-E17F-A480-EA15-832F30CB7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73342"/>
              </p:ext>
            </p:extLst>
          </p:nvPr>
        </p:nvGraphicFramePr>
        <p:xfrm>
          <a:off x="635457" y="950208"/>
          <a:ext cx="10916465" cy="298248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{073A0DAA-6AF3-43AB-8588-CEC1D06C72B9}</a:tableStyleId>
              </a:tblPr>
              <a:tblGrid>
                <a:gridCol w="2547748">
                  <a:extLst>
                    <a:ext uri="{9D8B030D-6E8A-4147-A177-3AD203B41FA5}">
                      <a16:colId xmlns:a16="http://schemas.microsoft.com/office/drawing/2014/main" val="1909142650"/>
                    </a:ext>
                  </a:extLst>
                </a:gridCol>
                <a:gridCol w="1789858">
                  <a:extLst>
                    <a:ext uri="{9D8B030D-6E8A-4147-A177-3AD203B41FA5}">
                      <a16:colId xmlns:a16="http://schemas.microsoft.com/office/drawing/2014/main" val="1647138650"/>
                    </a:ext>
                  </a:extLst>
                </a:gridCol>
                <a:gridCol w="2008161">
                  <a:extLst>
                    <a:ext uri="{9D8B030D-6E8A-4147-A177-3AD203B41FA5}">
                      <a16:colId xmlns:a16="http://schemas.microsoft.com/office/drawing/2014/main" val="72096175"/>
                    </a:ext>
                  </a:extLst>
                </a:gridCol>
                <a:gridCol w="2533813">
                  <a:extLst>
                    <a:ext uri="{9D8B030D-6E8A-4147-A177-3AD203B41FA5}">
                      <a16:colId xmlns:a16="http://schemas.microsoft.com/office/drawing/2014/main" val="1082357503"/>
                    </a:ext>
                  </a:extLst>
                </a:gridCol>
                <a:gridCol w="2036885">
                  <a:extLst>
                    <a:ext uri="{9D8B030D-6E8A-4147-A177-3AD203B41FA5}">
                      <a16:colId xmlns:a16="http://schemas.microsoft.com/office/drawing/2014/main" val="439798639"/>
                    </a:ext>
                  </a:extLst>
                </a:gridCol>
              </a:tblGrid>
              <a:tr h="487423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Can Access</a:t>
                      </a:r>
                    </a:p>
                  </a:txBody>
                  <a:tcPr marL="71580" marR="102256" marT="20451" marB="1533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marL="71580" marR="102256" marT="20451" marB="1533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marL="71580" marR="102256" marT="20451" marB="1533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Protected</a:t>
                      </a:r>
                    </a:p>
                  </a:txBody>
                  <a:tcPr marL="71580" marR="102256" marT="20451" marB="1533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Default</a:t>
                      </a:r>
                    </a:p>
                  </a:txBody>
                  <a:tcPr marL="71580" marR="102256" marT="20451" marB="15338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32733"/>
                  </a:ext>
                </a:extLst>
              </a:tr>
              <a:tr h="419252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Member in the same class</a:t>
                      </a:r>
                    </a:p>
                  </a:txBody>
                  <a:tcPr marL="71580" marR="102256" marT="20451" marB="15338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68544"/>
                  </a:ext>
                </a:extLst>
              </a:tr>
              <a:tr h="62376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Member in another class in same package</a:t>
                      </a:r>
                    </a:p>
                  </a:txBody>
                  <a:tcPr marL="71580" marR="102256" marT="20451" marB="15338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97546"/>
                  </a:ext>
                </a:extLst>
              </a:tr>
              <a:tr h="623765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Member in a super class in different package</a:t>
                      </a:r>
                    </a:p>
                  </a:txBody>
                  <a:tcPr marL="71580" marR="102256" marT="20451" marB="15338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90369"/>
                  </a:ext>
                </a:extLst>
              </a:tr>
              <a:tr h="828278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Member in a class (that is not a superclass) in a different package</a:t>
                      </a:r>
                    </a:p>
                  </a:txBody>
                  <a:tcPr marL="71580" marR="102256" marT="20451" marB="15338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71580" marR="102256" marT="20451" marB="1533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7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95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6CCB-0E47-CFE0-05E7-A69AD98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OCA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A66AF-D52D-6AB7-7BFD-4729ABC21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9E09-6134-9528-1D72-6E5EE4160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or more methods with the same name and different parameter list.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1928A0-A4BB-D9AE-611E-F8EC23A3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8473-1BBF-25EB-319A-DFF8890F4B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Two or more methods with the same name and parameter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static methods can’t be overriding.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3575E-0893-C07D-F48B-6432E7DD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3545721"/>
            <a:ext cx="3886537" cy="153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6E9B5-F6F5-1222-1652-7907C61F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545721"/>
            <a:ext cx="355884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B2C8-3D4D-B83A-D662-90BB6E2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OCA Concepts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965A0-35E2-D9A3-2E96-5FB66DCB3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46653"/>
            <a:ext cx="12191985" cy="491507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Abstract class may or not contain methods.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Methods can be abstract or concrete.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 first concrete subclass is required to implement all abstract methods.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C4B1-F274-454A-6208-820F9BDD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30706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AF0-66E5-3B01-2E32-ACED4851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OCA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C52F-F94A-97F7-C56D-D8A822D0E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FF46-1598-E841-62EA-EAC161E7E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static makes a variable shared at the class level and uses the class name to refer to a method.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6970-D64F-973F-AF8D-C9A8BE46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5C93-1FCC-CB4D-EFB0-BBFC7A9DF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final prevents a variable from changing or a method from being overridden or class from being inherited. </a:t>
            </a:r>
          </a:p>
        </p:txBody>
      </p:sp>
    </p:spTree>
    <p:extLst>
      <p:ext uri="{BB962C8B-B14F-4D97-AF65-F5344CB8AC3E}">
        <p14:creationId xmlns:p14="http://schemas.microsoft.com/office/powerpoint/2010/main" val="402724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6652"/>
            <a:ext cx="10058400" cy="93427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instanceof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A7B96D-0C1B-98D2-2C40-3471D691A62D}"/>
              </a:ext>
            </a:extLst>
          </p:cNvPr>
          <p:cNvGraphicFramePr/>
          <p:nvPr/>
        </p:nvGraphicFramePr>
        <p:xfrm>
          <a:off x="1097280" y="1669774"/>
          <a:ext cx="10058400" cy="392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44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1845"/>
            <a:ext cx="10058400" cy="949085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Methods</a:t>
            </a:r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0A613186-611C-51ED-E782-E73C94F759DE}"/>
              </a:ext>
            </a:extLst>
          </p:cNvPr>
          <p:cNvGraphicFramePr/>
          <p:nvPr/>
        </p:nvGraphicFramePr>
        <p:xfrm>
          <a:off x="1097280" y="1669774"/>
          <a:ext cx="10058400" cy="392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93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DAE35-4831-5B17-FCCE-7D0C86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531845"/>
            <a:ext cx="10599575" cy="9490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Annotating overriding</a:t>
            </a:r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8A8AAECB-DF7A-2DCC-44B8-EFF8B95065D0}"/>
              </a:ext>
            </a:extLst>
          </p:cNvPr>
          <p:cNvGraphicFramePr/>
          <p:nvPr/>
        </p:nvGraphicFramePr>
        <p:xfrm>
          <a:off x="1097280" y="1669774"/>
          <a:ext cx="10058400" cy="392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30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FFFFFF"/>
      </a:lt2>
      <a:accent1>
        <a:srgbClr val="FFD503"/>
      </a:accent1>
      <a:accent2>
        <a:srgbClr val="006C98"/>
      </a:accent2>
      <a:accent3>
        <a:srgbClr val="28C0FF"/>
      </a:accent3>
      <a:accent4>
        <a:srgbClr val="FFC000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4412</TotalTime>
  <Words>1414</Words>
  <Application>Microsoft Office PowerPoint</Application>
  <PresentationFormat>Widescreen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Raleway</vt:lpstr>
      <vt:lpstr>Söhne</vt:lpstr>
      <vt:lpstr>Verdana</vt:lpstr>
      <vt:lpstr>Wingdings</vt:lpstr>
      <vt:lpstr>Retrospect</vt:lpstr>
      <vt:lpstr>OCP Chapter1 Advanced Class Design</vt:lpstr>
      <vt:lpstr>Content </vt:lpstr>
      <vt:lpstr>Reviewing OCA Concepts</vt:lpstr>
      <vt:lpstr>Reviewing OCA Concepts</vt:lpstr>
      <vt:lpstr>Reviewing OCA Concepts</vt:lpstr>
      <vt:lpstr>Reviewing OCA Concepts</vt:lpstr>
      <vt:lpstr>Using instanceof</vt:lpstr>
      <vt:lpstr>Virtual Methods</vt:lpstr>
      <vt:lpstr>   Annotating overriding</vt:lpstr>
      <vt:lpstr>Coding equals, hashCode, and toString</vt:lpstr>
      <vt:lpstr>Coding equals, hashCode, and toString</vt:lpstr>
      <vt:lpstr>Coding equals, hashCode, and toString</vt:lpstr>
      <vt:lpstr>Coding equals, hashCode, and toString</vt:lpstr>
      <vt:lpstr>   Enums</vt:lpstr>
      <vt:lpstr>   Enums</vt:lpstr>
      <vt:lpstr>   Enums</vt:lpstr>
      <vt:lpstr>Nested Class</vt:lpstr>
      <vt:lpstr>Nested Class</vt:lpstr>
      <vt:lpstr>Nested Class</vt:lpstr>
      <vt:lpstr>Nested Class</vt:lpstr>
      <vt:lpstr>Nested Class</vt:lpstr>
      <vt:lpstr>Nested Class</vt:lpstr>
      <vt:lpstr>Nested Class</vt:lpstr>
      <vt:lpstr>Nested Class</vt:lpstr>
      <vt:lpstr>Which of the following statements are true, assuming a and b are String objects? (Choose all that apply.)   A. If a.equals(b) is true, a.hashCode() == b.hashCode() is always true.  B. If a.equals(b) is true, a.hashCode() == b.hashCode() is sometimes but not always true.  C. If a.equals(b) is false, a.hashCode() == b.hashCode() can never be true.  D. If a.equals(b) is false, a.hashCode() == b.hashCode() can sometimes be true.</vt:lpstr>
      <vt:lpstr>A. fish  B. FISH  C. 0  D. 1 E. false  F. true  G. The code does not compile.</vt:lpstr>
      <vt:lpstr>A. The output is 0.  B. The output is 3.  C. The output is 7.  D. c instanceof Mammal does not compile.  E. c instanceof Furry does not compile.  F. null instanceof Chipmunk does not compile.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Assaly</dc:creator>
  <cp:lastModifiedBy>Elsayed Zahran</cp:lastModifiedBy>
  <cp:revision>20</cp:revision>
  <dcterms:created xsi:type="dcterms:W3CDTF">2023-08-09T13:05:56Z</dcterms:created>
  <dcterms:modified xsi:type="dcterms:W3CDTF">2023-09-03T23:10:53Z</dcterms:modified>
</cp:coreProperties>
</file>