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372" r:id="rId5"/>
    <p:sldId id="373" r:id="rId6"/>
    <p:sldId id="258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305" r:id="rId15"/>
    <p:sldId id="306" r:id="rId16"/>
    <p:sldId id="308" r:id="rId17"/>
    <p:sldId id="309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A07-FCFE-47DD-9B86-6CEED6EA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EA59F-0347-4F96-A8CA-3B1286BD6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83B5-2B18-45E8-AE3A-6620F988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FE2E-4AF5-4B6C-BC6E-4E09DDA6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F61E-9499-4DB4-A4E5-472B44D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5588-480F-4AF9-B614-750ED26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11FF-F444-41A0-857B-195791DF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68F5-A975-467E-9247-FD4FCE6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F6E7-5AE7-469D-9A50-36965747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1BD-1C39-4F6A-A7FD-47653BEB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4675-86EE-4A70-BBA5-6860602F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BAD4C-1564-4D73-A766-D9015718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90D6-478E-4331-B1C4-5FA516A4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59D3-B1EA-454E-AC67-41FC7B6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D2C1-CED5-4087-9F91-696389D0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4127-7FD5-49A3-B36A-F6F28ACF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B3FD-B6BA-49FE-9586-A0E279B5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76CE-0DC8-4510-8F31-5C101F6E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5E3AE-66DE-455D-AE75-A60841B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AA09-6D57-4130-85AD-84DE8911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9416-4068-46BE-809E-8EE49D9C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4B0C-DD52-4E9F-8F58-045965C7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7F81-A9F4-431F-8080-25DF077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C5AE-39FF-4821-B865-523349A7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B71F-7FC0-499C-8380-E9CDC55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A0D-6DD8-4277-ADF9-C782FE01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46DA-ABAB-4FD9-9492-08BC8BA5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4EC9-2A43-4B28-AD52-D302F992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AE5A-01EC-432A-A386-A523A878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0E022-70AF-4F5B-8964-2859FCE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95FA-A2EB-40E8-9A40-1CBCDD2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6508-E4AD-43C2-9688-913C91B8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66A1-C7FA-467E-88AD-2824C347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1B45-9EB4-46B0-A1B8-132B45AF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28AF9-FE09-4C5D-A9D8-35A1217D6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2127-51C2-482E-ACDD-B756402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22942-1427-488D-8C12-0AFB08E1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81BF9-9A68-43B4-96FE-5D49FB71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30A8F-07F9-4F17-B098-708131BD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4213-EF91-4F0E-BC0D-6F78724F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6A819-E201-4C99-8A5C-0997240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8833F-0F70-4C9B-A495-9223680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B535-0124-4D35-A9E8-1647904D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AE120-FB09-4960-A698-6F88D61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66F27-7A64-49B9-85F0-12C93752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8BECF-279E-49FE-88C5-F389F0F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7C09-9136-43D9-B4E1-0952630C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85A5-5FF0-48CA-9050-55F66A40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F119F-0C98-4B7C-BA25-2486F6F4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B651-D76A-43B9-BC64-D989F97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B13F-80AD-44C0-A09C-5F3998CE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96C55-8140-4E55-95B1-A29C35E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49AE-0773-42DC-9C87-48154C7D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82A3-64A1-462B-8327-3C2523BB3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F53C-71E1-4FE0-A6A0-F5AB6F36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B7E77-2148-40E9-BBD4-49CA9672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CC1D-BADF-4246-BEA3-A8A35D81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16238-5957-4E5D-977D-BE6A0DB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5B45F-404A-4DCE-AAFC-CA16A03E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C0DA-2D83-4DDF-9C76-D706D1EA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EEE5-5BF5-4E53-8BBF-7864697AB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E7E4-5EC2-4397-A8A9-90AB2183F55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B52B2-445F-4CF5-99FF-45783A04C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404F-03DF-42A1-9599-9C3DD1954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BFA7-A7DB-4C18-B215-6AC3739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tityframework.net/one-to-one-relationship#using-data-anno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67F4-8607-4499-B685-AA79CE571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Entity Framework 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590F-2D07-4CEB-8669-2D29BC2E2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Explicit loading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feature was introduced in EF Core 1.1.</a:t>
            </a:r>
          </a:p>
          <a:p>
            <a:r>
              <a:rPr lang="en-US" dirty="0"/>
              <a:t>When the entity is first read, related data isn't retrieved. You write code that retrieves the related data if it's needed.</a:t>
            </a:r>
          </a:p>
          <a:p>
            <a:r>
              <a:rPr lang="en-US" dirty="0"/>
              <a:t>You can explicitly load a navigation property via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DbContext.Entry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(...) </a:t>
            </a:r>
            <a:r>
              <a:rPr lang="en-US" dirty="0"/>
              <a:t>API.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60" y="3714691"/>
            <a:ext cx="5118399" cy="303166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2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Explicit loading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38" y="2093580"/>
            <a:ext cx="5778153" cy="3310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4" y="2297444"/>
            <a:ext cx="6037754" cy="31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feature was introduced in </a:t>
            </a:r>
            <a:r>
              <a:rPr lang="en-US" b="1" dirty="0"/>
              <a:t>EF Core 2.1</a:t>
            </a:r>
            <a:r>
              <a:rPr lang="en-US" dirty="0"/>
              <a:t>.</a:t>
            </a:r>
          </a:p>
          <a:p>
            <a:r>
              <a:rPr lang="en-US" dirty="0"/>
              <a:t>The simplest way to use lazy-loading is by installing the </a:t>
            </a:r>
            <a:r>
              <a:rPr lang="en-US" dirty="0" err="1"/>
              <a:t>Microsoft.EntityFrameworkCore.Proxies</a:t>
            </a:r>
            <a:r>
              <a:rPr lang="en-US" dirty="0"/>
              <a:t> package and enabling it with a call to </a:t>
            </a:r>
            <a:r>
              <a:rPr lang="en-US" i="1" dirty="0" err="1"/>
              <a:t>UseLazyLoadingProxies</a:t>
            </a:r>
            <a:r>
              <a:rPr lang="en-US" dirty="0"/>
              <a:t> when using </a:t>
            </a:r>
            <a:r>
              <a:rPr lang="en-US" dirty="0" err="1"/>
              <a:t>AddDbContext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 Core will then enable lazy-loading for any navigation property that can be overridden--that is, it must be </a:t>
            </a:r>
            <a:r>
              <a:rPr lang="en-US" i="1" dirty="0"/>
              <a:t>virtual</a:t>
            </a:r>
            <a:r>
              <a:rPr lang="en-US" dirty="0"/>
              <a:t> and on a class that can be inherited from.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20" y="3650882"/>
            <a:ext cx="6627559" cy="1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8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Performance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you need related data for every entity retrieved, eager loading often offers the best performance, because a single query sent to the database is typically more efficient than separate queries for each entity retrieved. </a:t>
            </a:r>
          </a:p>
          <a:p>
            <a:r>
              <a:rPr lang="en-US" dirty="0"/>
              <a:t>In some scenarios separate queries is more efficient. Eager loading of all related data in one query might cause a very complex join to be generated, which SQL Server can't process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02782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One-To-One 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659"/>
          </a:xfrm>
        </p:spPr>
        <p:txBody>
          <a:bodyPr>
            <a:normAutofit/>
          </a:bodyPr>
          <a:lstStyle/>
          <a:p>
            <a:r>
              <a:rPr lang="en-US" dirty="0"/>
              <a:t>Entity Framework Core introduced default conventions which automatically configure a One-to-One relationship between two entities 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2578-AEF2-463A-A2EB-E3E5276B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27" y="3367085"/>
            <a:ext cx="3953427" cy="241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5E1C8-D0C0-47A0-9A67-62CD2B3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4" y="3429000"/>
            <a:ext cx="3877216" cy="1552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23ABD-163A-46CF-AA90-053AD075C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16" y="3367085"/>
            <a:ext cx="365811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One-To-One relation EF6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6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4171A"/>
                </a:solidFill>
                <a:effectLst/>
                <a:latin typeface="Maven Pro"/>
              </a:rPr>
              <a:t>In a one-to-one relationship, each row of data in one table is linked to zero or one row in the second table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4171A"/>
                </a:solidFill>
                <a:effectLst/>
                <a:latin typeface="Maven Pro"/>
              </a:rPr>
              <a:t>1-Using Data Annotation</a:t>
            </a:r>
            <a:r>
              <a:rPr lang="en-US" b="0" i="0" u="none" strike="noStrike" dirty="0">
                <a:solidFill>
                  <a:srgbClr val="1DA1F2"/>
                </a:solidFill>
                <a:effectLst/>
                <a:latin typeface="Maven Pro"/>
                <a:hlinkClick r:id="rId2"/>
              </a:rPr>
              <a:t/>
            </a:r>
            <a:br>
              <a:rPr lang="en-US" b="0" i="0" u="none" strike="noStrike" dirty="0">
                <a:solidFill>
                  <a:srgbClr val="1DA1F2"/>
                </a:solidFill>
                <a:effectLst/>
                <a:latin typeface="Maven Pro"/>
                <a:hlinkClick r:id="rId2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DFB3C-981A-431F-A60B-094508BC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8" y="3918696"/>
            <a:ext cx="4667901" cy="155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34056-0889-4050-BFC4-C8E31BA0F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92" y="3590038"/>
            <a:ext cx="37629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6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0CBC-E121-4644-B4C1-7CC29496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M-to-M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46C1-E173-42F3-A673-32A16B2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Many to many relationships require a collection navigation property on both sides. They will be discovered by convention like other types of relationships.</a:t>
            </a:r>
            <a:endParaRPr lang="en-US" b="0" i="0" dirty="0">
              <a:solidFill>
                <a:srgbClr val="14171A"/>
              </a:solidFill>
              <a:effectLst/>
              <a:latin typeface="Maven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8D229-5E4F-4C0F-81F3-E586CF97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0" y="3239927"/>
            <a:ext cx="3924848" cy="2848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6E787-4C2D-4C52-B070-97CB73F02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6" y="2844584"/>
            <a:ext cx="603016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0CBC-E121-4644-B4C1-7CC29496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M-to-M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46C1-E173-42F3-A673-32A16B2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4171A"/>
                </a:solidFill>
                <a:effectLst/>
                <a:latin typeface="Maven Pro"/>
              </a:rPr>
              <a:t>To configure many-to-many relationship Using Data Annotations, you need to create the Join Table in the model.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4171A"/>
                </a:solidFill>
                <a:effectLst/>
                <a:latin typeface="Maven Pro"/>
              </a:rPr>
              <a:t/>
            </a:r>
            <a:br>
              <a:rPr lang="en-US" b="0" i="0" dirty="0">
                <a:solidFill>
                  <a:srgbClr val="14171A"/>
                </a:solidFill>
                <a:effectLst/>
                <a:latin typeface="Maven Pro"/>
              </a:rPr>
            </a:br>
            <a:endParaRPr lang="en-US" b="0" i="0" dirty="0">
              <a:solidFill>
                <a:srgbClr val="14171A"/>
              </a:solidFill>
              <a:effectLst/>
              <a:latin typeface="Maven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E768D-F91B-490E-A692-8E0F63849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0"/>
          <a:stretch/>
        </p:blipFill>
        <p:spPr>
          <a:xfrm>
            <a:off x="619957" y="3122663"/>
            <a:ext cx="6340521" cy="2940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29727-C303-4039-8F99-3C081DB7F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44" r="23780"/>
          <a:stretch/>
        </p:blipFill>
        <p:spPr>
          <a:xfrm>
            <a:off x="7456856" y="3756075"/>
            <a:ext cx="4509082" cy="19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Entity Framework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Framework (EF) Core is a lightweight, extensible, open source and cross-platform version of the popular Entity Framework data access technology.</a:t>
            </a:r>
          </a:p>
          <a:p>
            <a:r>
              <a:rPr lang="en-US" dirty="0"/>
              <a:t>EF Core can serve as an object-relational mapper (O/RM), enabling .NET developers to work with a database using .NET objects, and eliminating the need for most of the data-access code they usually need to write.</a:t>
            </a:r>
          </a:p>
          <a:p>
            <a:r>
              <a:rPr lang="en-US" dirty="0"/>
              <a:t>You can generate a model from an existing database, hand code a model to match your database, or use EF Migrations to create a database from your model, and then evolve it as your model changes over time.</a:t>
            </a:r>
          </a:p>
        </p:txBody>
      </p:sp>
    </p:spTree>
    <p:extLst>
      <p:ext uri="{BB962C8B-B14F-4D97-AF65-F5344CB8AC3E}">
        <p14:creationId xmlns:p14="http://schemas.microsoft.com/office/powerpoint/2010/main" val="25024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Install Entity Framework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‣ </a:t>
            </a:r>
            <a:r>
              <a:rPr lang="en-US" dirty="0" err="1"/>
              <a:t>NuGet</a:t>
            </a:r>
            <a:r>
              <a:rPr lang="en-US" dirty="0"/>
              <a:t> Package Manager ‣ Package Manager Console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To enable reverse engineering from an existing database we need to install a couple of other packages:</a:t>
            </a:r>
          </a:p>
          <a:p>
            <a:r>
              <a:rPr lang="en-US" dirty="0"/>
              <a:t>Run </a:t>
            </a:r>
          </a:p>
          <a:p>
            <a:endParaRPr lang="ar-EG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85500" y="2360008"/>
            <a:ext cx="6903657" cy="3957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Install-Package </a:t>
            </a:r>
            <a:r>
              <a:rPr lang="en-US" sz="2000" dirty="0" err="1"/>
              <a:t>Microsoft.EntityFrameworkCore.SqlServer</a:t>
            </a:r>
            <a:endParaRPr lang="en-US" sz="20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5500" y="3788865"/>
            <a:ext cx="6903657" cy="3957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Install-Package </a:t>
            </a:r>
            <a:r>
              <a:rPr lang="en-US" sz="2000" dirty="0" err="1"/>
              <a:t>Microsoft.EntityFrameworkCore.Tools</a:t>
            </a:r>
            <a:r>
              <a:rPr lang="en-US" sz="2000" dirty="0"/>
              <a:t> </a:t>
            </a:r>
            <a:endParaRPr lang="en-US" sz="20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1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Working With EF Core (Code First From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–&gt; </a:t>
            </a:r>
            <a:r>
              <a:rPr lang="en-US" dirty="0" err="1"/>
              <a:t>NuGet</a:t>
            </a:r>
            <a:r>
              <a:rPr lang="en-US" dirty="0"/>
              <a:t> Package Manager –&gt; Package Manager Console.</a:t>
            </a:r>
          </a:p>
          <a:p>
            <a:endParaRPr lang="en-US" dirty="0"/>
          </a:p>
          <a:p>
            <a:r>
              <a:rPr lang="en-US" dirty="0"/>
              <a:t>Run the following command to create a model from the existing database: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5910" y="3944203"/>
            <a:ext cx="11259403" cy="8598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Scaffold-</a:t>
            </a:r>
            <a:r>
              <a:rPr lang="en-US" sz="2000" dirty="0" err="1">
                <a:solidFill>
                  <a:schemeClr val="tx1"/>
                </a:solidFill>
              </a:rPr>
              <a:t>DbContext</a:t>
            </a:r>
            <a:r>
              <a:rPr lang="en-US" sz="2000" dirty="0">
                <a:solidFill>
                  <a:schemeClr val="tx1"/>
                </a:solidFill>
              </a:rPr>
              <a:t> "Server=(</a:t>
            </a:r>
            <a:r>
              <a:rPr lang="en-US" sz="2000" dirty="0" err="1">
                <a:solidFill>
                  <a:schemeClr val="tx1"/>
                </a:solidFill>
              </a:rPr>
              <a:t>localdb</a:t>
            </a:r>
            <a:r>
              <a:rPr lang="en-US" sz="2000" dirty="0">
                <a:solidFill>
                  <a:schemeClr val="tx1"/>
                </a:solidFill>
              </a:rPr>
              <a:t>)\</a:t>
            </a:r>
            <a:r>
              <a:rPr lang="en-US" sz="2000" dirty="0" err="1">
                <a:solidFill>
                  <a:schemeClr val="tx1"/>
                </a:solidFill>
              </a:rPr>
              <a:t>mssqllocaldb;Database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Blogging;Trusted_Connection</a:t>
            </a:r>
            <a:r>
              <a:rPr lang="en-US" sz="2000" dirty="0">
                <a:solidFill>
                  <a:schemeClr val="tx1"/>
                </a:solidFill>
              </a:rPr>
              <a:t>=True;“ </a:t>
            </a:r>
            <a:r>
              <a:rPr lang="en-US" sz="2000" dirty="0" err="1">
                <a:solidFill>
                  <a:schemeClr val="tx1"/>
                </a:solidFill>
              </a:rPr>
              <a:t>Microsoft.EntityFrameworkCore.SqlServer</a:t>
            </a:r>
            <a:r>
              <a:rPr lang="en-US" sz="2000" dirty="0">
                <a:solidFill>
                  <a:schemeClr val="tx1"/>
                </a:solidFill>
              </a:rPr>
              <a:t> -</a:t>
            </a:r>
            <a:r>
              <a:rPr lang="en-US" sz="2000" dirty="0" err="1">
                <a:solidFill>
                  <a:schemeClr val="tx1"/>
                </a:solidFill>
              </a:rPr>
              <a:t>OutputDir</a:t>
            </a:r>
            <a:r>
              <a:rPr lang="en-US" sz="2000" dirty="0">
                <a:solidFill>
                  <a:schemeClr val="tx1"/>
                </a:solidFill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4548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EF Core’s </a:t>
            </a:r>
            <a:r>
              <a:rPr lang="en-US" dirty="0" err="1">
                <a:solidFill>
                  <a:srgbClr val="7030A0"/>
                </a:solidFill>
              </a:rPr>
              <a:t>AppDbContext</a:t>
            </a:r>
            <a:r>
              <a:rPr lang="en-US" dirty="0">
                <a:solidFill>
                  <a:srgbClr val="7030A0"/>
                </a:solidFill>
              </a:rPr>
              <a:t>(Code First)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install Entity Framework Core </a:t>
            </a:r>
            <a:r>
              <a:rPr lang="en-US" dirty="0" err="1"/>
              <a:t>NuGet</a:t>
            </a:r>
            <a:r>
              <a:rPr lang="en-US" dirty="0"/>
              <a:t> packages.</a:t>
            </a:r>
          </a:p>
          <a:p>
            <a:pPr marL="0" indent="0">
              <a:buNone/>
            </a:pPr>
            <a:r>
              <a:rPr lang="en-US" dirty="0"/>
              <a:t>2- Create the data model</a:t>
            </a:r>
          </a:p>
          <a:p>
            <a:pPr marL="0" indent="0">
              <a:buNone/>
            </a:pPr>
            <a:r>
              <a:rPr lang="en-US" dirty="0"/>
              <a:t>3- Create the Database Context</a:t>
            </a:r>
          </a:p>
          <a:p>
            <a:pPr marL="0" indent="0">
              <a:buNone/>
            </a:pPr>
            <a:r>
              <a:rPr lang="en-US" dirty="0"/>
              <a:t>4-Add your connection string to Database Context</a:t>
            </a:r>
          </a:p>
          <a:p>
            <a:pPr marL="0" indent="0">
              <a:buNone/>
            </a:pPr>
            <a:r>
              <a:rPr lang="en-US" dirty="0"/>
              <a:t>5-Add Migration and Update Database.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C8F7-47F7-4DC3-9F2D-2C8D1DC7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>
                <a:effectLst/>
              </a:rPr>
              <a:t>Database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0571-9285-4476-9798-FAAB0057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protected override void </a:t>
            </a:r>
            <a:r>
              <a:rPr lang="en-US" dirty="0" err="1"/>
              <a:t>OnConfiguring</a:t>
            </a:r>
            <a:r>
              <a:rPr lang="en-US" dirty="0"/>
              <a:t>(</a:t>
            </a:r>
            <a:r>
              <a:rPr lang="en-US" dirty="0" err="1"/>
              <a:t>DbContextOptionsBuilder</a:t>
            </a:r>
            <a:r>
              <a:rPr lang="en-US" dirty="0"/>
              <a:t> </a:t>
            </a:r>
            <a:r>
              <a:rPr lang="en-US" dirty="0" err="1"/>
              <a:t>optionsBuilder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{            </a:t>
            </a:r>
          </a:p>
          <a:p>
            <a:pPr marL="0" indent="0">
              <a:buNone/>
            </a:pPr>
            <a:r>
              <a:rPr lang="en-US" dirty="0" err="1"/>
              <a:t>optionsBuilder.UseSqlServer</a:t>
            </a:r>
            <a:r>
              <a:rPr lang="en-US" dirty="0"/>
              <a:t>(@"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Server=(localdb)\\mssqllocaldb; Database=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EFGetStarted.ConsoleApp.NewDb;Trusted_Connection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en-US" b="0" i="0">
                <a:solidFill>
                  <a:srgbClr val="A31515"/>
                </a:solidFill>
                <a:effectLst/>
                <a:latin typeface="SFMono-Regular"/>
              </a:rPr>
              <a:t>True;”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Loading Related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Entity Framework Core allows you to use the navigation properties in your model to load related entities. There are three common O/RM patterns used to load related data.</a:t>
            </a:r>
          </a:p>
          <a:p>
            <a:r>
              <a:rPr lang="en-US" b="1" dirty="0"/>
              <a:t>Eager loading </a:t>
            </a:r>
            <a:r>
              <a:rPr lang="en-US" dirty="0"/>
              <a:t>means that the related data is loaded from the database as part of the initial query.</a:t>
            </a:r>
          </a:p>
          <a:p>
            <a:r>
              <a:rPr lang="en-US" b="1" dirty="0"/>
              <a:t>Explicit loading </a:t>
            </a:r>
            <a:r>
              <a:rPr lang="en-US" dirty="0"/>
              <a:t>means that the related data is explicitly loaded from the database at a later time.</a:t>
            </a:r>
          </a:p>
          <a:p>
            <a:r>
              <a:rPr lang="en-US" b="1" dirty="0"/>
              <a:t>Lazy loading </a:t>
            </a:r>
            <a:r>
              <a:rPr lang="en-US" dirty="0"/>
              <a:t>means that the related data is transparently loaded from the database when the navigation property is accessed.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Eager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i="1" dirty="0"/>
              <a:t>Include</a:t>
            </a:r>
            <a:r>
              <a:rPr lang="en-US" dirty="0"/>
              <a:t> method to specify related data to be included in query results.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include related data from multiple relationships in a single query.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84" y="2462039"/>
            <a:ext cx="5516601" cy="1275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48" y="4762164"/>
            <a:ext cx="5269037" cy="17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Including multiple levels -Eager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drill down thru relationships to include multiple levels of related data using the </a:t>
            </a:r>
            <a:r>
              <a:rPr lang="en-US" i="1" dirty="0" err="1"/>
              <a:t>ThenInclude</a:t>
            </a:r>
            <a:r>
              <a:rPr lang="en-US" dirty="0"/>
              <a:t>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01" y="2666105"/>
            <a:ext cx="6431737" cy="1562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40" y="4450799"/>
            <a:ext cx="588727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601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Maven Pro</vt:lpstr>
      <vt:lpstr>Segoe UI</vt:lpstr>
      <vt:lpstr>SFMono-Regular</vt:lpstr>
      <vt:lpstr>Office Theme</vt:lpstr>
      <vt:lpstr>Entity Framework Core</vt:lpstr>
      <vt:lpstr>Entity Framework Core</vt:lpstr>
      <vt:lpstr>Install Entity Framework Core</vt:lpstr>
      <vt:lpstr>Working With EF Core (Code First From DB)</vt:lpstr>
      <vt:lpstr>Using EF Core’s AppDbContext(Code First)</vt:lpstr>
      <vt:lpstr>Configure Database Context</vt:lpstr>
      <vt:lpstr>Loading Related Data</vt:lpstr>
      <vt:lpstr>Eager loading</vt:lpstr>
      <vt:lpstr>Including multiple levels -Eager loading</vt:lpstr>
      <vt:lpstr>Explicit loading </vt:lpstr>
      <vt:lpstr>Explicit loading </vt:lpstr>
      <vt:lpstr>Lazy loading</vt:lpstr>
      <vt:lpstr>Performance considerations</vt:lpstr>
      <vt:lpstr>One-To-One relation </vt:lpstr>
      <vt:lpstr>One-To-One relation EF6 </vt:lpstr>
      <vt:lpstr>M-to-M</vt:lpstr>
      <vt:lpstr>M-to-M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Melshafey</dc:creator>
  <cp:lastModifiedBy>MElshafie</cp:lastModifiedBy>
  <cp:revision>6</cp:revision>
  <cp:lastPrinted>2024-10-29T17:35:13Z</cp:lastPrinted>
  <dcterms:created xsi:type="dcterms:W3CDTF">2022-02-09T06:42:29Z</dcterms:created>
  <dcterms:modified xsi:type="dcterms:W3CDTF">2024-10-29T17:35:25Z</dcterms:modified>
</cp:coreProperties>
</file>