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161A68-F075-4F4C-A6D2-75A39DE6AEDA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51AB85-307E-4E13-9CBD-215202B4FE0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212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A68-F075-4F4C-A6D2-75A39DE6AEDA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B85-307E-4E13-9CBD-215202B4F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84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A68-F075-4F4C-A6D2-75A39DE6AEDA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B85-307E-4E13-9CBD-215202B4F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7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A68-F075-4F4C-A6D2-75A39DE6AEDA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B85-307E-4E13-9CBD-215202B4F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61A68-F075-4F4C-A6D2-75A39DE6AEDA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51AB85-307E-4E13-9CBD-215202B4FE0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0995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A68-F075-4F4C-A6D2-75A39DE6AEDA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B85-307E-4E13-9CBD-215202B4F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A68-F075-4F4C-A6D2-75A39DE6AEDA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B85-307E-4E13-9CBD-215202B4F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24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A68-F075-4F4C-A6D2-75A39DE6AEDA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B85-307E-4E13-9CBD-215202B4F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15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A68-F075-4F4C-A6D2-75A39DE6AEDA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B85-307E-4E13-9CBD-215202B4F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7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61A68-F075-4F4C-A6D2-75A39DE6AEDA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51AB85-307E-4E13-9CBD-215202B4FE0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001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61A68-F075-4F4C-A6D2-75A39DE6AEDA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51AB85-307E-4E13-9CBD-215202B4FE0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43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161A68-F075-4F4C-A6D2-75A39DE6AEDA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651AB85-307E-4E13-9CBD-215202B4FE0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786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3B3B-A9B2-4E96-A099-265162918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096514"/>
            <a:ext cx="8361229" cy="2098226"/>
          </a:xfrm>
        </p:spPr>
        <p:txBody>
          <a:bodyPr/>
          <a:lstStyle/>
          <a:p>
            <a:r>
              <a:rPr lang="en-US" dirty="0"/>
              <a:t>A* search routing Algorithm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1EA92-61AE-4598-959F-ABC2CF669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6999" y="4259449"/>
            <a:ext cx="6831673" cy="1086237"/>
          </a:xfrm>
        </p:spPr>
        <p:txBody>
          <a:bodyPr/>
          <a:lstStyle/>
          <a:p>
            <a:r>
              <a:rPr lang="en-US" dirty="0" err="1"/>
              <a:t>Miniproject</a:t>
            </a:r>
            <a:r>
              <a:rPr lang="en-US" dirty="0"/>
              <a:t> By Ahmed Khatter</a:t>
            </a:r>
          </a:p>
          <a:p>
            <a:r>
              <a:rPr lang="en-US" dirty="0"/>
              <a:t>For Digital Design 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45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BC2E-F466-4F3B-9627-9B27C86B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Beggining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D8BC6-5844-4FA3-A208-78B7D29BB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31" y="2041507"/>
            <a:ext cx="2929354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F9AFD-635B-4E74-BB7E-54B394E11277}"/>
              </a:ext>
            </a:extLst>
          </p:cNvPr>
          <p:cNvSpPr txBox="1"/>
          <p:nvPr/>
        </p:nvSpPr>
        <p:spPr>
          <a:xfrm>
            <a:off x="5651089" y="1987034"/>
            <a:ext cx="5843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A* algorithm was first used </a:t>
            </a:r>
            <a:r>
              <a:rPr lang="en-GB" dirty="0"/>
              <a:t>by researchers working on</a:t>
            </a:r>
          </a:p>
          <a:p>
            <a:r>
              <a:rPr lang="en-GB" dirty="0"/>
              <a:t> </a:t>
            </a:r>
            <a:r>
              <a:rPr lang="en-GB" dirty="0" err="1"/>
              <a:t>Shakey</a:t>
            </a:r>
            <a:r>
              <a:rPr lang="en-GB" dirty="0"/>
              <a:t> the Robot's path planning.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03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F515-F468-4E30-9750-0C303CEE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A* routing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9BA6-32C2-4CCA-B86B-B99BFDD8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was made to find the shortest most efficient path in a graph</a:t>
            </a:r>
          </a:p>
          <a:p>
            <a:r>
              <a:rPr lang="en-US" dirty="0"/>
              <a:t>This is done by giving every node three variables </a:t>
            </a:r>
            <a:r>
              <a:rPr lang="en-US" dirty="0" err="1"/>
              <a:t>f,g</a:t>
            </a:r>
            <a:r>
              <a:rPr lang="en-US" dirty="0"/>
              <a:t>, and h</a:t>
            </a:r>
          </a:p>
          <a:p>
            <a:r>
              <a:rPr lang="en-US" dirty="0"/>
              <a:t>G is the distance between the node and the source</a:t>
            </a:r>
          </a:p>
          <a:p>
            <a:r>
              <a:rPr lang="en-US" dirty="0"/>
              <a:t>H is the distance between the node and the target</a:t>
            </a:r>
          </a:p>
          <a:p>
            <a:r>
              <a:rPr lang="en-US" dirty="0"/>
              <a:t>F is the addition of both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E1B0-BB1F-4B8F-BC51-5D113176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72DD-034E-4E16-8792-0EB16011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was then modified a lot in order to meet the required outcome</a:t>
            </a:r>
          </a:p>
          <a:p>
            <a:r>
              <a:rPr lang="en-US" dirty="0"/>
              <a:t>The changes mainly revolve around the fact that every layer can only move in a specific direction</a:t>
            </a:r>
          </a:p>
          <a:p>
            <a:r>
              <a:rPr lang="en-US" dirty="0"/>
              <a:t>M1: Horizontal</a:t>
            </a:r>
          </a:p>
          <a:p>
            <a:r>
              <a:rPr lang="en-US" dirty="0"/>
              <a:t>M2: Vertical</a:t>
            </a:r>
          </a:p>
          <a:p>
            <a:r>
              <a:rPr lang="en-US" dirty="0"/>
              <a:t>M3: Horizontal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81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5317-D607-4F0C-9409-4C88563A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2C3D-A141-4A97-AC29-A335641A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tough to debug.</a:t>
            </a:r>
          </a:p>
          <a:p>
            <a:r>
              <a:rPr lang="en-US" dirty="0"/>
              <a:t>And it was a tough challenge to understand the optimizations necessary to make this algorithm efficient</a:t>
            </a:r>
          </a:p>
          <a:p>
            <a:r>
              <a:rPr lang="en-US" dirty="0"/>
              <a:t>Eventually All test cases passed with flying colors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3569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</TotalTime>
  <Words>160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A* search routing Algorithm</vt:lpstr>
      <vt:lpstr>Beggining</vt:lpstr>
      <vt:lpstr>    A* routing</vt:lpstr>
      <vt:lpstr>Optimization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 routing Algorithm</dc:title>
  <dc:creator>Ahmed Khatter</dc:creator>
  <cp:lastModifiedBy>Ahmed Khatter</cp:lastModifiedBy>
  <cp:revision>3</cp:revision>
  <dcterms:created xsi:type="dcterms:W3CDTF">2019-04-20T20:43:14Z</dcterms:created>
  <dcterms:modified xsi:type="dcterms:W3CDTF">2019-04-20T21:03:10Z</dcterms:modified>
</cp:coreProperties>
</file>