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4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0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7A2BD3-480A-4978-91D8-B07C16D1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38CEA-1190-47CF-B999-F34567FD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Eng./Ahmed Ali</a:t>
            </a:r>
          </a:p>
        </p:txBody>
      </p:sp>
      <p:pic>
        <p:nvPicPr>
          <p:cNvPr id="4" name="Picture 3" descr="Digital line pattern background of buildings">
            <a:extLst>
              <a:ext uri="{FF2B5EF4-FFF2-40B4-BE49-F238E27FC236}">
                <a16:creationId xmlns:a16="http://schemas.microsoft.com/office/drawing/2014/main" id="{6833AC40-5C62-40F5-9F6B-282583FE9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8" r="14718" b="-2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3" name="Group 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Document 160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018770-9E53-45F8-B6C8-0AC1412A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pic>
        <p:nvPicPr>
          <p:cNvPr id="7" name="Content Placeholder 6" descr="Checkmark">
            <a:extLst>
              <a:ext uri="{FF2B5EF4-FFF2-40B4-BE49-F238E27FC236}">
                <a16:creationId xmlns:a16="http://schemas.microsoft.com/office/drawing/2014/main" id="{AD020EA4-68B5-4FA8-A3DE-DEEBB68C7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9157" y="301459"/>
            <a:ext cx="5810316" cy="5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A43E-214F-4FBF-B7C5-326250EF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F16A-385A-4322-9AAA-19A05F6D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all employees in all branches, medium in sales or weak in sales, courses on how to develop sales</a:t>
            </a:r>
          </a:p>
          <a:p>
            <a:r>
              <a:rPr lang="en-US" dirty="0"/>
              <a:t>Create an advertising campaign on our product through all social media, TVs and radios, in addition to billboards about our products in the streets.</a:t>
            </a:r>
            <a:endParaRPr lang="ar-EG" dirty="0"/>
          </a:p>
          <a:p>
            <a:r>
              <a:rPr lang="en-US" dirty="0"/>
              <a:t>Providing offers to attract the attention of many customers to our products</a:t>
            </a:r>
          </a:p>
        </p:txBody>
      </p:sp>
    </p:spTree>
    <p:extLst>
      <p:ext uri="{BB962C8B-B14F-4D97-AF65-F5344CB8AC3E}">
        <p14:creationId xmlns:p14="http://schemas.microsoft.com/office/powerpoint/2010/main" val="219074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F2D3-A08E-4EC9-A8F9-434EB0B6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6239-E6DA-432C-B297-151F8423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this data we cover the sales of some countries such as (Australia, Brazil, Canada, Russia and the United States of America) during the years 2020 and 2019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branches in these countries, and we must monitor sales for each branch.</a:t>
            </a:r>
          </a:p>
          <a:p>
            <a:pPr marL="0" indent="0">
              <a:buNone/>
            </a:pPr>
            <a:r>
              <a:rPr lang="en-US" dirty="0"/>
              <a:t>We have two types of products either Electronic or Accessories and we have a Brand of</a:t>
            </a:r>
          </a:p>
          <a:p>
            <a:pPr marL="0" indent="0">
              <a:buNone/>
            </a:pPr>
            <a:r>
              <a:rPr lang="en-US" dirty="0"/>
              <a:t>each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four quarter from(Q1</a:t>
            </a:r>
            <a:r>
              <a:rPr lang="en-US" dirty="0">
                <a:sym typeface="Wingdings" panose="05000000000000000000" pitchFamily="2" charset="2"/>
              </a:rPr>
              <a:t>Q4)</a:t>
            </a:r>
            <a:endParaRPr lang="ar-EG" dirty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br>
              <a:rPr lang="en-US" dirty="0"/>
            </a:br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wo music sheets folded to form a heart shape">
            <a:extLst>
              <a:ext uri="{FF2B5EF4-FFF2-40B4-BE49-F238E27FC236}">
                <a16:creationId xmlns:a16="http://schemas.microsoft.com/office/drawing/2014/main" id="{5AC0545F-F744-45AC-B345-FADC51F6D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3" b="7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E764B-4D01-464B-B754-ABD90600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3287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072E-EE67-439A-81A5-AC940C39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515B-7939-4397-BF1B-A8C70C13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Russia has the largest part in sales, followed by the United States, then Canada, then Brazil, then Australia</a:t>
            </a:r>
          </a:p>
          <a:p>
            <a:r>
              <a:rPr lang="en-US" dirty="0"/>
              <a:t>The fourth quarter has the largest percentage in sales, followed by the second quarter, then the third quarter, and then the first quarter</a:t>
            </a:r>
            <a:endParaRPr lang="ar-EG" dirty="0"/>
          </a:p>
          <a:p>
            <a:r>
              <a:rPr lang="en-US" dirty="0"/>
              <a:t>Electronic</a:t>
            </a:r>
            <a:r>
              <a:rPr lang="ar-EG" dirty="0"/>
              <a:t> </a:t>
            </a:r>
            <a:r>
              <a:rPr lang="en-US" dirty="0"/>
              <a:t>has the largest percentage in sales</a:t>
            </a:r>
            <a:r>
              <a:rPr lang="ar-EG" dirty="0"/>
              <a:t> </a:t>
            </a:r>
            <a:r>
              <a:rPr lang="en-US" dirty="0"/>
              <a:t> than Accessories</a:t>
            </a:r>
          </a:p>
          <a:p>
            <a:r>
              <a:rPr lang="en-US" dirty="0"/>
              <a:t>Sales by brands </a:t>
            </a:r>
            <a:r>
              <a:rPr lang="en-US" dirty="0">
                <a:sym typeface="Wingdings" panose="05000000000000000000" pitchFamily="2" charset="2"/>
              </a:rPr>
              <a:t>Toshiba, Samsung, sharp,…..</a:t>
            </a:r>
            <a:endParaRPr lang="ar-EG" dirty="0"/>
          </a:p>
          <a:p>
            <a:r>
              <a:rPr lang="en-US" dirty="0"/>
              <a:t>2019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has the largest part in sales then 2020</a:t>
            </a:r>
          </a:p>
        </p:txBody>
      </p:sp>
    </p:spTree>
    <p:extLst>
      <p:ext uri="{BB962C8B-B14F-4D97-AF65-F5344CB8AC3E}">
        <p14:creationId xmlns:p14="http://schemas.microsoft.com/office/powerpoint/2010/main" val="35806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76FF-494B-424C-9BE4-469F8286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DA27-AD90-418C-9A5F-14524923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is the month with the most sales, then October</a:t>
            </a:r>
            <a:endParaRPr lang="ar-EG" dirty="0"/>
          </a:p>
          <a:p>
            <a:r>
              <a:rPr lang="en-US" dirty="0"/>
              <a:t>March is the month with the lowest sales, then February</a:t>
            </a:r>
            <a:endParaRPr lang="ar-EG" dirty="0"/>
          </a:p>
          <a:p>
            <a:r>
              <a:rPr lang="en-US" dirty="0"/>
              <a:t>It is the largest percentage of sales for</a:t>
            </a:r>
            <a:r>
              <a:rPr lang="ar-EG" dirty="0"/>
              <a:t> </a:t>
            </a:r>
            <a:r>
              <a:rPr lang="en-US" dirty="0"/>
              <a:t>Electronic</a:t>
            </a:r>
            <a:r>
              <a:rPr lang="ar-EG" dirty="0"/>
              <a:t> </a:t>
            </a:r>
          </a:p>
          <a:p>
            <a:r>
              <a:rPr lang="en-US" dirty="0"/>
              <a:t>The largest percentage of sales for brands is</a:t>
            </a:r>
            <a:r>
              <a:rPr lang="ar-EG" dirty="0"/>
              <a:t> </a:t>
            </a:r>
            <a:r>
              <a:rPr lang="en-US" dirty="0"/>
              <a:t> LG then Toshiba</a:t>
            </a:r>
          </a:p>
          <a:p>
            <a:r>
              <a:rPr lang="en-US" dirty="0"/>
              <a:t>The largest percentage of sales for Quarter is</a:t>
            </a:r>
            <a:r>
              <a:rPr lang="ar-EG" dirty="0"/>
              <a:t> </a:t>
            </a:r>
            <a:r>
              <a:rPr lang="en-US" dirty="0"/>
              <a:t> Q4 then Q3</a:t>
            </a:r>
          </a:p>
          <a:p>
            <a:r>
              <a:rPr lang="en-US" dirty="0"/>
              <a:t>The largest percentage of sales for branch is</a:t>
            </a:r>
            <a:r>
              <a:rPr lang="ar-EG" dirty="0"/>
              <a:t> </a:t>
            </a:r>
            <a:r>
              <a:rPr lang="en-US" dirty="0"/>
              <a:t> J , K then 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1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C92F-705C-4833-A99C-5704FD16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DDD9-FB8D-48B4-82B9-92B791D5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June is the month with the most sales, then April</a:t>
            </a:r>
            <a:endParaRPr lang="ar-EG" dirty="0"/>
          </a:p>
          <a:p>
            <a:r>
              <a:rPr lang="en-US" dirty="0"/>
              <a:t>The largest percentage of sales for</a:t>
            </a:r>
            <a:r>
              <a:rPr lang="ar-EG" dirty="0"/>
              <a:t> </a:t>
            </a:r>
            <a:r>
              <a:rPr lang="en-US" dirty="0"/>
              <a:t>Electronic</a:t>
            </a:r>
            <a:r>
              <a:rPr lang="ar-EG" dirty="0"/>
              <a:t> </a:t>
            </a:r>
          </a:p>
          <a:p>
            <a:r>
              <a:rPr lang="en-US" dirty="0"/>
              <a:t>The largest percentage of sales for brands is</a:t>
            </a:r>
            <a:r>
              <a:rPr lang="ar-EG" dirty="0"/>
              <a:t> </a:t>
            </a:r>
            <a:r>
              <a:rPr lang="en-US" dirty="0"/>
              <a:t> Samsung then Toshiba</a:t>
            </a:r>
          </a:p>
          <a:p>
            <a:r>
              <a:rPr lang="en-US" dirty="0"/>
              <a:t>The largest percentage of sales for Quarter is</a:t>
            </a:r>
            <a:r>
              <a:rPr lang="ar-EG" dirty="0"/>
              <a:t> </a:t>
            </a:r>
            <a:r>
              <a:rPr lang="en-US" dirty="0"/>
              <a:t> Q2 then Q1</a:t>
            </a:r>
          </a:p>
          <a:p>
            <a:r>
              <a:rPr lang="en-US" dirty="0"/>
              <a:t>The largest percentage of sales for branch is</a:t>
            </a:r>
            <a:r>
              <a:rPr lang="ar-EG" dirty="0"/>
              <a:t> </a:t>
            </a:r>
            <a:r>
              <a:rPr lang="en-US" dirty="0"/>
              <a:t> M , N then 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81A8-179C-4FBB-A0CD-7D9F0BA0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C383-1F8F-4EC0-BC59-8F2889CD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is the month with the most sales, then October</a:t>
            </a:r>
            <a:endParaRPr lang="ar-EG" dirty="0"/>
          </a:p>
          <a:p>
            <a:r>
              <a:rPr lang="en-US" dirty="0"/>
              <a:t>It is the largest percentage of sales for</a:t>
            </a:r>
            <a:r>
              <a:rPr lang="ar-EG" dirty="0"/>
              <a:t> </a:t>
            </a:r>
            <a:r>
              <a:rPr lang="en-US" dirty="0"/>
              <a:t>Electronic</a:t>
            </a:r>
            <a:r>
              <a:rPr lang="ar-EG" dirty="0"/>
              <a:t> </a:t>
            </a:r>
          </a:p>
          <a:p>
            <a:r>
              <a:rPr lang="en-US" dirty="0"/>
              <a:t>The largest percentage of sales for brands is</a:t>
            </a:r>
            <a:r>
              <a:rPr lang="ar-EG" dirty="0"/>
              <a:t> </a:t>
            </a:r>
            <a:r>
              <a:rPr lang="en-US" dirty="0"/>
              <a:t> Toshiba then Samsung</a:t>
            </a:r>
          </a:p>
          <a:p>
            <a:r>
              <a:rPr lang="en-US" dirty="0"/>
              <a:t>The largest percentage of sales for Quarter is</a:t>
            </a:r>
            <a:r>
              <a:rPr lang="ar-EG" dirty="0"/>
              <a:t> </a:t>
            </a:r>
            <a:r>
              <a:rPr lang="en-US" dirty="0"/>
              <a:t> Q1 , Q2 , Q4 then 3</a:t>
            </a:r>
          </a:p>
          <a:p>
            <a:r>
              <a:rPr lang="en-US" dirty="0"/>
              <a:t>The largest percentage of sales for branch is</a:t>
            </a:r>
            <a:r>
              <a:rPr lang="ar-EG" dirty="0"/>
              <a:t> </a:t>
            </a:r>
            <a:r>
              <a:rPr lang="en-US" dirty="0"/>
              <a:t> L , K</a:t>
            </a:r>
          </a:p>
        </p:txBody>
      </p:sp>
    </p:spTree>
    <p:extLst>
      <p:ext uri="{BB962C8B-B14F-4D97-AF65-F5344CB8AC3E}">
        <p14:creationId xmlns:p14="http://schemas.microsoft.com/office/powerpoint/2010/main" val="395053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8859-061E-4708-A083-70EA3158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1F2F-3A03-4262-8AA1-7699954C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June is the month with the most sales, then May</a:t>
            </a:r>
            <a:endParaRPr lang="ar-EG" dirty="0"/>
          </a:p>
          <a:p>
            <a:r>
              <a:rPr lang="en-US" dirty="0"/>
              <a:t>The largest percentage of sales for</a:t>
            </a:r>
            <a:r>
              <a:rPr lang="ar-EG" dirty="0"/>
              <a:t> </a:t>
            </a:r>
            <a:r>
              <a:rPr lang="en-US" dirty="0"/>
              <a:t>Electronic</a:t>
            </a:r>
            <a:r>
              <a:rPr lang="ar-EG" dirty="0"/>
              <a:t> </a:t>
            </a:r>
          </a:p>
          <a:p>
            <a:r>
              <a:rPr lang="en-US" dirty="0"/>
              <a:t>The largest percentage of sales for brands is</a:t>
            </a:r>
            <a:r>
              <a:rPr lang="ar-EG" dirty="0"/>
              <a:t> </a:t>
            </a:r>
            <a:r>
              <a:rPr lang="en-US" dirty="0"/>
              <a:t> Samsung then Sharp</a:t>
            </a:r>
          </a:p>
          <a:p>
            <a:r>
              <a:rPr lang="en-US" dirty="0"/>
              <a:t>The largest percentage of sales for Quarter is</a:t>
            </a:r>
            <a:r>
              <a:rPr lang="ar-EG" dirty="0"/>
              <a:t> </a:t>
            </a:r>
            <a:r>
              <a:rPr lang="en-US" dirty="0"/>
              <a:t> Q2,Q3,Q1</a:t>
            </a:r>
          </a:p>
          <a:p>
            <a:r>
              <a:rPr lang="en-US" dirty="0"/>
              <a:t>The largest percentage of sales for branch is</a:t>
            </a:r>
            <a:r>
              <a:rPr lang="ar-EG" dirty="0"/>
              <a:t> </a:t>
            </a:r>
            <a:r>
              <a:rPr lang="en-US" dirty="0"/>
              <a:t> O then 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235F-5C66-45CC-883C-8F15003C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BF5D-6574-4F7F-9DA6-FB5B26B9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is the month with the most sales, then Aug</a:t>
            </a:r>
            <a:endParaRPr lang="ar-EG" dirty="0"/>
          </a:p>
          <a:p>
            <a:r>
              <a:rPr lang="en-US" dirty="0"/>
              <a:t>The largest percentage of sales for</a:t>
            </a:r>
            <a:r>
              <a:rPr lang="ar-EG" dirty="0"/>
              <a:t> </a:t>
            </a:r>
            <a:r>
              <a:rPr lang="en-US" dirty="0"/>
              <a:t>Electronic</a:t>
            </a:r>
            <a:r>
              <a:rPr lang="ar-EG" dirty="0"/>
              <a:t> </a:t>
            </a:r>
          </a:p>
          <a:p>
            <a:r>
              <a:rPr lang="en-US" dirty="0"/>
              <a:t>The largest percentage of sales for brands is</a:t>
            </a:r>
            <a:r>
              <a:rPr lang="ar-EG" dirty="0"/>
              <a:t> </a:t>
            </a:r>
            <a:r>
              <a:rPr lang="en-US" dirty="0"/>
              <a:t> Samsung then Toshiba</a:t>
            </a:r>
          </a:p>
          <a:p>
            <a:r>
              <a:rPr lang="en-US" dirty="0"/>
              <a:t>The largest percentage of sales for Quarter is</a:t>
            </a:r>
            <a:r>
              <a:rPr lang="ar-EG" dirty="0"/>
              <a:t> </a:t>
            </a:r>
            <a:r>
              <a:rPr lang="en-US" dirty="0"/>
              <a:t> Q1 then Q3</a:t>
            </a:r>
          </a:p>
          <a:p>
            <a:r>
              <a:rPr lang="en-US" dirty="0"/>
              <a:t>The largest percentage of sales for branch is</a:t>
            </a:r>
            <a:r>
              <a:rPr lang="ar-EG" dirty="0"/>
              <a:t> </a:t>
            </a:r>
            <a:r>
              <a:rPr lang="en-US" dirty="0"/>
              <a:t> E , F then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6970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A35DB"/>
      </a:accent1>
      <a:accent2>
        <a:srgbClr val="7628CA"/>
      </a:accent2>
      <a:accent3>
        <a:srgbClr val="4035DB"/>
      </a:accent3>
      <a:accent4>
        <a:srgbClr val="235DC9"/>
      </a:accent4>
      <a:accent5>
        <a:srgbClr val="35B4DB"/>
      </a:accent5>
      <a:accent6>
        <a:srgbClr val="22C2A4"/>
      </a:accent6>
      <a:hlink>
        <a:srgbClr val="3F8C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518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Sales Project</vt:lpstr>
      <vt:lpstr>Information About Dataset</vt:lpstr>
      <vt:lpstr>Notes</vt:lpstr>
      <vt:lpstr>Note 1</vt:lpstr>
      <vt:lpstr>Russia</vt:lpstr>
      <vt:lpstr>USA</vt:lpstr>
      <vt:lpstr>Brazil</vt:lpstr>
      <vt:lpstr>Canada</vt:lpstr>
      <vt:lpstr>Australia</vt:lpstr>
      <vt:lpstr>conclusions</vt:lpstr>
      <vt:lpstr>Conclusion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Project</dc:title>
  <dc:creator>AHMED.ALI</dc:creator>
  <cp:lastModifiedBy>AHMED.ALI</cp:lastModifiedBy>
  <cp:revision>13</cp:revision>
  <dcterms:created xsi:type="dcterms:W3CDTF">2022-01-04T22:35:25Z</dcterms:created>
  <dcterms:modified xsi:type="dcterms:W3CDTF">2022-01-05T00:21:22Z</dcterms:modified>
</cp:coreProperties>
</file>