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Google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GoogleSans-italic.fntdata"/><Relationship Id="rId12" Type="http://schemas.openxmlformats.org/officeDocument/2006/relationships/font" Target="fonts/Google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font" Target="fonts/Google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09" y="70550"/>
            <a:ext cx="5109300" cy="5109300"/>
          </a:xfrm>
          <a:prstGeom prst="ellipse">
            <a:avLst/>
          </a:prstGeom>
          <a:solidFill>
            <a:srgbClr val="E6B8AF">
              <a:alpha val="38750"/>
            </a:srgbClr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116816" y="70594"/>
            <a:ext cx="5109253" cy="5109253"/>
            <a:chOff x="2986712" y="1676962"/>
            <a:chExt cx="1854000" cy="1854000"/>
          </a:xfrm>
        </p:grpSpPr>
        <p:sp>
          <p:nvSpPr>
            <p:cNvPr id="56" name="Google Shape;56;p13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DEE7F2">
                <a:alpha val="64709"/>
              </a:srgbClr>
            </a:solidFill>
            <a:ln cap="flat" cmpd="sng" w="28575">
              <a:solidFill>
                <a:srgbClr val="A1C3F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606964" y="1726110"/>
              <a:ext cx="6135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Wireshark</a:t>
              </a:r>
              <a:endParaRPr b="1" sz="1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805900" y="206050"/>
            <a:ext cx="11625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b="1" sz="1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15150" y="1366575"/>
            <a:ext cx="1120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39766" y="1574345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84463" y="1149752"/>
            <a:ext cx="2777700" cy="17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Uses a graphical user interface (GUI)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Offers more features such as advanced filtering and colorizing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Requires more system resources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929100" y="1783900"/>
            <a:ext cx="1285800" cy="1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Network protocol analyzers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Open-source and available for free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 for a specific protocol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998288" y="1149752"/>
            <a:ext cx="2777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998288" y="1149752"/>
            <a:ext cx="27777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Uses a command-line interface (CLI) 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 lightweight and uses fewer system resources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