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7" name="Google Shape;9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9" name="Google Shape;16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Before I discuss some applications, I would like to mention that we are using learning methods in our daily life without knowing it. e.g. Royal mail service recognize the postal code i.e. Character recognition using learning methods; so everything u send mail; u are using learning algorithms; perhaps even not aware of it.  Another example is when we use websites such as amazon they often recommend books to buy or CDs to buy. This is another example of learning algorithm that tries to learn what are u interested on; what sort of movies would u like to watch and thus customize recommendation according to that. </a:t>
            </a:r>
            <a:endParaRPr/>
          </a:p>
        </p:txBody>
      </p:sp>
      <p:sp>
        <p:nvSpPr>
          <p:cNvPr id="170" name="Google Shape;170;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7" name="Google Shape;17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84" name="Google Shape;18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5" name="Google Shape;185;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4" name="Google Shape;194;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1" name="Google Shape;21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8" name="Google Shape;22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5" name="Google Shape;23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41" name="Google Shape;241;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1" marL="0" rtl="0" algn="l">
              <a:spcBef>
                <a:spcPts val="0"/>
              </a:spcBef>
              <a:spcAft>
                <a:spcPts val="0"/>
              </a:spcAft>
              <a:buNone/>
            </a:pPr>
            <a:r>
              <a:rPr lang="en-GB"/>
              <a:t>Machine Learning method able to extract rules from this data </a:t>
            </a:r>
            <a:endParaRPr/>
          </a:p>
          <a:p>
            <a:pPr indent="0" lvl="0" marL="0" rtl="0" algn="l">
              <a:spcBef>
                <a:spcPts val="360"/>
              </a:spcBef>
              <a:spcAft>
                <a:spcPts val="0"/>
              </a:spcAft>
              <a:buNone/>
            </a:pPr>
            <a:r>
              <a:t/>
            </a:r>
            <a:endParaRPr/>
          </a:p>
        </p:txBody>
      </p:sp>
      <p:sp>
        <p:nvSpPr>
          <p:cNvPr id="242" name="Google Shape;242;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48" name="Google Shape;248;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1" marL="0" rtl="0" algn="l">
              <a:spcBef>
                <a:spcPts val="0"/>
              </a:spcBef>
              <a:spcAft>
                <a:spcPts val="0"/>
              </a:spcAft>
              <a:buNone/>
            </a:pPr>
            <a:r>
              <a:rPr lang="en-GB"/>
              <a:t>Machine Learning method able to extract rules from this data </a:t>
            </a:r>
            <a:endParaRPr/>
          </a:p>
          <a:p>
            <a:pPr indent="0" lvl="0" marL="0" rtl="0" algn="l">
              <a:spcBef>
                <a:spcPts val="360"/>
              </a:spcBef>
              <a:spcAft>
                <a:spcPts val="0"/>
              </a:spcAft>
              <a:buNone/>
            </a:pPr>
            <a:r>
              <a:t/>
            </a:r>
            <a:endParaRPr/>
          </a:p>
        </p:txBody>
      </p:sp>
      <p:sp>
        <p:nvSpPr>
          <p:cNvPr id="249" name="Google Shape;249;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4" name="Google Shape;254;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1" marL="0" rtl="0" algn="l">
              <a:spcBef>
                <a:spcPts val="0"/>
              </a:spcBef>
              <a:spcAft>
                <a:spcPts val="0"/>
              </a:spcAft>
              <a:buNone/>
            </a:pPr>
            <a:r>
              <a:rPr lang="en-GB"/>
              <a:t>Machine Learning method able to extract rules from this data </a:t>
            </a:r>
            <a:endParaRPr/>
          </a:p>
          <a:p>
            <a:pPr indent="0" lvl="0" marL="0" rtl="0" algn="l">
              <a:spcBef>
                <a:spcPts val="360"/>
              </a:spcBef>
              <a:spcAft>
                <a:spcPts val="0"/>
              </a:spcAft>
              <a:buNone/>
            </a:pPr>
            <a:r>
              <a:t/>
            </a:r>
            <a:endParaRPr/>
          </a:p>
        </p:txBody>
      </p:sp>
      <p:sp>
        <p:nvSpPr>
          <p:cNvPr id="255" name="Google Shape;255;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4" name="Google Shape;10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1" name="Google Shape;271;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8" name="Google Shape;27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4" name="Google Shape;28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0" name="Google Shape;290;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Here the method can also assum other groups e.g. Group with one object or group with multiple objects</a:t>
            </a:r>
            <a:endParaRPr/>
          </a:p>
        </p:txBody>
      </p:sp>
      <p:sp>
        <p:nvSpPr>
          <p:cNvPr id="291" name="Google Shape;291;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05" name="Google Shape;305;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2" name="Google Shape;31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9" name="Google Shape;31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26" name="Google Shape;326;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Computer Vision e.g. Face detection, Image Retrieval</a:t>
            </a:r>
            <a:endParaRPr/>
          </a:p>
          <a:p>
            <a:pPr indent="0" lvl="0" marL="0" rtl="0" algn="l">
              <a:spcBef>
                <a:spcPts val="0"/>
              </a:spcBef>
              <a:spcAft>
                <a:spcPts val="0"/>
              </a:spcAft>
              <a:buNone/>
            </a:pPr>
            <a:r>
              <a:rPr lang="en-GB"/>
              <a:t>Biomedical e.g. Diagnose a patient with a disease</a:t>
            </a:r>
            <a:endParaRPr/>
          </a:p>
          <a:p>
            <a:pPr indent="0" lvl="0" marL="0" rtl="0" algn="l">
              <a:spcBef>
                <a:spcPts val="0"/>
              </a:spcBef>
              <a:spcAft>
                <a:spcPts val="0"/>
              </a:spcAft>
              <a:buNone/>
            </a:pPr>
            <a:r>
              <a:rPr lang="en-GB"/>
              <a:t>Finance e.g. Credit Card Transactions which may be suspecious in nature </a:t>
            </a:r>
            <a:endParaRPr/>
          </a:p>
          <a:p>
            <a:pPr indent="0" lvl="0" marL="0" rtl="0" algn="l">
              <a:spcBef>
                <a:spcPts val="0"/>
              </a:spcBef>
              <a:spcAft>
                <a:spcPts val="0"/>
              </a:spcAft>
              <a:buNone/>
            </a:pPr>
            <a:r>
              <a:rPr lang="en-GB"/>
              <a:t>Computer Games e.g. Play with Computers e.g. Chess </a:t>
            </a:r>
            <a:endParaRPr/>
          </a:p>
          <a:p>
            <a:pPr indent="0" lvl="0" marL="0" rtl="0" algn="l">
              <a:spcBef>
                <a:spcPts val="0"/>
              </a:spcBef>
              <a:spcAft>
                <a:spcPts val="0"/>
              </a:spcAft>
              <a:buNone/>
            </a:pPr>
            <a:r>
              <a:rPr lang="en-GB"/>
              <a:t>Mobile Application Development: e.g. Replacing 4 digit security key with Biometric; develop applications to identify certain disease etc</a:t>
            </a:r>
            <a:endParaRPr/>
          </a:p>
        </p:txBody>
      </p:sp>
      <p:sp>
        <p:nvSpPr>
          <p:cNvPr id="327" name="Google Shape;327;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3" name="Google Shape;33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1" name="Google Shape;34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0" name="Google Shape;11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I</a:t>
            </a:r>
            <a:endParaRPr/>
          </a:p>
        </p:txBody>
      </p:sp>
      <p:sp>
        <p:nvSpPr>
          <p:cNvPr id="111" name="Google Shape;11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8" name="Google Shape;34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5" name="Google Shape;35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2" name="Google Shape;362;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Computer Vision e.g. Face detection, Image Retrieval</a:t>
            </a:r>
            <a:endParaRPr/>
          </a:p>
          <a:p>
            <a:pPr indent="0" lvl="0" marL="0" rtl="0" algn="l">
              <a:spcBef>
                <a:spcPts val="0"/>
              </a:spcBef>
              <a:spcAft>
                <a:spcPts val="0"/>
              </a:spcAft>
              <a:buNone/>
            </a:pPr>
            <a:r>
              <a:rPr lang="en-GB"/>
              <a:t>Biomedical e.g. Diagnose a patient with a disease</a:t>
            </a:r>
            <a:endParaRPr/>
          </a:p>
          <a:p>
            <a:pPr indent="0" lvl="0" marL="0" rtl="0" algn="l">
              <a:spcBef>
                <a:spcPts val="0"/>
              </a:spcBef>
              <a:spcAft>
                <a:spcPts val="0"/>
              </a:spcAft>
              <a:buNone/>
            </a:pPr>
            <a:r>
              <a:rPr lang="en-GB"/>
              <a:t>Finance e.g. Credit Card Transactions which may be suspecious in nature </a:t>
            </a:r>
            <a:endParaRPr/>
          </a:p>
          <a:p>
            <a:pPr indent="0" lvl="0" marL="0" rtl="0" algn="l">
              <a:spcBef>
                <a:spcPts val="0"/>
              </a:spcBef>
              <a:spcAft>
                <a:spcPts val="0"/>
              </a:spcAft>
              <a:buNone/>
            </a:pPr>
            <a:r>
              <a:rPr lang="en-GB"/>
              <a:t>Computer Games e.g. Play with Computers e.g. Chess </a:t>
            </a:r>
            <a:endParaRPr/>
          </a:p>
          <a:p>
            <a:pPr indent="0" lvl="0" marL="0" rtl="0" algn="l">
              <a:spcBef>
                <a:spcPts val="0"/>
              </a:spcBef>
              <a:spcAft>
                <a:spcPts val="0"/>
              </a:spcAft>
              <a:buNone/>
            </a:pPr>
            <a:r>
              <a:rPr lang="en-GB"/>
              <a:t>Mobile Application Development: e.g. Replacing 4 digit security key with Biometric; develop applications to identify certain disease etc</a:t>
            </a:r>
            <a:endParaRPr/>
          </a:p>
        </p:txBody>
      </p:sp>
      <p:sp>
        <p:nvSpPr>
          <p:cNvPr id="363" name="Google Shape;363;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9" name="Google Shape;369;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8" name="Google Shape;11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5" name="Google Shape;12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1" name="Google Shape;13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4" name="Google Shape;14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1" name="Google Shape;15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8" name="Google Shape;158;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Before I discuss some applications, I would like to mention that we are using learning methods in our daily life without knowing it. e.g. Royal mail service recognize the postal code i.e. Character recognition using learning methods; so everything u send mail; u are using learning algorithms; perhaps even not aware of it.  Another example is when we use websites such as amazon they often recommend books to buy or CDs to buy. This is another example of learning algorithm that tries to learn what are u interested on; what sort of movies would u like to watch and thus customize recommendation according to that. </a:t>
            </a:r>
            <a:endParaRPr/>
          </a:p>
        </p:txBody>
      </p:sp>
      <p:sp>
        <p:nvSpPr>
          <p:cNvPr id="159" name="Google Shape;159;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1" name="Shape 21"/>
        <p:cNvGrpSpPr/>
        <p:nvPr/>
      </p:nvGrpSpPr>
      <p:grpSpPr>
        <a:xfrm>
          <a:off x="0" y="0"/>
          <a:ext cx="0" cy="0"/>
          <a:chOff x="0" y="0"/>
          <a:chExt cx="0" cy="0"/>
        </a:xfrm>
      </p:grpSpPr>
      <p:grpSp>
        <p:nvGrpSpPr>
          <p:cNvPr id="22" name="Google Shape;22;p2"/>
          <p:cNvGrpSpPr/>
          <p:nvPr/>
        </p:nvGrpSpPr>
        <p:grpSpPr>
          <a:xfrm>
            <a:off x="0" y="0"/>
            <a:ext cx="5867400" cy="6858000"/>
            <a:chOff x="0" y="0"/>
            <a:chExt cx="3696" cy="4320"/>
          </a:xfrm>
        </p:grpSpPr>
        <p:sp>
          <p:nvSpPr>
            <p:cNvPr id="23" name="Google Shape;23;p2"/>
            <p:cNvSpPr/>
            <p:nvPr/>
          </p:nvSpPr>
          <p:spPr>
            <a:xfrm>
              <a:off x="0" y="0"/>
              <a:ext cx="2880"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 name="Google Shape;24;p2"/>
            <p:cNvSpPr/>
            <p:nvPr/>
          </p:nvSpPr>
          <p:spPr>
            <a:xfrm>
              <a:off x="432" y="624"/>
              <a:ext cx="3264" cy="12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25" name="Google Shape;25;p2"/>
          <p:cNvGrpSpPr/>
          <p:nvPr/>
        </p:nvGrpSpPr>
        <p:grpSpPr>
          <a:xfrm>
            <a:off x="3632200" y="4889500"/>
            <a:ext cx="4876800" cy="319088"/>
            <a:chOff x="2288" y="3080"/>
            <a:chExt cx="3072" cy="201"/>
          </a:xfrm>
        </p:grpSpPr>
        <p:sp>
          <p:nvSpPr>
            <p:cNvPr id="26" name="Google Shape;26;p2"/>
            <p:cNvSpPr/>
            <p:nvPr/>
          </p:nvSpPr>
          <p:spPr>
            <a:xfrm flipH="1">
              <a:off x="2288" y="3080"/>
              <a:ext cx="2914"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7" name="Google Shape;27;p2"/>
            <p:cNvSpPr/>
            <p:nvPr/>
          </p:nvSpPr>
          <p:spPr>
            <a:xfrm>
              <a:off x="5196" y="3080"/>
              <a:ext cx="164"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sp>
        <p:nvSpPr>
          <p:cNvPr id="28" name="Google Shape;28;p2"/>
          <p:cNvSpPr txBox="1"/>
          <p:nvPr>
            <p:ph idx="1" type="subTitle"/>
          </p:nvPr>
        </p:nvSpPr>
        <p:spPr>
          <a:xfrm>
            <a:off x="4673600" y="2927350"/>
            <a:ext cx="4013200" cy="1822450"/>
          </a:xfrm>
          <a:prstGeom prst="rect">
            <a:avLst/>
          </a:prstGeom>
          <a:noFill/>
          <a:ln>
            <a:noFill/>
          </a:ln>
        </p:spPr>
        <p:txBody>
          <a:bodyPr anchorCtr="0" anchor="b" bIns="45700" lIns="91425" spcFirstLastPara="1" rIns="91425" wrap="square" tIns="45700">
            <a:noAutofit/>
          </a:bodyPr>
          <a:lstStyle>
            <a:lvl1pPr lvl="0" algn="l">
              <a:spcBef>
                <a:spcPts val="560"/>
              </a:spcBef>
              <a:spcAft>
                <a:spcPts val="0"/>
              </a:spcAft>
              <a:buSzPts val="2100"/>
              <a:buFont typeface="Noto Sans Symbols"/>
              <a:buNone/>
              <a:defRPr>
                <a:solidFill>
                  <a:schemeClr val="dk2"/>
                </a:solidFill>
              </a:defRPr>
            </a:lvl1pPr>
            <a:lvl2pPr lvl="1" algn="l">
              <a:spcBef>
                <a:spcPts val="360"/>
              </a:spcBef>
              <a:spcAft>
                <a:spcPts val="0"/>
              </a:spcAft>
              <a:buSzPts val="1350"/>
              <a:buChar char="–"/>
              <a:defRPr/>
            </a:lvl2pPr>
            <a:lvl3pPr lvl="2" algn="l">
              <a:spcBef>
                <a:spcPts val="360"/>
              </a:spcBef>
              <a:spcAft>
                <a:spcPts val="0"/>
              </a:spcAft>
              <a:buSzPts val="1350"/>
              <a:buChar char="●"/>
              <a:defRPr/>
            </a:lvl3pPr>
            <a:lvl4pPr lvl="3" algn="l">
              <a:spcBef>
                <a:spcPts val="360"/>
              </a:spcBef>
              <a:spcAft>
                <a:spcPts val="0"/>
              </a:spcAft>
              <a:buSzPts val="1440"/>
              <a:buChar char="–"/>
              <a:defRPr/>
            </a:lvl4pPr>
            <a:lvl5pPr lvl="4" algn="l">
              <a:spcBef>
                <a:spcPts val="360"/>
              </a:spcBef>
              <a:spcAft>
                <a:spcPts val="0"/>
              </a:spcAft>
              <a:buSzPts val="1170"/>
              <a:buChar char="●"/>
              <a:defRPr/>
            </a:lvl5pPr>
            <a:lvl6pPr lvl="5" algn="l">
              <a:spcBef>
                <a:spcPts val="360"/>
              </a:spcBef>
              <a:spcAft>
                <a:spcPts val="0"/>
              </a:spcAft>
              <a:buSzPts val="1170"/>
              <a:buChar char="●"/>
              <a:defRPr/>
            </a:lvl6pPr>
            <a:lvl7pPr lvl="6" algn="l">
              <a:spcBef>
                <a:spcPts val="360"/>
              </a:spcBef>
              <a:spcAft>
                <a:spcPts val="0"/>
              </a:spcAft>
              <a:buSzPts val="1170"/>
              <a:buChar char="●"/>
              <a:defRPr/>
            </a:lvl7pPr>
            <a:lvl8pPr lvl="7" algn="l">
              <a:spcBef>
                <a:spcPts val="360"/>
              </a:spcBef>
              <a:spcAft>
                <a:spcPts val="0"/>
              </a:spcAft>
              <a:buSzPts val="1170"/>
              <a:buChar char="●"/>
              <a:defRPr/>
            </a:lvl8pPr>
            <a:lvl9pPr lvl="8" algn="l">
              <a:spcBef>
                <a:spcPts val="360"/>
              </a:spcBef>
              <a:spcAft>
                <a:spcPts val="0"/>
              </a:spcAft>
              <a:buSzPts val="1170"/>
              <a:buChar char="●"/>
              <a:defRPr/>
            </a:lvl9pPr>
          </a:lstStyle>
          <a:p/>
        </p:txBody>
      </p:sp>
      <p:sp>
        <p:nvSpPr>
          <p:cNvPr id="29" name="Google Shape;29;p2"/>
          <p:cNvSpPr/>
          <p:nvPr>
            <p:ph type="ctrTitle"/>
          </p:nvPr>
        </p:nvSpPr>
        <p:spPr>
          <a:xfrm>
            <a:off x="685800" y="990600"/>
            <a:ext cx="8229600" cy="1905000"/>
          </a:xfrm>
          <a:prstGeom prst="roundRect">
            <a:avLst>
              <a:gd fmla="val 50000" name="adj"/>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SzPts val="1400"/>
              <a:buNone/>
              <a:defRPr>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0" name="Google Shape;30;p2"/>
          <p:cNvSpPr txBox="1"/>
          <p:nvPr>
            <p:ph idx="10" type="dt"/>
          </p:nvPr>
        </p:nvSpPr>
        <p:spPr>
          <a:xfrm>
            <a:off x="2438400" y="6248400"/>
            <a:ext cx="2130425" cy="474663"/>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
          <p:cNvSpPr txBox="1"/>
          <p:nvPr>
            <p:ph idx="11" type="ftr"/>
          </p:nvPr>
        </p:nvSpPr>
        <p:spPr>
          <a:xfrm>
            <a:off x="5791200" y="6248400"/>
            <a:ext cx="2897188" cy="474663"/>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
          <p:cNvSpPr txBox="1"/>
          <p:nvPr>
            <p:ph idx="12" type="sldNum"/>
          </p:nvPr>
        </p:nvSpPr>
        <p:spPr>
          <a:xfrm>
            <a:off x="76200" y="6248400"/>
            <a:ext cx="587375" cy="488950"/>
          </a:xfrm>
          <a:prstGeom prst="rect">
            <a:avLst/>
          </a:prstGeom>
          <a:noFill/>
          <a:ln>
            <a:noFill/>
          </a:ln>
        </p:spPr>
        <p:txBody>
          <a:bodyPr anchorCtr="0" anchor="b" bIns="45700" lIns="91425" spcFirstLastPara="1" rIns="91425" wrap="square" tIns="45700">
            <a:noAutofit/>
          </a:bodyPr>
          <a:lstStyle>
            <a:lvl1pPr indent="0" lvl="0" marL="0" algn="l">
              <a:spcBef>
                <a:spcPts val="0"/>
              </a:spcBef>
              <a:spcAft>
                <a:spcPts val="0"/>
              </a:spcAft>
              <a:buNone/>
              <a:defRPr b="1" i="0" sz="2600" u="none" cap="none" strike="noStrike">
                <a:solidFill>
                  <a:schemeClr val="lt1"/>
                </a:solidFill>
                <a:latin typeface="Arial"/>
                <a:ea typeface="Arial"/>
                <a:cs typeface="Arial"/>
                <a:sym typeface="Arial"/>
              </a:defRPr>
            </a:lvl1pPr>
            <a:lvl2pPr indent="0" lvl="1" marL="0" algn="l">
              <a:spcBef>
                <a:spcPts val="0"/>
              </a:spcBef>
              <a:spcAft>
                <a:spcPts val="0"/>
              </a:spcAft>
              <a:buNone/>
              <a:defRPr b="1" i="0" sz="2600" u="none" cap="none" strike="noStrike">
                <a:solidFill>
                  <a:schemeClr val="lt1"/>
                </a:solidFill>
                <a:latin typeface="Arial"/>
                <a:ea typeface="Arial"/>
                <a:cs typeface="Arial"/>
                <a:sym typeface="Arial"/>
              </a:defRPr>
            </a:lvl2pPr>
            <a:lvl3pPr indent="0" lvl="2" marL="0" algn="l">
              <a:spcBef>
                <a:spcPts val="0"/>
              </a:spcBef>
              <a:spcAft>
                <a:spcPts val="0"/>
              </a:spcAft>
              <a:buNone/>
              <a:defRPr b="1" i="0" sz="2600" u="none" cap="none" strike="noStrike">
                <a:solidFill>
                  <a:schemeClr val="lt1"/>
                </a:solidFill>
                <a:latin typeface="Arial"/>
                <a:ea typeface="Arial"/>
                <a:cs typeface="Arial"/>
                <a:sym typeface="Arial"/>
              </a:defRPr>
            </a:lvl3pPr>
            <a:lvl4pPr indent="0" lvl="3" marL="0" algn="l">
              <a:spcBef>
                <a:spcPts val="0"/>
              </a:spcBef>
              <a:spcAft>
                <a:spcPts val="0"/>
              </a:spcAft>
              <a:buNone/>
              <a:defRPr b="1" i="0" sz="2600" u="none" cap="none" strike="noStrike">
                <a:solidFill>
                  <a:schemeClr val="lt1"/>
                </a:solidFill>
                <a:latin typeface="Arial"/>
                <a:ea typeface="Arial"/>
                <a:cs typeface="Arial"/>
                <a:sym typeface="Arial"/>
              </a:defRPr>
            </a:lvl4pPr>
            <a:lvl5pPr indent="0" lvl="4" marL="0" algn="l">
              <a:spcBef>
                <a:spcPts val="0"/>
              </a:spcBef>
              <a:spcAft>
                <a:spcPts val="0"/>
              </a:spcAft>
              <a:buNone/>
              <a:defRPr b="1" i="0" sz="2600" u="none" cap="none" strike="noStrike">
                <a:solidFill>
                  <a:schemeClr val="lt1"/>
                </a:solidFill>
                <a:latin typeface="Arial"/>
                <a:ea typeface="Arial"/>
                <a:cs typeface="Arial"/>
                <a:sym typeface="Arial"/>
              </a:defRPr>
            </a:lvl5pPr>
            <a:lvl6pPr indent="0" lvl="5" marL="0" algn="l">
              <a:spcBef>
                <a:spcPts val="0"/>
              </a:spcBef>
              <a:spcAft>
                <a:spcPts val="0"/>
              </a:spcAft>
              <a:buNone/>
              <a:defRPr b="1" i="0" sz="2600" u="none" cap="none" strike="noStrike">
                <a:solidFill>
                  <a:schemeClr val="lt1"/>
                </a:solidFill>
                <a:latin typeface="Arial"/>
                <a:ea typeface="Arial"/>
                <a:cs typeface="Arial"/>
                <a:sym typeface="Arial"/>
              </a:defRPr>
            </a:lvl6pPr>
            <a:lvl7pPr indent="0" lvl="6" marL="0" algn="l">
              <a:spcBef>
                <a:spcPts val="0"/>
              </a:spcBef>
              <a:spcAft>
                <a:spcPts val="0"/>
              </a:spcAft>
              <a:buNone/>
              <a:defRPr b="1" i="0" sz="2600" u="none" cap="none" strike="noStrike">
                <a:solidFill>
                  <a:schemeClr val="lt1"/>
                </a:solidFill>
                <a:latin typeface="Arial"/>
                <a:ea typeface="Arial"/>
                <a:cs typeface="Arial"/>
                <a:sym typeface="Arial"/>
              </a:defRPr>
            </a:lvl7pPr>
            <a:lvl8pPr indent="0" lvl="7" marL="0" algn="l">
              <a:spcBef>
                <a:spcPts val="0"/>
              </a:spcBef>
              <a:spcAft>
                <a:spcPts val="0"/>
              </a:spcAft>
              <a:buNone/>
              <a:defRPr b="1" i="0" sz="2600" u="none" cap="none" strike="noStrike">
                <a:solidFill>
                  <a:schemeClr val="lt1"/>
                </a:solidFill>
                <a:latin typeface="Arial"/>
                <a:ea typeface="Arial"/>
                <a:cs typeface="Arial"/>
                <a:sym typeface="Arial"/>
              </a:defRPr>
            </a:lvl8pPr>
            <a:lvl9pPr indent="0" lvl="8" marL="0" algn="l">
              <a:spcBef>
                <a:spcPts val="0"/>
              </a:spcBef>
              <a:spcAft>
                <a:spcPts val="0"/>
              </a:spcAft>
              <a:buNone/>
              <a:defRPr b="1" i="0" sz="26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11"/>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4" name="Google Shape;84;p11"/>
          <p:cNvSpPr txBox="1"/>
          <p:nvPr>
            <p:ph idx="1" type="body"/>
          </p:nvPr>
        </p:nvSpPr>
        <p:spPr>
          <a:xfrm rot="5400000">
            <a:off x="2670175" y="225425"/>
            <a:ext cx="4029075" cy="769302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85" name="Google Shape;85;p11"/>
          <p:cNvSpPr txBox="1"/>
          <p:nvPr>
            <p:ph idx="10" type="dt"/>
          </p:nvPr>
        </p:nvSpPr>
        <p:spPr>
          <a:xfrm>
            <a:off x="838200" y="6248400"/>
            <a:ext cx="3730625"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1" type="ftr"/>
          </p:nvPr>
        </p:nvSpPr>
        <p:spPr>
          <a:xfrm>
            <a:off x="4800600" y="6248400"/>
            <a:ext cx="3735388"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algn="l">
              <a:spcBef>
                <a:spcPts val="0"/>
              </a:spcBef>
              <a:spcAft>
                <a:spcPts val="0"/>
              </a:spcAft>
              <a:buNone/>
              <a:defRPr b="1" sz="2600">
                <a:solidFill>
                  <a:schemeClr val="lt1"/>
                </a:solidFill>
                <a:latin typeface="Arial"/>
                <a:ea typeface="Arial"/>
                <a:cs typeface="Arial"/>
                <a:sym typeface="Arial"/>
              </a:defRPr>
            </a:lvl1pPr>
            <a:lvl2pPr indent="0" lvl="1" marL="0" algn="l">
              <a:spcBef>
                <a:spcPts val="0"/>
              </a:spcBef>
              <a:spcAft>
                <a:spcPts val="0"/>
              </a:spcAft>
              <a:buNone/>
              <a:defRPr b="1" sz="2600">
                <a:solidFill>
                  <a:schemeClr val="lt1"/>
                </a:solidFill>
                <a:latin typeface="Arial"/>
                <a:ea typeface="Arial"/>
                <a:cs typeface="Arial"/>
                <a:sym typeface="Arial"/>
              </a:defRPr>
            </a:lvl2pPr>
            <a:lvl3pPr indent="0" lvl="2" marL="0" algn="l">
              <a:spcBef>
                <a:spcPts val="0"/>
              </a:spcBef>
              <a:spcAft>
                <a:spcPts val="0"/>
              </a:spcAft>
              <a:buNone/>
              <a:defRPr b="1" sz="2600">
                <a:solidFill>
                  <a:schemeClr val="lt1"/>
                </a:solidFill>
                <a:latin typeface="Arial"/>
                <a:ea typeface="Arial"/>
                <a:cs typeface="Arial"/>
                <a:sym typeface="Arial"/>
              </a:defRPr>
            </a:lvl3pPr>
            <a:lvl4pPr indent="0" lvl="3" marL="0" algn="l">
              <a:spcBef>
                <a:spcPts val="0"/>
              </a:spcBef>
              <a:spcAft>
                <a:spcPts val="0"/>
              </a:spcAft>
              <a:buNone/>
              <a:defRPr b="1" sz="2600">
                <a:solidFill>
                  <a:schemeClr val="lt1"/>
                </a:solidFill>
                <a:latin typeface="Arial"/>
                <a:ea typeface="Arial"/>
                <a:cs typeface="Arial"/>
                <a:sym typeface="Arial"/>
              </a:defRPr>
            </a:lvl4pPr>
            <a:lvl5pPr indent="0" lvl="4" marL="0" algn="l">
              <a:spcBef>
                <a:spcPts val="0"/>
              </a:spcBef>
              <a:spcAft>
                <a:spcPts val="0"/>
              </a:spcAft>
              <a:buNone/>
              <a:defRPr b="1" sz="2600">
                <a:solidFill>
                  <a:schemeClr val="lt1"/>
                </a:solidFill>
                <a:latin typeface="Arial"/>
                <a:ea typeface="Arial"/>
                <a:cs typeface="Arial"/>
                <a:sym typeface="Arial"/>
              </a:defRPr>
            </a:lvl5pPr>
            <a:lvl6pPr indent="0" lvl="5" marL="0" algn="l">
              <a:spcBef>
                <a:spcPts val="0"/>
              </a:spcBef>
              <a:spcAft>
                <a:spcPts val="0"/>
              </a:spcAft>
              <a:buNone/>
              <a:defRPr b="1" sz="2600">
                <a:solidFill>
                  <a:schemeClr val="lt1"/>
                </a:solidFill>
                <a:latin typeface="Arial"/>
                <a:ea typeface="Arial"/>
                <a:cs typeface="Arial"/>
                <a:sym typeface="Arial"/>
              </a:defRPr>
            </a:lvl6pPr>
            <a:lvl7pPr indent="0" lvl="6" marL="0" algn="l">
              <a:spcBef>
                <a:spcPts val="0"/>
              </a:spcBef>
              <a:spcAft>
                <a:spcPts val="0"/>
              </a:spcAft>
              <a:buNone/>
              <a:defRPr b="1" sz="2600">
                <a:solidFill>
                  <a:schemeClr val="lt1"/>
                </a:solidFill>
                <a:latin typeface="Arial"/>
                <a:ea typeface="Arial"/>
                <a:cs typeface="Arial"/>
                <a:sym typeface="Arial"/>
              </a:defRPr>
            </a:lvl7pPr>
            <a:lvl8pPr indent="0" lvl="7" marL="0" algn="l">
              <a:spcBef>
                <a:spcPts val="0"/>
              </a:spcBef>
              <a:spcAft>
                <a:spcPts val="0"/>
              </a:spcAft>
              <a:buNone/>
              <a:defRPr b="1" sz="2600">
                <a:solidFill>
                  <a:schemeClr val="lt1"/>
                </a:solidFill>
                <a:latin typeface="Arial"/>
                <a:ea typeface="Arial"/>
                <a:cs typeface="Arial"/>
                <a:sym typeface="Arial"/>
              </a:defRPr>
            </a:lvl8pPr>
            <a:lvl9pPr indent="0" lvl="8" marL="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12"/>
          <p:cNvSpPr/>
          <p:nvPr>
            <p:ph type="title"/>
          </p:nvPr>
        </p:nvSpPr>
        <p:spPr>
          <a:xfrm>
            <a:off x="6705600" y="762000"/>
            <a:ext cx="1981200" cy="5324475"/>
          </a:xfrm>
          <a:prstGeom prst="roundRect">
            <a:avLst>
              <a:gd fmla="val 21667" name="adj"/>
            </a:avLst>
          </a:prstGeom>
          <a:noFill/>
          <a:ln>
            <a:noFill/>
          </a:ln>
        </p:spPr>
        <p:txBody>
          <a:bodyPr anchorCtr="0" anchor="b" bIns="45700" lIns="91425" spcFirstLastPara="1" rIns="91425" wrap="square" tIns="45700">
            <a:noAutofit/>
          </a:bodyPr>
          <a:lstStyle>
            <a:lvl1pPr lvl="0">
              <a:spcBef>
                <a:spcPts val="0"/>
              </a:spcBef>
              <a:spcAft>
                <a:spcPts val="0"/>
              </a:spcAft>
              <a:buNone/>
              <a:defRPr/>
            </a:lvl1pPr>
          </a:lstStyle>
          <a:p/>
        </p:txBody>
      </p:sp>
      <p:sp>
        <p:nvSpPr>
          <p:cNvPr id="90" name="Google Shape;90;p12"/>
          <p:cNvSpPr txBox="1"/>
          <p:nvPr/>
        </p:nvSpPr>
        <p:spPr>
          <a:xfrm rot="5400000">
            <a:off x="5159690" y="2559365"/>
            <a:ext cx="5073019" cy="1729744"/>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1" i="0" lang="en-GB" sz="3600" u="none" cap="none" strike="noStrike">
                <a:solidFill>
                  <a:schemeClr val="dk2"/>
                </a:solidFill>
                <a:latin typeface="Calibri"/>
                <a:ea typeface="Calibri"/>
                <a:cs typeface="Calibri"/>
                <a:sym typeface="Calibri"/>
              </a:rPr>
              <a:t>Click to edit Master title style</a:t>
            </a:r>
            <a:endParaRPr b="1" i="0" sz="3600" u="none" cap="none" strike="noStrike">
              <a:solidFill>
                <a:schemeClr val="dk2"/>
              </a:solidFill>
              <a:latin typeface="Calibri"/>
              <a:ea typeface="Calibri"/>
              <a:cs typeface="Calibri"/>
              <a:sym typeface="Calibri"/>
            </a:endParaRPr>
          </a:p>
        </p:txBody>
      </p:sp>
      <p:sp>
        <p:nvSpPr>
          <p:cNvPr id="91" name="Google Shape;91;p12"/>
          <p:cNvSpPr txBox="1"/>
          <p:nvPr>
            <p:ph idx="1" type="body"/>
          </p:nvPr>
        </p:nvSpPr>
        <p:spPr>
          <a:xfrm rot="5400000">
            <a:off x="995363" y="528638"/>
            <a:ext cx="5324475" cy="5791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92" name="Google Shape;92;p12"/>
          <p:cNvSpPr txBox="1"/>
          <p:nvPr>
            <p:ph idx="10" type="dt"/>
          </p:nvPr>
        </p:nvSpPr>
        <p:spPr>
          <a:xfrm>
            <a:off x="838200" y="6248400"/>
            <a:ext cx="3730625"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idx="11" type="ftr"/>
          </p:nvPr>
        </p:nvSpPr>
        <p:spPr>
          <a:xfrm>
            <a:off x="4800600" y="6248400"/>
            <a:ext cx="3735388"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algn="l">
              <a:spcBef>
                <a:spcPts val="0"/>
              </a:spcBef>
              <a:spcAft>
                <a:spcPts val="0"/>
              </a:spcAft>
              <a:buNone/>
              <a:defRPr b="1" sz="2600">
                <a:solidFill>
                  <a:schemeClr val="lt1"/>
                </a:solidFill>
                <a:latin typeface="Arial"/>
                <a:ea typeface="Arial"/>
                <a:cs typeface="Arial"/>
                <a:sym typeface="Arial"/>
              </a:defRPr>
            </a:lvl1pPr>
            <a:lvl2pPr indent="0" lvl="1" marL="0" algn="l">
              <a:spcBef>
                <a:spcPts val="0"/>
              </a:spcBef>
              <a:spcAft>
                <a:spcPts val="0"/>
              </a:spcAft>
              <a:buNone/>
              <a:defRPr b="1" sz="2600">
                <a:solidFill>
                  <a:schemeClr val="lt1"/>
                </a:solidFill>
                <a:latin typeface="Arial"/>
                <a:ea typeface="Arial"/>
                <a:cs typeface="Arial"/>
                <a:sym typeface="Arial"/>
              </a:defRPr>
            </a:lvl2pPr>
            <a:lvl3pPr indent="0" lvl="2" marL="0" algn="l">
              <a:spcBef>
                <a:spcPts val="0"/>
              </a:spcBef>
              <a:spcAft>
                <a:spcPts val="0"/>
              </a:spcAft>
              <a:buNone/>
              <a:defRPr b="1" sz="2600">
                <a:solidFill>
                  <a:schemeClr val="lt1"/>
                </a:solidFill>
                <a:latin typeface="Arial"/>
                <a:ea typeface="Arial"/>
                <a:cs typeface="Arial"/>
                <a:sym typeface="Arial"/>
              </a:defRPr>
            </a:lvl3pPr>
            <a:lvl4pPr indent="0" lvl="3" marL="0" algn="l">
              <a:spcBef>
                <a:spcPts val="0"/>
              </a:spcBef>
              <a:spcAft>
                <a:spcPts val="0"/>
              </a:spcAft>
              <a:buNone/>
              <a:defRPr b="1" sz="2600">
                <a:solidFill>
                  <a:schemeClr val="lt1"/>
                </a:solidFill>
                <a:latin typeface="Arial"/>
                <a:ea typeface="Arial"/>
                <a:cs typeface="Arial"/>
                <a:sym typeface="Arial"/>
              </a:defRPr>
            </a:lvl4pPr>
            <a:lvl5pPr indent="0" lvl="4" marL="0" algn="l">
              <a:spcBef>
                <a:spcPts val="0"/>
              </a:spcBef>
              <a:spcAft>
                <a:spcPts val="0"/>
              </a:spcAft>
              <a:buNone/>
              <a:defRPr b="1" sz="2600">
                <a:solidFill>
                  <a:schemeClr val="lt1"/>
                </a:solidFill>
                <a:latin typeface="Arial"/>
                <a:ea typeface="Arial"/>
                <a:cs typeface="Arial"/>
                <a:sym typeface="Arial"/>
              </a:defRPr>
            </a:lvl5pPr>
            <a:lvl6pPr indent="0" lvl="5" marL="0" algn="l">
              <a:spcBef>
                <a:spcPts val="0"/>
              </a:spcBef>
              <a:spcAft>
                <a:spcPts val="0"/>
              </a:spcAft>
              <a:buNone/>
              <a:defRPr b="1" sz="2600">
                <a:solidFill>
                  <a:schemeClr val="lt1"/>
                </a:solidFill>
                <a:latin typeface="Arial"/>
                <a:ea typeface="Arial"/>
                <a:cs typeface="Arial"/>
                <a:sym typeface="Arial"/>
              </a:defRPr>
            </a:lvl6pPr>
            <a:lvl7pPr indent="0" lvl="6" marL="0" algn="l">
              <a:spcBef>
                <a:spcPts val="0"/>
              </a:spcBef>
              <a:spcAft>
                <a:spcPts val="0"/>
              </a:spcAft>
              <a:buNone/>
              <a:defRPr b="1" sz="2600">
                <a:solidFill>
                  <a:schemeClr val="lt1"/>
                </a:solidFill>
                <a:latin typeface="Arial"/>
                <a:ea typeface="Arial"/>
                <a:cs typeface="Arial"/>
                <a:sym typeface="Arial"/>
              </a:defRPr>
            </a:lvl7pPr>
            <a:lvl8pPr indent="0" lvl="7" marL="0" algn="l">
              <a:spcBef>
                <a:spcPts val="0"/>
              </a:spcBef>
              <a:spcAft>
                <a:spcPts val="0"/>
              </a:spcAft>
              <a:buNone/>
              <a:defRPr b="1" sz="2600">
                <a:solidFill>
                  <a:schemeClr val="lt1"/>
                </a:solidFill>
                <a:latin typeface="Arial"/>
                <a:ea typeface="Arial"/>
                <a:cs typeface="Arial"/>
                <a:sym typeface="Arial"/>
              </a:defRPr>
            </a:lvl8pPr>
            <a:lvl9pPr indent="0" lvl="8" marL="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3"/>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5" name="Google Shape;35;p3"/>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42900" lvl="1" marL="914400" algn="l">
              <a:spcBef>
                <a:spcPts val="480"/>
              </a:spcBef>
              <a:spcAft>
                <a:spcPts val="0"/>
              </a:spcAft>
              <a:buSzPts val="1800"/>
              <a:buFont typeface="Calibri"/>
              <a:buChar char="–"/>
              <a:defRPr>
                <a:solidFill>
                  <a:schemeClr val="dk2"/>
                </a:solidFill>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36" name="Google Shape;36;p3"/>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algn="l">
              <a:spcBef>
                <a:spcPts val="0"/>
              </a:spcBef>
              <a:spcAft>
                <a:spcPts val="0"/>
              </a:spcAft>
              <a:buNone/>
              <a:defRPr b="1" i="0" sz="2600" u="none" cap="none" strike="noStrike">
                <a:solidFill>
                  <a:schemeClr val="lt1"/>
                </a:solidFill>
                <a:latin typeface="Arial"/>
                <a:ea typeface="Arial"/>
                <a:cs typeface="Arial"/>
                <a:sym typeface="Arial"/>
              </a:defRPr>
            </a:lvl1pPr>
            <a:lvl2pPr indent="0" lvl="1" marL="0" algn="l">
              <a:spcBef>
                <a:spcPts val="0"/>
              </a:spcBef>
              <a:spcAft>
                <a:spcPts val="0"/>
              </a:spcAft>
              <a:buNone/>
              <a:defRPr b="1" i="0" sz="2600" u="none" cap="none" strike="noStrike">
                <a:solidFill>
                  <a:schemeClr val="lt1"/>
                </a:solidFill>
                <a:latin typeface="Arial"/>
                <a:ea typeface="Arial"/>
                <a:cs typeface="Arial"/>
                <a:sym typeface="Arial"/>
              </a:defRPr>
            </a:lvl2pPr>
            <a:lvl3pPr indent="0" lvl="2" marL="0" algn="l">
              <a:spcBef>
                <a:spcPts val="0"/>
              </a:spcBef>
              <a:spcAft>
                <a:spcPts val="0"/>
              </a:spcAft>
              <a:buNone/>
              <a:defRPr b="1" i="0" sz="2600" u="none" cap="none" strike="noStrike">
                <a:solidFill>
                  <a:schemeClr val="lt1"/>
                </a:solidFill>
                <a:latin typeface="Arial"/>
                <a:ea typeface="Arial"/>
                <a:cs typeface="Arial"/>
                <a:sym typeface="Arial"/>
              </a:defRPr>
            </a:lvl3pPr>
            <a:lvl4pPr indent="0" lvl="3" marL="0" algn="l">
              <a:spcBef>
                <a:spcPts val="0"/>
              </a:spcBef>
              <a:spcAft>
                <a:spcPts val="0"/>
              </a:spcAft>
              <a:buNone/>
              <a:defRPr b="1" i="0" sz="2600" u="none" cap="none" strike="noStrike">
                <a:solidFill>
                  <a:schemeClr val="lt1"/>
                </a:solidFill>
                <a:latin typeface="Arial"/>
                <a:ea typeface="Arial"/>
                <a:cs typeface="Arial"/>
                <a:sym typeface="Arial"/>
              </a:defRPr>
            </a:lvl4pPr>
            <a:lvl5pPr indent="0" lvl="4" marL="0" algn="l">
              <a:spcBef>
                <a:spcPts val="0"/>
              </a:spcBef>
              <a:spcAft>
                <a:spcPts val="0"/>
              </a:spcAft>
              <a:buNone/>
              <a:defRPr b="1" i="0" sz="2600" u="none" cap="none" strike="noStrike">
                <a:solidFill>
                  <a:schemeClr val="lt1"/>
                </a:solidFill>
                <a:latin typeface="Arial"/>
                <a:ea typeface="Arial"/>
                <a:cs typeface="Arial"/>
                <a:sym typeface="Arial"/>
              </a:defRPr>
            </a:lvl5pPr>
            <a:lvl6pPr indent="0" lvl="5" marL="0" algn="l">
              <a:spcBef>
                <a:spcPts val="0"/>
              </a:spcBef>
              <a:spcAft>
                <a:spcPts val="0"/>
              </a:spcAft>
              <a:buNone/>
              <a:defRPr b="1" i="0" sz="2600" u="none" cap="none" strike="noStrike">
                <a:solidFill>
                  <a:schemeClr val="lt1"/>
                </a:solidFill>
                <a:latin typeface="Arial"/>
                <a:ea typeface="Arial"/>
                <a:cs typeface="Arial"/>
                <a:sym typeface="Arial"/>
              </a:defRPr>
            </a:lvl6pPr>
            <a:lvl7pPr indent="0" lvl="6" marL="0" algn="l">
              <a:spcBef>
                <a:spcPts val="0"/>
              </a:spcBef>
              <a:spcAft>
                <a:spcPts val="0"/>
              </a:spcAft>
              <a:buNone/>
              <a:defRPr b="1" i="0" sz="2600" u="none" cap="none" strike="noStrike">
                <a:solidFill>
                  <a:schemeClr val="lt1"/>
                </a:solidFill>
                <a:latin typeface="Arial"/>
                <a:ea typeface="Arial"/>
                <a:cs typeface="Arial"/>
                <a:sym typeface="Arial"/>
              </a:defRPr>
            </a:lvl7pPr>
            <a:lvl8pPr indent="0" lvl="7" marL="0" algn="l">
              <a:spcBef>
                <a:spcPts val="0"/>
              </a:spcBef>
              <a:spcAft>
                <a:spcPts val="0"/>
              </a:spcAft>
              <a:buNone/>
              <a:defRPr b="1" i="0" sz="2600" u="none" cap="none" strike="noStrike">
                <a:solidFill>
                  <a:schemeClr val="lt1"/>
                </a:solidFill>
                <a:latin typeface="Arial"/>
                <a:ea typeface="Arial"/>
                <a:cs typeface="Arial"/>
                <a:sym typeface="Arial"/>
              </a:defRPr>
            </a:lvl8pPr>
            <a:lvl9pPr indent="0" lvl="8" marL="0" algn="l">
              <a:spcBef>
                <a:spcPts val="0"/>
              </a:spcBef>
              <a:spcAft>
                <a:spcPts val="0"/>
              </a:spcAft>
              <a:buNone/>
              <a:defRPr b="1" i="0" sz="26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4"/>
          <p:cNvSpPr/>
          <p:nvPr>
            <p:ph type="title"/>
          </p:nvPr>
        </p:nvSpPr>
        <p:spPr>
          <a:xfrm>
            <a:off x="722313" y="4406900"/>
            <a:ext cx="7772400" cy="1362075"/>
          </a:xfrm>
          <a:prstGeom prst="roundRect">
            <a:avLst>
              <a:gd fmla="val 21667" name="adj"/>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1400"/>
              <a:buNone/>
              <a:defRPr b="1" sz="4000" cap="none"/>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9" name="Google Shape;3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500"/>
              <a:buNone/>
              <a:defRPr sz="2000"/>
            </a:lvl1pPr>
            <a:lvl2pPr indent="-228600" lvl="1" marL="914400" algn="l">
              <a:spcBef>
                <a:spcPts val="360"/>
              </a:spcBef>
              <a:spcAft>
                <a:spcPts val="0"/>
              </a:spcAft>
              <a:buSzPts val="1350"/>
              <a:buFont typeface="Calibri"/>
              <a:buNone/>
              <a:defRPr sz="1800"/>
            </a:lvl2pPr>
            <a:lvl3pPr indent="-228600" lvl="2" marL="1371600" algn="l">
              <a:spcBef>
                <a:spcPts val="320"/>
              </a:spcBef>
              <a:spcAft>
                <a:spcPts val="0"/>
              </a:spcAft>
              <a:buSzPts val="1200"/>
              <a:buNone/>
              <a:defRPr sz="1600"/>
            </a:lvl3pPr>
            <a:lvl4pPr indent="-228600" lvl="3" marL="1828800" algn="l">
              <a:spcBef>
                <a:spcPts val="280"/>
              </a:spcBef>
              <a:spcAft>
                <a:spcPts val="0"/>
              </a:spcAft>
              <a:buSzPts val="1120"/>
              <a:buFont typeface="Calibri"/>
              <a:buNone/>
              <a:defRPr sz="1400"/>
            </a:lvl4pPr>
            <a:lvl5pPr indent="-228600" lvl="4" marL="2286000" algn="l">
              <a:spcBef>
                <a:spcPts val="280"/>
              </a:spcBef>
              <a:spcAft>
                <a:spcPts val="0"/>
              </a:spcAft>
              <a:buSzPts val="910"/>
              <a:buNone/>
              <a:defRPr sz="1400"/>
            </a:lvl5pPr>
            <a:lvl6pPr indent="-228600" lvl="5" marL="2743200" algn="l">
              <a:spcBef>
                <a:spcPts val="280"/>
              </a:spcBef>
              <a:spcAft>
                <a:spcPts val="0"/>
              </a:spcAft>
              <a:buSzPts val="910"/>
              <a:buNone/>
              <a:defRPr sz="1400"/>
            </a:lvl6pPr>
            <a:lvl7pPr indent="-228600" lvl="6" marL="3200400" algn="l">
              <a:spcBef>
                <a:spcPts val="280"/>
              </a:spcBef>
              <a:spcAft>
                <a:spcPts val="0"/>
              </a:spcAft>
              <a:buSzPts val="910"/>
              <a:buNone/>
              <a:defRPr sz="1400"/>
            </a:lvl7pPr>
            <a:lvl8pPr indent="-228600" lvl="7" marL="3657600" algn="l">
              <a:spcBef>
                <a:spcPts val="280"/>
              </a:spcBef>
              <a:spcAft>
                <a:spcPts val="0"/>
              </a:spcAft>
              <a:buSzPts val="910"/>
              <a:buNone/>
              <a:defRPr sz="1400"/>
            </a:lvl8pPr>
            <a:lvl9pPr indent="-228600" lvl="8" marL="4114800" algn="l">
              <a:spcBef>
                <a:spcPts val="280"/>
              </a:spcBef>
              <a:spcAft>
                <a:spcPts val="0"/>
              </a:spcAft>
              <a:buSzPts val="910"/>
              <a:buNone/>
              <a:defRPr sz="1400"/>
            </a:lvl9pPr>
          </a:lstStyle>
          <a:p/>
        </p:txBody>
      </p:sp>
      <p:sp>
        <p:nvSpPr>
          <p:cNvPr id="40" name="Google Shape;40;p4"/>
          <p:cNvSpPr txBox="1"/>
          <p:nvPr>
            <p:ph idx="10" type="dt"/>
          </p:nvPr>
        </p:nvSpPr>
        <p:spPr>
          <a:xfrm>
            <a:off x="838200" y="6248400"/>
            <a:ext cx="3730625"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1" type="ftr"/>
          </p:nvPr>
        </p:nvSpPr>
        <p:spPr>
          <a:xfrm>
            <a:off x="4800600" y="6248400"/>
            <a:ext cx="3735388"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algn="l">
              <a:spcBef>
                <a:spcPts val="0"/>
              </a:spcBef>
              <a:spcAft>
                <a:spcPts val="0"/>
              </a:spcAft>
              <a:buNone/>
              <a:defRPr b="1" sz="2600">
                <a:solidFill>
                  <a:schemeClr val="lt1"/>
                </a:solidFill>
                <a:latin typeface="Arial"/>
                <a:ea typeface="Arial"/>
                <a:cs typeface="Arial"/>
                <a:sym typeface="Arial"/>
              </a:defRPr>
            </a:lvl1pPr>
            <a:lvl2pPr indent="0" lvl="1" marL="0" algn="l">
              <a:spcBef>
                <a:spcPts val="0"/>
              </a:spcBef>
              <a:spcAft>
                <a:spcPts val="0"/>
              </a:spcAft>
              <a:buNone/>
              <a:defRPr b="1" sz="2600">
                <a:solidFill>
                  <a:schemeClr val="lt1"/>
                </a:solidFill>
                <a:latin typeface="Arial"/>
                <a:ea typeface="Arial"/>
                <a:cs typeface="Arial"/>
                <a:sym typeface="Arial"/>
              </a:defRPr>
            </a:lvl2pPr>
            <a:lvl3pPr indent="0" lvl="2" marL="0" algn="l">
              <a:spcBef>
                <a:spcPts val="0"/>
              </a:spcBef>
              <a:spcAft>
                <a:spcPts val="0"/>
              </a:spcAft>
              <a:buNone/>
              <a:defRPr b="1" sz="2600">
                <a:solidFill>
                  <a:schemeClr val="lt1"/>
                </a:solidFill>
                <a:latin typeface="Arial"/>
                <a:ea typeface="Arial"/>
                <a:cs typeface="Arial"/>
                <a:sym typeface="Arial"/>
              </a:defRPr>
            </a:lvl3pPr>
            <a:lvl4pPr indent="0" lvl="3" marL="0" algn="l">
              <a:spcBef>
                <a:spcPts val="0"/>
              </a:spcBef>
              <a:spcAft>
                <a:spcPts val="0"/>
              </a:spcAft>
              <a:buNone/>
              <a:defRPr b="1" sz="2600">
                <a:solidFill>
                  <a:schemeClr val="lt1"/>
                </a:solidFill>
                <a:latin typeface="Arial"/>
                <a:ea typeface="Arial"/>
                <a:cs typeface="Arial"/>
                <a:sym typeface="Arial"/>
              </a:defRPr>
            </a:lvl4pPr>
            <a:lvl5pPr indent="0" lvl="4" marL="0" algn="l">
              <a:spcBef>
                <a:spcPts val="0"/>
              </a:spcBef>
              <a:spcAft>
                <a:spcPts val="0"/>
              </a:spcAft>
              <a:buNone/>
              <a:defRPr b="1" sz="2600">
                <a:solidFill>
                  <a:schemeClr val="lt1"/>
                </a:solidFill>
                <a:latin typeface="Arial"/>
                <a:ea typeface="Arial"/>
                <a:cs typeface="Arial"/>
                <a:sym typeface="Arial"/>
              </a:defRPr>
            </a:lvl5pPr>
            <a:lvl6pPr indent="0" lvl="5" marL="0" algn="l">
              <a:spcBef>
                <a:spcPts val="0"/>
              </a:spcBef>
              <a:spcAft>
                <a:spcPts val="0"/>
              </a:spcAft>
              <a:buNone/>
              <a:defRPr b="1" sz="2600">
                <a:solidFill>
                  <a:schemeClr val="lt1"/>
                </a:solidFill>
                <a:latin typeface="Arial"/>
                <a:ea typeface="Arial"/>
                <a:cs typeface="Arial"/>
                <a:sym typeface="Arial"/>
              </a:defRPr>
            </a:lvl6pPr>
            <a:lvl7pPr indent="0" lvl="6" marL="0" algn="l">
              <a:spcBef>
                <a:spcPts val="0"/>
              </a:spcBef>
              <a:spcAft>
                <a:spcPts val="0"/>
              </a:spcAft>
              <a:buNone/>
              <a:defRPr b="1" sz="2600">
                <a:solidFill>
                  <a:schemeClr val="lt1"/>
                </a:solidFill>
                <a:latin typeface="Arial"/>
                <a:ea typeface="Arial"/>
                <a:cs typeface="Arial"/>
                <a:sym typeface="Arial"/>
              </a:defRPr>
            </a:lvl7pPr>
            <a:lvl8pPr indent="0" lvl="7" marL="0" algn="l">
              <a:spcBef>
                <a:spcPts val="0"/>
              </a:spcBef>
              <a:spcAft>
                <a:spcPts val="0"/>
              </a:spcAft>
              <a:buNone/>
              <a:defRPr b="1" sz="2600">
                <a:solidFill>
                  <a:schemeClr val="lt1"/>
                </a:solidFill>
                <a:latin typeface="Arial"/>
                <a:ea typeface="Arial"/>
                <a:cs typeface="Arial"/>
                <a:sym typeface="Arial"/>
              </a:defRPr>
            </a:lvl8pPr>
            <a:lvl9pPr indent="0" lvl="8" marL="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 name="Shape 43"/>
        <p:cNvGrpSpPr/>
        <p:nvPr/>
      </p:nvGrpSpPr>
      <p:grpSpPr>
        <a:xfrm>
          <a:off x="0" y="0"/>
          <a:ext cx="0" cy="0"/>
          <a:chOff x="0" y="0"/>
          <a:chExt cx="0" cy="0"/>
        </a:xfrm>
      </p:grpSpPr>
      <p:sp>
        <p:nvSpPr>
          <p:cNvPr id="44" name="Google Shape;44;p5"/>
          <p:cNvSpPr txBox="1"/>
          <p:nvPr>
            <p:ph idx="10" type="dt"/>
          </p:nvPr>
        </p:nvSpPr>
        <p:spPr>
          <a:xfrm>
            <a:off x="838200" y="6248400"/>
            <a:ext cx="3730625"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1" type="ftr"/>
          </p:nvPr>
        </p:nvSpPr>
        <p:spPr>
          <a:xfrm>
            <a:off x="4800600" y="6248400"/>
            <a:ext cx="3735388"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algn="l">
              <a:spcBef>
                <a:spcPts val="0"/>
              </a:spcBef>
              <a:spcAft>
                <a:spcPts val="0"/>
              </a:spcAft>
              <a:buNone/>
              <a:defRPr b="1" sz="2600">
                <a:solidFill>
                  <a:schemeClr val="lt1"/>
                </a:solidFill>
                <a:latin typeface="Arial"/>
                <a:ea typeface="Arial"/>
                <a:cs typeface="Arial"/>
                <a:sym typeface="Arial"/>
              </a:defRPr>
            </a:lvl1pPr>
            <a:lvl2pPr indent="0" lvl="1" marL="0" algn="l">
              <a:spcBef>
                <a:spcPts val="0"/>
              </a:spcBef>
              <a:spcAft>
                <a:spcPts val="0"/>
              </a:spcAft>
              <a:buNone/>
              <a:defRPr b="1" sz="2600">
                <a:solidFill>
                  <a:schemeClr val="lt1"/>
                </a:solidFill>
                <a:latin typeface="Arial"/>
                <a:ea typeface="Arial"/>
                <a:cs typeface="Arial"/>
                <a:sym typeface="Arial"/>
              </a:defRPr>
            </a:lvl2pPr>
            <a:lvl3pPr indent="0" lvl="2" marL="0" algn="l">
              <a:spcBef>
                <a:spcPts val="0"/>
              </a:spcBef>
              <a:spcAft>
                <a:spcPts val="0"/>
              </a:spcAft>
              <a:buNone/>
              <a:defRPr b="1" sz="2600">
                <a:solidFill>
                  <a:schemeClr val="lt1"/>
                </a:solidFill>
                <a:latin typeface="Arial"/>
                <a:ea typeface="Arial"/>
                <a:cs typeface="Arial"/>
                <a:sym typeface="Arial"/>
              </a:defRPr>
            </a:lvl3pPr>
            <a:lvl4pPr indent="0" lvl="3" marL="0" algn="l">
              <a:spcBef>
                <a:spcPts val="0"/>
              </a:spcBef>
              <a:spcAft>
                <a:spcPts val="0"/>
              </a:spcAft>
              <a:buNone/>
              <a:defRPr b="1" sz="2600">
                <a:solidFill>
                  <a:schemeClr val="lt1"/>
                </a:solidFill>
                <a:latin typeface="Arial"/>
                <a:ea typeface="Arial"/>
                <a:cs typeface="Arial"/>
                <a:sym typeface="Arial"/>
              </a:defRPr>
            </a:lvl4pPr>
            <a:lvl5pPr indent="0" lvl="4" marL="0" algn="l">
              <a:spcBef>
                <a:spcPts val="0"/>
              </a:spcBef>
              <a:spcAft>
                <a:spcPts val="0"/>
              </a:spcAft>
              <a:buNone/>
              <a:defRPr b="1" sz="2600">
                <a:solidFill>
                  <a:schemeClr val="lt1"/>
                </a:solidFill>
                <a:latin typeface="Arial"/>
                <a:ea typeface="Arial"/>
                <a:cs typeface="Arial"/>
                <a:sym typeface="Arial"/>
              </a:defRPr>
            </a:lvl5pPr>
            <a:lvl6pPr indent="0" lvl="5" marL="0" algn="l">
              <a:spcBef>
                <a:spcPts val="0"/>
              </a:spcBef>
              <a:spcAft>
                <a:spcPts val="0"/>
              </a:spcAft>
              <a:buNone/>
              <a:defRPr b="1" sz="2600">
                <a:solidFill>
                  <a:schemeClr val="lt1"/>
                </a:solidFill>
                <a:latin typeface="Arial"/>
                <a:ea typeface="Arial"/>
                <a:cs typeface="Arial"/>
                <a:sym typeface="Arial"/>
              </a:defRPr>
            </a:lvl6pPr>
            <a:lvl7pPr indent="0" lvl="6" marL="0" algn="l">
              <a:spcBef>
                <a:spcPts val="0"/>
              </a:spcBef>
              <a:spcAft>
                <a:spcPts val="0"/>
              </a:spcAft>
              <a:buNone/>
              <a:defRPr b="1" sz="2600">
                <a:solidFill>
                  <a:schemeClr val="lt1"/>
                </a:solidFill>
                <a:latin typeface="Arial"/>
                <a:ea typeface="Arial"/>
                <a:cs typeface="Arial"/>
                <a:sym typeface="Arial"/>
              </a:defRPr>
            </a:lvl7pPr>
            <a:lvl8pPr indent="0" lvl="7" marL="0" algn="l">
              <a:spcBef>
                <a:spcPts val="0"/>
              </a:spcBef>
              <a:spcAft>
                <a:spcPts val="0"/>
              </a:spcAft>
              <a:buNone/>
              <a:defRPr b="1" sz="2600">
                <a:solidFill>
                  <a:schemeClr val="lt1"/>
                </a:solidFill>
                <a:latin typeface="Arial"/>
                <a:ea typeface="Arial"/>
                <a:cs typeface="Arial"/>
                <a:sym typeface="Arial"/>
              </a:defRPr>
            </a:lvl8pPr>
            <a:lvl9pPr indent="0" lvl="8" marL="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6"/>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9" name="Google Shape;49;p6"/>
          <p:cNvSpPr txBox="1"/>
          <p:nvPr>
            <p:ph idx="1" type="body"/>
          </p:nvPr>
        </p:nvSpPr>
        <p:spPr>
          <a:xfrm>
            <a:off x="838200" y="2057400"/>
            <a:ext cx="3770313" cy="4029075"/>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42900" lvl="1" marL="914400" algn="l">
              <a:spcBef>
                <a:spcPts val="480"/>
              </a:spcBef>
              <a:spcAft>
                <a:spcPts val="0"/>
              </a:spcAft>
              <a:buSzPts val="1800"/>
              <a:buFont typeface="Calibri"/>
              <a:buChar char="–"/>
              <a:defRPr sz="2400"/>
            </a:lvl2pPr>
            <a:lvl3pPr indent="-323850" lvl="2" marL="1371600" algn="l">
              <a:spcBef>
                <a:spcPts val="400"/>
              </a:spcBef>
              <a:spcAft>
                <a:spcPts val="0"/>
              </a:spcAft>
              <a:buSzPts val="1500"/>
              <a:buChar char="●"/>
              <a:defRPr sz="2000"/>
            </a:lvl3pPr>
            <a:lvl4pPr indent="-320039" lvl="3" marL="1828800" algn="l">
              <a:spcBef>
                <a:spcPts val="360"/>
              </a:spcBef>
              <a:spcAft>
                <a:spcPts val="0"/>
              </a:spcAft>
              <a:buSzPts val="1440"/>
              <a:buFont typeface="Calibri"/>
              <a:buChar char="–"/>
              <a:defRPr sz="1800"/>
            </a:lvl4pPr>
            <a:lvl5pPr indent="-302895" lvl="4" marL="2286000" algn="l">
              <a:spcBef>
                <a:spcPts val="360"/>
              </a:spcBef>
              <a:spcAft>
                <a:spcPts val="0"/>
              </a:spcAft>
              <a:buSzPts val="1170"/>
              <a:buChar char="●"/>
              <a:defRPr sz="1800"/>
            </a:lvl5pPr>
            <a:lvl6pPr indent="-302895" lvl="5" marL="2743200" algn="l">
              <a:spcBef>
                <a:spcPts val="360"/>
              </a:spcBef>
              <a:spcAft>
                <a:spcPts val="0"/>
              </a:spcAft>
              <a:buSzPts val="1170"/>
              <a:buChar char="●"/>
              <a:defRPr sz="1800"/>
            </a:lvl6pPr>
            <a:lvl7pPr indent="-302895" lvl="6" marL="3200400" algn="l">
              <a:spcBef>
                <a:spcPts val="360"/>
              </a:spcBef>
              <a:spcAft>
                <a:spcPts val="0"/>
              </a:spcAft>
              <a:buSzPts val="1170"/>
              <a:buChar char="●"/>
              <a:defRPr sz="1800"/>
            </a:lvl7pPr>
            <a:lvl8pPr indent="-302895" lvl="7" marL="3657600" algn="l">
              <a:spcBef>
                <a:spcPts val="360"/>
              </a:spcBef>
              <a:spcAft>
                <a:spcPts val="0"/>
              </a:spcAft>
              <a:buSzPts val="1170"/>
              <a:buChar char="●"/>
              <a:defRPr sz="1800"/>
            </a:lvl8pPr>
            <a:lvl9pPr indent="-302895" lvl="8" marL="4114800" algn="l">
              <a:spcBef>
                <a:spcPts val="360"/>
              </a:spcBef>
              <a:spcAft>
                <a:spcPts val="0"/>
              </a:spcAft>
              <a:buSzPts val="1170"/>
              <a:buChar char="●"/>
              <a:defRPr sz="1800"/>
            </a:lvl9pPr>
          </a:lstStyle>
          <a:p/>
        </p:txBody>
      </p:sp>
      <p:sp>
        <p:nvSpPr>
          <p:cNvPr id="50" name="Google Shape;50;p6"/>
          <p:cNvSpPr txBox="1"/>
          <p:nvPr>
            <p:ph idx="2" type="body"/>
          </p:nvPr>
        </p:nvSpPr>
        <p:spPr>
          <a:xfrm>
            <a:off x="4760913" y="2057400"/>
            <a:ext cx="3770312" cy="4029075"/>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42900" lvl="1" marL="914400" algn="l">
              <a:spcBef>
                <a:spcPts val="480"/>
              </a:spcBef>
              <a:spcAft>
                <a:spcPts val="0"/>
              </a:spcAft>
              <a:buSzPts val="1800"/>
              <a:buFont typeface="Calibri"/>
              <a:buChar char="–"/>
              <a:defRPr sz="2400"/>
            </a:lvl2pPr>
            <a:lvl3pPr indent="-323850" lvl="2" marL="1371600" algn="l">
              <a:spcBef>
                <a:spcPts val="400"/>
              </a:spcBef>
              <a:spcAft>
                <a:spcPts val="0"/>
              </a:spcAft>
              <a:buSzPts val="1500"/>
              <a:buChar char="●"/>
              <a:defRPr sz="2000"/>
            </a:lvl3pPr>
            <a:lvl4pPr indent="-320039" lvl="3" marL="1828800" algn="l">
              <a:spcBef>
                <a:spcPts val="360"/>
              </a:spcBef>
              <a:spcAft>
                <a:spcPts val="0"/>
              </a:spcAft>
              <a:buSzPts val="1440"/>
              <a:buFont typeface="Calibri"/>
              <a:buChar char="–"/>
              <a:defRPr sz="1800"/>
            </a:lvl4pPr>
            <a:lvl5pPr indent="-302895" lvl="4" marL="2286000" algn="l">
              <a:spcBef>
                <a:spcPts val="360"/>
              </a:spcBef>
              <a:spcAft>
                <a:spcPts val="0"/>
              </a:spcAft>
              <a:buSzPts val="1170"/>
              <a:buChar char="●"/>
              <a:defRPr sz="1800"/>
            </a:lvl5pPr>
            <a:lvl6pPr indent="-302895" lvl="5" marL="2743200" algn="l">
              <a:spcBef>
                <a:spcPts val="360"/>
              </a:spcBef>
              <a:spcAft>
                <a:spcPts val="0"/>
              </a:spcAft>
              <a:buSzPts val="1170"/>
              <a:buChar char="●"/>
              <a:defRPr sz="1800"/>
            </a:lvl6pPr>
            <a:lvl7pPr indent="-302895" lvl="6" marL="3200400" algn="l">
              <a:spcBef>
                <a:spcPts val="360"/>
              </a:spcBef>
              <a:spcAft>
                <a:spcPts val="0"/>
              </a:spcAft>
              <a:buSzPts val="1170"/>
              <a:buChar char="●"/>
              <a:defRPr sz="1800"/>
            </a:lvl7pPr>
            <a:lvl8pPr indent="-302895" lvl="7" marL="3657600" algn="l">
              <a:spcBef>
                <a:spcPts val="360"/>
              </a:spcBef>
              <a:spcAft>
                <a:spcPts val="0"/>
              </a:spcAft>
              <a:buSzPts val="1170"/>
              <a:buChar char="●"/>
              <a:defRPr sz="1800"/>
            </a:lvl8pPr>
            <a:lvl9pPr indent="-302895" lvl="8" marL="4114800" algn="l">
              <a:spcBef>
                <a:spcPts val="360"/>
              </a:spcBef>
              <a:spcAft>
                <a:spcPts val="0"/>
              </a:spcAft>
              <a:buSzPts val="1170"/>
              <a:buChar char="●"/>
              <a:defRPr sz="1800"/>
            </a:lvl9pPr>
          </a:lstStyle>
          <a:p/>
        </p:txBody>
      </p:sp>
      <p:sp>
        <p:nvSpPr>
          <p:cNvPr id="51" name="Google Shape;51;p6"/>
          <p:cNvSpPr txBox="1"/>
          <p:nvPr>
            <p:ph idx="10" type="dt"/>
          </p:nvPr>
        </p:nvSpPr>
        <p:spPr>
          <a:xfrm>
            <a:off x="838200" y="6248400"/>
            <a:ext cx="3730625"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4800600" y="6248400"/>
            <a:ext cx="3735388"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algn="l">
              <a:spcBef>
                <a:spcPts val="0"/>
              </a:spcBef>
              <a:spcAft>
                <a:spcPts val="0"/>
              </a:spcAft>
              <a:buNone/>
              <a:defRPr b="1" sz="2600">
                <a:solidFill>
                  <a:schemeClr val="lt1"/>
                </a:solidFill>
                <a:latin typeface="Arial"/>
                <a:ea typeface="Arial"/>
                <a:cs typeface="Arial"/>
                <a:sym typeface="Arial"/>
              </a:defRPr>
            </a:lvl1pPr>
            <a:lvl2pPr indent="0" lvl="1" marL="0" algn="l">
              <a:spcBef>
                <a:spcPts val="0"/>
              </a:spcBef>
              <a:spcAft>
                <a:spcPts val="0"/>
              </a:spcAft>
              <a:buNone/>
              <a:defRPr b="1" sz="2600">
                <a:solidFill>
                  <a:schemeClr val="lt1"/>
                </a:solidFill>
                <a:latin typeface="Arial"/>
                <a:ea typeface="Arial"/>
                <a:cs typeface="Arial"/>
                <a:sym typeface="Arial"/>
              </a:defRPr>
            </a:lvl2pPr>
            <a:lvl3pPr indent="0" lvl="2" marL="0" algn="l">
              <a:spcBef>
                <a:spcPts val="0"/>
              </a:spcBef>
              <a:spcAft>
                <a:spcPts val="0"/>
              </a:spcAft>
              <a:buNone/>
              <a:defRPr b="1" sz="2600">
                <a:solidFill>
                  <a:schemeClr val="lt1"/>
                </a:solidFill>
                <a:latin typeface="Arial"/>
                <a:ea typeface="Arial"/>
                <a:cs typeface="Arial"/>
                <a:sym typeface="Arial"/>
              </a:defRPr>
            </a:lvl3pPr>
            <a:lvl4pPr indent="0" lvl="3" marL="0" algn="l">
              <a:spcBef>
                <a:spcPts val="0"/>
              </a:spcBef>
              <a:spcAft>
                <a:spcPts val="0"/>
              </a:spcAft>
              <a:buNone/>
              <a:defRPr b="1" sz="2600">
                <a:solidFill>
                  <a:schemeClr val="lt1"/>
                </a:solidFill>
                <a:latin typeface="Arial"/>
                <a:ea typeface="Arial"/>
                <a:cs typeface="Arial"/>
                <a:sym typeface="Arial"/>
              </a:defRPr>
            </a:lvl4pPr>
            <a:lvl5pPr indent="0" lvl="4" marL="0" algn="l">
              <a:spcBef>
                <a:spcPts val="0"/>
              </a:spcBef>
              <a:spcAft>
                <a:spcPts val="0"/>
              </a:spcAft>
              <a:buNone/>
              <a:defRPr b="1" sz="2600">
                <a:solidFill>
                  <a:schemeClr val="lt1"/>
                </a:solidFill>
                <a:latin typeface="Arial"/>
                <a:ea typeface="Arial"/>
                <a:cs typeface="Arial"/>
                <a:sym typeface="Arial"/>
              </a:defRPr>
            </a:lvl5pPr>
            <a:lvl6pPr indent="0" lvl="5" marL="0" algn="l">
              <a:spcBef>
                <a:spcPts val="0"/>
              </a:spcBef>
              <a:spcAft>
                <a:spcPts val="0"/>
              </a:spcAft>
              <a:buNone/>
              <a:defRPr b="1" sz="2600">
                <a:solidFill>
                  <a:schemeClr val="lt1"/>
                </a:solidFill>
                <a:latin typeface="Arial"/>
                <a:ea typeface="Arial"/>
                <a:cs typeface="Arial"/>
                <a:sym typeface="Arial"/>
              </a:defRPr>
            </a:lvl6pPr>
            <a:lvl7pPr indent="0" lvl="6" marL="0" algn="l">
              <a:spcBef>
                <a:spcPts val="0"/>
              </a:spcBef>
              <a:spcAft>
                <a:spcPts val="0"/>
              </a:spcAft>
              <a:buNone/>
              <a:defRPr b="1" sz="2600">
                <a:solidFill>
                  <a:schemeClr val="lt1"/>
                </a:solidFill>
                <a:latin typeface="Arial"/>
                <a:ea typeface="Arial"/>
                <a:cs typeface="Arial"/>
                <a:sym typeface="Arial"/>
              </a:defRPr>
            </a:lvl7pPr>
            <a:lvl8pPr indent="0" lvl="7" marL="0" algn="l">
              <a:spcBef>
                <a:spcPts val="0"/>
              </a:spcBef>
              <a:spcAft>
                <a:spcPts val="0"/>
              </a:spcAft>
              <a:buNone/>
              <a:defRPr b="1" sz="2600">
                <a:solidFill>
                  <a:schemeClr val="lt1"/>
                </a:solidFill>
                <a:latin typeface="Arial"/>
                <a:ea typeface="Arial"/>
                <a:cs typeface="Arial"/>
                <a:sym typeface="Arial"/>
              </a:defRPr>
            </a:lvl8pPr>
            <a:lvl9pPr indent="0" lvl="8" marL="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7"/>
          <p:cNvSpPr/>
          <p:nvPr>
            <p:ph type="title"/>
          </p:nvPr>
        </p:nvSpPr>
        <p:spPr>
          <a:xfrm>
            <a:off x="457200" y="274638"/>
            <a:ext cx="8229600" cy="11430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6" name="Google Shape;5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Font typeface="Calibri"/>
              <a:buNone/>
              <a:defRPr b="1" sz="2000"/>
            </a:lvl2pPr>
            <a:lvl3pPr indent="-228600" lvl="2" marL="1371600" algn="l">
              <a:spcBef>
                <a:spcPts val="360"/>
              </a:spcBef>
              <a:spcAft>
                <a:spcPts val="0"/>
              </a:spcAft>
              <a:buSzPts val="1350"/>
              <a:buNone/>
              <a:defRPr b="1" sz="1800"/>
            </a:lvl3pPr>
            <a:lvl4pPr indent="-228600" lvl="3" marL="1828800" algn="l">
              <a:spcBef>
                <a:spcPts val="320"/>
              </a:spcBef>
              <a:spcAft>
                <a:spcPts val="0"/>
              </a:spcAft>
              <a:buSzPts val="1280"/>
              <a:buFont typeface="Calibri"/>
              <a:buNone/>
              <a:defRPr b="1" sz="1600"/>
            </a:lvl4pPr>
            <a:lvl5pPr indent="-228600" lvl="4" marL="2286000" algn="l">
              <a:spcBef>
                <a:spcPts val="320"/>
              </a:spcBef>
              <a:spcAft>
                <a:spcPts val="0"/>
              </a:spcAft>
              <a:buSzPts val="1040"/>
              <a:buNone/>
              <a:defRPr b="1" sz="1600"/>
            </a:lvl5pPr>
            <a:lvl6pPr indent="-228600" lvl="5" marL="2743200" algn="l">
              <a:spcBef>
                <a:spcPts val="320"/>
              </a:spcBef>
              <a:spcAft>
                <a:spcPts val="0"/>
              </a:spcAft>
              <a:buSzPts val="1040"/>
              <a:buNone/>
              <a:defRPr b="1" sz="1600"/>
            </a:lvl6pPr>
            <a:lvl7pPr indent="-228600" lvl="6" marL="3200400" algn="l">
              <a:spcBef>
                <a:spcPts val="320"/>
              </a:spcBef>
              <a:spcAft>
                <a:spcPts val="0"/>
              </a:spcAft>
              <a:buSzPts val="1040"/>
              <a:buNone/>
              <a:defRPr b="1" sz="1600"/>
            </a:lvl7pPr>
            <a:lvl8pPr indent="-228600" lvl="7" marL="3657600" algn="l">
              <a:spcBef>
                <a:spcPts val="320"/>
              </a:spcBef>
              <a:spcAft>
                <a:spcPts val="0"/>
              </a:spcAft>
              <a:buSzPts val="1040"/>
              <a:buNone/>
              <a:defRPr b="1" sz="1600"/>
            </a:lvl8pPr>
            <a:lvl9pPr indent="-228600" lvl="8" marL="4114800" algn="l">
              <a:spcBef>
                <a:spcPts val="320"/>
              </a:spcBef>
              <a:spcAft>
                <a:spcPts val="0"/>
              </a:spcAft>
              <a:buSzPts val="1040"/>
              <a:buNone/>
              <a:defRPr b="1" sz="1600"/>
            </a:lvl9pPr>
          </a:lstStyle>
          <a:p/>
        </p:txBody>
      </p:sp>
      <p:sp>
        <p:nvSpPr>
          <p:cNvPr id="57" name="Google Shape;5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23850" lvl="1" marL="914400" algn="l">
              <a:spcBef>
                <a:spcPts val="400"/>
              </a:spcBef>
              <a:spcAft>
                <a:spcPts val="0"/>
              </a:spcAft>
              <a:buSzPts val="1500"/>
              <a:buFont typeface="Calibri"/>
              <a:buChar char="–"/>
              <a:defRPr sz="2000"/>
            </a:lvl2pPr>
            <a:lvl3pPr indent="-314325" lvl="2" marL="1371600" algn="l">
              <a:spcBef>
                <a:spcPts val="360"/>
              </a:spcBef>
              <a:spcAft>
                <a:spcPts val="0"/>
              </a:spcAft>
              <a:buSzPts val="1350"/>
              <a:buChar char="●"/>
              <a:defRPr sz="1800"/>
            </a:lvl3pPr>
            <a:lvl4pPr indent="-309880" lvl="3" marL="1828800" algn="l">
              <a:spcBef>
                <a:spcPts val="320"/>
              </a:spcBef>
              <a:spcAft>
                <a:spcPts val="0"/>
              </a:spcAft>
              <a:buSzPts val="1280"/>
              <a:buFont typeface="Calibri"/>
              <a:buChar char="–"/>
              <a:defRPr sz="1600"/>
            </a:lvl4pPr>
            <a:lvl5pPr indent="-294639" lvl="4" marL="2286000" algn="l">
              <a:spcBef>
                <a:spcPts val="320"/>
              </a:spcBef>
              <a:spcAft>
                <a:spcPts val="0"/>
              </a:spcAft>
              <a:buSzPts val="1040"/>
              <a:buChar char="●"/>
              <a:defRPr sz="1600"/>
            </a:lvl5pPr>
            <a:lvl6pPr indent="-294639" lvl="5" marL="2743200" algn="l">
              <a:spcBef>
                <a:spcPts val="320"/>
              </a:spcBef>
              <a:spcAft>
                <a:spcPts val="0"/>
              </a:spcAft>
              <a:buSzPts val="1040"/>
              <a:buChar char="●"/>
              <a:defRPr sz="1600"/>
            </a:lvl6pPr>
            <a:lvl7pPr indent="-294639" lvl="6" marL="3200400" algn="l">
              <a:spcBef>
                <a:spcPts val="320"/>
              </a:spcBef>
              <a:spcAft>
                <a:spcPts val="0"/>
              </a:spcAft>
              <a:buSzPts val="1040"/>
              <a:buChar char="●"/>
              <a:defRPr sz="1600"/>
            </a:lvl7pPr>
            <a:lvl8pPr indent="-294640" lvl="7" marL="3657600" algn="l">
              <a:spcBef>
                <a:spcPts val="320"/>
              </a:spcBef>
              <a:spcAft>
                <a:spcPts val="0"/>
              </a:spcAft>
              <a:buSzPts val="1040"/>
              <a:buChar char="●"/>
              <a:defRPr sz="1600"/>
            </a:lvl8pPr>
            <a:lvl9pPr indent="-294640" lvl="8" marL="4114800" algn="l">
              <a:spcBef>
                <a:spcPts val="320"/>
              </a:spcBef>
              <a:spcAft>
                <a:spcPts val="0"/>
              </a:spcAft>
              <a:buSzPts val="1040"/>
              <a:buChar char="●"/>
              <a:defRPr sz="1600"/>
            </a:lvl9pPr>
          </a:lstStyle>
          <a:p/>
        </p:txBody>
      </p:sp>
      <p:sp>
        <p:nvSpPr>
          <p:cNvPr id="58" name="Google Shape;5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Font typeface="Calibri"/>
              <a:buNone/>
              <a:defRPr b="1" sz="2000"/>
            </a:lvl2pPr>
            <a:lvl3pPr indent="-228600" lvl="2" marL="1371600" algn="l">
              <a:spcBef>
                <a:spcPts val="360"/>
              </a:spcBef>
              <a:spcAft>
                <a:spcPts val="0"/>
              </a:spcAft>
              <a:buSzPts val="1350"/>
              <a:buNone/>
              <a:defRPr b="1" sz="1800"/>
            </a:lvl3pPr>
            <a:lvl4pPr indent="-228600" lvl="3" marL="1828800" algn="l">
              <a:spcBef>
                <a:spcPts val="320"/>
              </a:spcBef>
              <a:spcAft>
                <a:spcPts val="0"/>
              </a:spcAft>
              <a:buSzPts val="1280"/>
              <a:buFont typeface="Calibri"/>
              <a:buNone/>
              <a:defRPr b="1" sz="1600"/>
            </a:lvl4pPr>
            <a:lvl5pPr indent="-228600" lvl="4" marL="2286000" algn="l">
              <a:spcBef>
                <a:spcPts val="320"/>
              </a:spcBef>
              <a:spcAft>
                <a:spcPts val="0"/>
              </a:spcAft>
              <a:buSzPts val="1040"/>
              <a:buNone/>
              <a:defRPr b="1" sz="1600"/>
            </a:lvl5pPr>
            <a:lvl6pPr indent="-228600" lvl="5" marL="2743200" algn="l">
              <a:spcBef>
                <a:spcPts val="320"/>
              </a:spcBef>
              <a:spcAft>
                <a:spcPts val="0"/>
              </a:spcAft>
              <a:buSzPts val="1040"/>
              <a:buNone/>
              <a:defRPr b="1" sz="1600"/>
            </a:lvl6pPr>
            <a:lvl7pPr indent="-228600" lvl="6" marL="3200400" algn="l">
              <a:spcBef>
                <a:spcPts val="320"/>
              </a:spcBef>
              <a:spcAft>
                <a:spcPts val="0"/>
              </a:spcAft>
              <a:buSzPts val="1040"/>
              <a:buNone/>
              <a:defRPr b="1" sz="1600"/>
            </a:lvl7pPr>
            <a:lvl8pPr indent="-228600" lvl="7" marL="3657600" algn="l">
              <a:spcBef>
                <a:spcPts val="320"/>
              </a:spcBef>
              <a:spcAft>
                <a:spcPts val="0"/>
              </a:spcAft>
              <a:buSzPts val="1040"/>
              <a:buNone/>
              <a:defRPr b="1" sz="1600"/>
            </a:lvl8pPr>
            <a:lvl9pPr indent="-228600" lvl="8" marL="4114800" algn="l">
              <a:spcBef>
                <a:spcPts val="320"/>
              </a:spcBef>
              <a:spcAft>
                <a:spcPts val="0"/>
              </a:spcAft>
              <a:buSzPts val="1040"/>
              <a:buNone/>
              <a:defRPr b="1" sz="1600"/>
            </a:lvl9pPr>
          </a:lstStyle>
          <a:p/>
        </p:txBody>
      </p:sp>
      <p:sp>
        <p:nvSpPr>
          <p:cNvPr id="59" name="Google Shape;5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23850" lvl="1" marL="914400" algn="l">
              <a:spcBef>
                <a:spcPts val="400"/>
              </a:spcBef>
              <a:spcAft>
                <a:spcPts val="0"/>
              </a:spcAft>
              <a:buSzPts val="1500"/>
              <a:buFont typeface="Calibri"/>
              <a:buChar char="–"/>
              <a:defRPr sz="2000"/>
            </a:lvl2pPr>
            <a:lvl3pPr indent="-314325" lvl="2" marL="1371600" algn="l">
              <a:spcBef>
                <a:spcPts val="360"/>
              </a:spcBef>
              <a:spcAft>
                <a:spcPts val="0"/>
              </a:spcAft>
              <a:buSzPts val="1350"/>
              <a:buChar char="●"/>
              <a:defRPr sz="1800"/>
            </a:lvl3pPr>
            <a:lvl4pPr indent="-309880" lvl="3" marL="1828800" algn="l">
              <a:spcBef>
                <a:spcPts val="320"/>
              </a:spcBef>
              <a:spcAft>
                <a:spcPts val="0"/>
              </a:spcAft>
              <a:buSzPts val="1280"/>
              <a:buFont typeface="Calibri"/>
              <a:buChar char="–"/>
              <a:defRPr sz="1600"/>
            </a:lvl4pPr>
            <a:lvl5pPr indent="-294639" lvl="4" marL="2286000" algn="l">
              <a:spcBef>
                <a:spcPts val="320"/>
              </a:spcBef>
              <a:spcAft>
                <a:spcPts val="0"/>
              </a:spcAft>
              <a:buSzPts val="1040"/>
              <a:buChar char="●"/>
              <a:defRPr sz="1600"/>
            </a:lvl5pPr>
            <a:lvl6pPr indent="-294639" lvl="5" marL="2743200" algn="l">
              <a:spcBef>
                <a:spcPts val="320"/>
              </a:spcBef>
              <a:spcAft>
                <a:spcPts val="0"/>
              </a:spcAft>
              <a:buSzPts val="1040"/>
              <a:buChar char="●"/>
              <a:defRPr sz="1600"/>
            </a:lvl6pPr>
            <a:lvl7pPr indent="-294639" lvl="6" marL="3200400" algn="l">
              <a:spcBef>
                <a:spcPts val="320"/>
              </a:spcBef>
              <a:spcAft>
                <a:spcPts val="0"/>
              </a:spcAft>
              <a:buSzPts val="1040"/>
              <a:buChar char="●"/>
              <a:defRPr sz="1600"/>
            </a:lvl7pPr>
            <a:lvl8pPr indent="-294640" lvl="7" marL="3657600" algn="l">
              <a:spcBef>
                <a:spcPts val="320"/>
              </a:spcBef>
              <a:spcAft>
                <a:spcPts val="0"/>
              </a:spcAft>
              <a:buSzPts val="1040"/>
              <a:buChar char="●"/>
              <a:defRPr sz="1600"/>
            </a:lvl8pPr>
            <a:lvl9pPr indent="-294640" lvl="8" marL="4114800" algn="l">
              <a:spcBef>
                <a:spcPts val="320"/>
              </a:spcBef>
              <a:spcAft>
                <a:spcPts val="0"/>
              </a:spcAft>
              <a:buSzPts val="1040"/>
              <a:buChar char="●"/>
              <a:defRPr sz="1600"/>
            </a:lvl9pPr>
          </a:lstStyle>
          <a:p/>
        </p:txBody>
      </p:sp>
      <p:sp>
        <p:nvSpPr>
          <p:cNvPr id="60" name="Google Shape;60;p7"/>
          <p:cNvSpPr txBox="1"/>
          <p:nvPr>
            <p:ph idx="10" type="dt"/>
          </p:nvPr>
        </p:nvSpPr>
        <p:spPr>
          <a:xfrm>
            <a:off x="838200" y="6248400"/>
            <a:ext cx="3730625"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1" type="ftr"/>
          </p:nvPr>
        </p:nvSpPr>
        <p:spPr>
          <a:xfrm>
            <a:off x="4800600" y="6248400"/>
            <a:ext cx="3735388"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algn="l">
              <a:spcBef>
                <a:spcPts val="0"/>
              </a:spcBef>
              <a:spcAft>
                <a:spcPts val="0"/>
              </a:spcAft>
              <a:buNone/>
              <a:defRPr b="1" sz="2600">
                <a:solidFill>
                  <a:schemeClr val="lt1"/>
                </a:solidFill>
                <a:latin typeface="Arial"/>
                <a:ea typeface="Arial"/>
                <a:cs typeface="Arial"/>
                <a:sym typeface="Arial"/>
              </a:defRPr>
            </a:lvl1pPr>
            <a:lvl2pPr indent="0" lvl="1" marL="0" algn="l">
              <a:spcBef>
                <a:spcPts val="0"/>
              </a:spcBef>
              <a:spcAft>
                <a:spcPts val="0"/>
              </a:spcAft>
              <a:buNone/>
              <a:defRPr b="1" sz="2600">
                <a:solidFill>
                  <a:schemeClr val="lt1"/>
                </a:solidFill>
                <a:latin typeface="Arial"/>
                <a:ea typeface="Arial"/>
                <a:cs typeface="Arial"/>
                <a:sym typeface="Arial"/>
              </a:defRPr>
            </a:lvl2pPr>
            <a:lvl3pPr indent="0" lvl="2" marL="0" algn="l">
              <a:spcBef>
                <a:spcPts val="0"/>
              </a:spcBef>
              <a:spcAft>
                <a:spcPts val="0"/>
              </a:spcAft>
              <a:buNone/>
              <a:defRPr b="1" sz="2600">
                <a:solidFill>
                  <a:schemeClr val="lt1"/>
                </a:solidFill>
                <a:latin typeface="Arial"/>
                <a:ea typeface="Arial"/>
                <a:cs typeface="Arial"/>
                <a:sym typeface="Arial"/>
              </a:defRPr>
            </a:lvl3pPr>
            <a:lvl4pPr indent="0" lvl="3" marL="0" algn="l">
              <a:spcBef>
                <a:spcPts val="0"/>
              </a:spcBef>
              <a:spcAft>
                <a:spcPts val="0"/>
              </a:spcAft>
              <a:buNone/>
              <a:defRPr b="1" sz="2600">
                <a:solidFill>
                  <a:schemeClr val="lt1"/>
                </a:solidFill>
                <a:latin typeface="Arial"/>
                <a:ea typeface="Arial"/>
                <a:cs typeface="Arial"/>
                <a:sym typeface="Arial"/>
              </a:defRPr>
            </a:lvl4pPr>
            <a:lvl5pPr indent="0" lvl="4" marL="0" algn="l">
              <a:spcBef>
                <a:spcPts val="0"/>
              </a:spcBef>
              <a:spcAft>
                <a:spcPts val="0"/>
              </a:spcAft>
              <a:buNone/>
              <a:defRPr b="1" sz="2600">
                <a:solidFill>
                  <a:schemeClr val="lt1"/>
                </a:solidFill>
                <a:latin typeface="Arial"/>
                <a:ea typeface="Arial"/>
                <a:cs typeface="Arial"/>
                <a:sym typeface="Arial"/>
              </a:defRPr>
            </a:lvl5pPr>
            <a:lvl6pPr indent="0" lvl="5" marL="0" algn="l">
              <a:spcBef>
                <a:spcPts val="0"/>
              </a:spcBef>
              <a:spcAft>
                <a:spcPts val="0"/>
              </a:spcAft>
              <a:buNone/>
              <a:defRPr b="1" sz="2600">
                <a:solidFill>
                  <a:schemeClr val="lt1"/>
                </a:solidFill>
                <a:latin typeface="Arial"/>
                <a:ea typeface="Arial"/>
                <a:cs typeface="Arial"/>
                <a:sym typeface="Arial"/>
              </a:defRPr>
            </a:lvl6pPr>
            <a:lvl7pPr indent="0" lvl="6" marL="0" algn="l">
              <a:spcBef>
                <a:spcPts val="0"/>
              </a:spcBef>
              <a:spcAft>
                <a:spcPts val="0"/>
              </a:spcAft>
              <a:buNone/>
              <a:defRPr b="1" sz="2600">
                <a:solidFill>
                  <a:schemeClr val="lt1"/>
                </a:solidFill>
                <a:latin typeface="Arial"/>
                <a:ea typeface="Arial"/>
                <a:cs typeface="Arial"/>
                <a:sym typeface="Arial"/>
              </a:defRPr>
            </a:lvl7pPr>
            <a:lvl8pPr indent="0" lvl="7" marL="0" algn="l">
              <a:spcBef>
                <a:spcPts val="0"/>
              </a:spcBef>
              <a:spcAft>
                <a:spcPts val="0"/>
              </a:spcAft>
              <a:buNone/>
              <a:defRPr b="1" sz="2600">
                <a:solidFill>
                  <a:schemeClr val="lt1"/>
                </a:solidFill>
                <a:latin typeface="Arial"/>
                <a:ea typeface="Arial"/>
                <a:cs typeface="Arial"/>
                <a:sym typeface="Arial"/>
              </a:defRPr>
            </a:lvl8pPr>
            <a:lvl9pPr indent="0" lvl="8" marL="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8"/>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5" name="Google Shape;65;p8"/>
          <p:cNvSpPr txBox="1"/>
          <p:nvPr>
            <p:ph idx="10" type="dt"/>
          </p:nvPr>
        </p:nvSpPr>
        <p:spPr>
          <a:xfrm>
            <a:off x="838200" y="6248400"/>
            <a:ext cx="3730625"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1" type="ftr"/>
          </p:nvPr>
        </p:nvSpPr>
        <p:spPr>
          <a:xfrm>
            <a:off x="4800600" y="6248400"/>
            <a:ext cx="3735388"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algn="l">
              <a:spcBef>
                <a:spcPts val="0"/>
              </a:spcBef>
              <a:spcAft>
                <a:spcPts val="0"/>
              </a:spcAft>
              <a:buNone/>
              <a:defRPr b="1" sz="2600">
                <a:solidFill>
                  <a:schemeClr val="lt1"/>
                </a:solidFill>
                <a:latin typeface="Arial"/>
                <a:ea typeface="Arial"/>
                <a:cs typeface="Arial"/>
                <a:sym typeface="Arial"/>
              </a:defRPr>
            </a:lvl1pPr>
            <a:lvl2pPr indent="0" lvl="1" marL="0" algn="l">
              <a:spcBef>
                <a:spcPts val="0"/>
              </a:spcBef>
              <a:spcAft>
                <a:spcPts val="0"/>
              </a:spcAft>
              <a:buNone/>
              <a:defRPr b="1" sz="2600">
                <a:solidFill>
                  <a:schemeClr val="lt1"/>
                </a:solidFill>
                <a:latin typeface="Arial"/>
                <a:ea typeface="Arial"/>
                <a:cs typeface="Arial"/>
                <a:sym typeface="Arial"/>
              </a:defRPr>
            </a:lvl2pPr>
            <a:lvl3pPr indent="0" lvl="2" marL="0" algn="l">
              <a:spcBef>
                <a:spcPts val="0"/>
              </a:spcBef>
              <a:spcAft>
                <a:spcPts val="0"/>
              </a:spcAft>
              <a:buNone/>
              <a:defRPr b="1" sz="2600">
                <a:solidFill>
                  <a:schemeClr val="lt1"/>
                </a:solidFill>
                <a:latin typeface="Arial"/>
                <a:ea typeface="Arial"/>
                <a:cs typeface="Arial"/>
                <a:sym typeface="Arial"/>
              </a:defRPr>
            </a:lvl3pPr>
            <a:lvl4pPr indent="0" lvl="3" marL="0" algn="l">
              <a:spcBef>
                <a:spcPts val="0"/>
              </a:spcBef>
              <a:spcAft>
                <a:spcPts val="0"/>
              </a:spcAft>
              <a:buNone/>
              <a:defRPr b="1" sz="2600">
                <a:solidFill>
                  <a:schemeClr val="lt1"/>
                </a:solidFill>
                <a:latin typeface="Arial"/>
                <a:ea typeface="Arial"/>
                <a:cs typeface="Arial"/>
                <a:sym typeface="Arial"/>
              </a:defRPr>
            </a:lvl4pPr>
            <a:lvl5pPr indent="0" lvl="4" marL="0" algn="l">
              <a:spcBef>
                <a:spcPts val="0"/>
              </a:spcBef>
              <a:spcAft>
                <a:spcPts val="0"/>
              </a:spcAft>
              <a:buNone/>
              <a:defRPr b="1" sz="2600">
                <a:solidFill>
                  <a:schemeClr val="lt1"/>
                </a:solidFill>
                <a:latin typeface="Arial"/>
                <a:ea typeface="Arial"/>
                <a:cs typeface="Arial"/>
                <a:sym typeface="Arial"/>
              </a:defRPr>
            </a:lvl5pPr>
            <a:lvl6pPr indent="0" lvl="5" marL="0" algn="l">
              <a:spcBef>
                <a:spcPts val="0"/>
              </a:spcBef>
              <a:spcAft>
                <a:spcPts val="0"/>
              </a:spcAft>
              <a:buNone/>
              <a:defRPr b="1" sz="2600">
                <a:solidFill>
                  <a:schemeClr val="lt1"/>
                </a:solidFill>
                <a:latin typeface="Arial"/>
                <a:ea typeface="Arial"/>
                <a:cs typeface="Arial"/>
                <a:sym typeface="Arial"/>
              </a:defRPr>
            </a:lvl6pPr>
            <a:lvl7pPr indent="0" lvl="6" marL="0" algn="l">
              <a:spcBef>
                <a:spcPts val="0"/>
              </a:spcBef>
              <a:spcAft>
                <a:spcPts val="0"/>
              </a:spcAft>
              <a:buNone/>
              <a:defRPr b="1" sz="2600">
                <a:solidFill>
                  <a:schemeClr val="lt1"/>
                </a:solidFill>
                <a:latin typeface="Arial"/>
                <a:ea typeface="Arial"/>
                <a:cs typeface="Arial"/>
                <a:sym typeface="Arial"/>
              </a:defRPr>
            </a:lvl7pPr>
            <a:lvl8pPr indent="0" lvl="7" marL="0" algn="l">
              <a:spcBef>
                <a:spcPts val="0"/>
              </a:spcBef>
              <a:spcAft>
                <a:spcPts val="0"/>
              </a:spcAft>
              <a:buNone/>
              <a:defRPr b="1" sz="2600">
                <a:solidFill>
                  <a:schemeClr val="lt1"/>
                </a:solidFill>
                <a:latin typeface="Arial"/>
                <a:ea typeface="Arial"/>
                <a:cs typeface="Arial"/>
                <a:sym typeface="Arial"/>
              </a:defRPr>
            </a:lvl8pPr>
            <a:lvl9pPr indent="0" lvl="8" marL="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9"/>
          <p:cNvSpPr/>
          <p:nvPr>
            <p:ph type="title"/>
          </p:nvPr>
        </p:nvSpPr>
        <p:spPr>
          <a:xfrm>
            <a:off x="457200" y="273050"/>
            <a:ext cx="3008313" cy="116205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0" name="Google Shape;7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spcBef>
                <a:spcPts val="640"/>
              </a:spcBef>
              <a:spcAft>
                <a:spcPts val="0"/>
              </a:spcAft>
              <a:buSzPts val="2400"/>
              <a:buChar char="●"/>
              <a:defRPr sz="3200"/>
            </a:lvl1pPr>
            <a:lvl2pPr indent="-361950" lvl="1" marL="914400" algn="l">
              <a:spcBef>
                <a:spcPts val="560"/>
              </a:spcBef>
              <a:spcAft>
                <a:spcPts val="0"/>
              </a:spcAft>
              <a:buSzPts val="2100"/>
              <a:buFont typeface="Calibri"/>
              <a:buChar char="–"/>
              <a:defRPr sz="2800"/>
            </a:lvl2pPr>
            <a:lvl3pPr indent="-342900" lvl="2" marL="1371600" algn="l">
              <a:spcBef>
                <a:spcPts val="480"/>
              </a:spcBef>
              <a:spcAft>
                <a:spcPts val="0"/>
              </a:spcAft>
              <a:buSzPts val="1800"/>
              <a:buChar char="●"/>
              <a:defRPr sz="2400"/>
            </a:lvl3pPr>
            <a:lvl4pPr indent="-330200" lvl="3" marL="1828800" algn="l">
              <a:spcBef>
                <a:spcPts val="400"/>
              </a:spcBef>
              <a:spcAft>
                <a:spcPts val="0"/>
              </a:spcAft>
              <a:buSzPts val="1600"/>
              <a:buFont typeface="Calibri"/>
              <a:buChar char="–"/>
              <a:defRPr sz="2000"/>
            </a:lvl4pPr>
            <a:lvl5pPr indent="-311150" lvl="4" marL="2286000" algn="l">
              <a:spcBef>
                <a:spcPts val="400"/>
              </a:spcBef>
              <a:spcAft>
                <a:spcPts val="0"/>
              </a:spcAft>
              <a:buSzPts val="1300"/>
              <a:buChar char="●"/>
              <a:defRPr sz="2000"/>
            </a:lvl5pPr>
            <a:lvl6pPr indent="-311150" lvl="5" marL="2743200" algn="l">
              <a:spcBef>
                <a:spcPts val="400"/>
              </a:spcBef>
              <a:spcAft>
                <a:spcPts val="0"/>
              </a:spcAft>
              <a:buSzPts val="1300"/>
              <a:buChar char="●"/>
              <a:defRPr sz="2000"/>
            </a:lvl6pPr>
            <a:lvl7pPr indent="-311150" lvl="6" marL="3200400" algn="l">
              <a:spcBef>
                <a:spcPts val="400"/>
              </a:spcBef>
              <a:spcAft>
                <a:spcPts val="0"/>
              </a:spcAft>
              <a:buSzPts val="1300"/>
              <a:buChar char="●"/>
              <a:defRPr sz="2000"/>
            </a:lvl7pPr>
            <a:lvl8pPr indent="-311150" lvl="7" marL="3657600" algn="l">
              <a:spcBef>
                <a:spcPts val="400"/>
              </a:spcBef>
              <a:spcAft>
                <a:spcPts val="0"/>
              </a:spcAft>
              <a:buSzPts val="1300"/>
              <a:buChar char="●"/>
              <a:defRPr sz="2000"/>
            </a:lvl8pPr>
            <a:lvl9pPr indent="-311150" lvl="8" marL="4114800" algn="l">
              <a:spcBef>
                <a:spcPts val="400"/>
              </a:spcBef>
              <a:spcAft>
                <a:spcPts val="0"/>
              </a:spcAft>
              <a:buSzPts val="1300"/>
              <a:buChar char="●"/>
              <a:defRPr sz="2000"/>
            </a:lvl9pPr>
          </a:lstStyle>
          <a:p/>
        </p:txBody>
      </p:sp>
      <p:sp>
        <p:nvSpPr>
          <p:cNvPr id="71" name="Google Shape;7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00"/>
              <a:buFont typeface="Calibri"/>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720"/>
              <a:buFont typeface="Calibri"/>
              <a:buNone/>
              <a:defRPr sz="900"/>
            </a:lvl4pPr>
            <a:lvl5pPr indent="-228600" lvl="4" marL="2286000" algn="l">
              <a:spcBef>
                <a:spcPts val="180"/>
              </a:spcBef>
              <a:spcAft>
                <a:spcPts val="0"/>
              </a:spcAft>
              <a:buSzPts val="585"/>
              <a:buNone/>
              <a:defRPr sz="900"/>
            </a:lvl5pPr>
            <a:lvl6pPr indent="-228600" lvl="5" marL="2743200" algn="l">
              <a:spcBef>
                <a:spcPts val="180"/>
              </a:spcBef>
              <a:spcAft>
                <a:spcPts val="0"/>
              </a:spcAft>
              <a:buSzPts val="585"/>
              <a:buNone/>
              <a:defRPr sz="900"/>
            </a:lvl6pPr>
            <a:lvl7pPr indent="-228600" lvl="6" marL="3200400" algn="l">
              <a:spcBef>
                <a:spcPts val="180"/>
              </a:spcBef>
              <a:spcAft>
                <a:spcPts val="0"/>
              </a:spcAft>
              <a:buSzPts val="585"/>
              <a:buNone/>
              <a:defRPr sz="900"/>
            </a:lvl7pPr>
            <a:lvl8pPr indent="-228600" lvl="7" marL="3657600" algn="l">
              <a:spcBef>
                <a:spcPts val="180"/>
              </a:spcBef>
              <a:spcAft>
                <a:spcPts val="0"/>
              </a:spcAft>
              <a:buSzPts val="585"/>
              <a:buNone/>
              <a:defRPr sz="900"/>
            </a:lvl8pPr>
            <a:lvl9pPr indent="-228600" lvl="8" marL="4114800" algn="l">
              <a:spcBef>
                <a:spcPts val="180"/>
              </a:spcBef>
              <a:spcAft>
                <a:spcPts val="0"/>
              </a:spcAft>
              <a:buSzPts val="585"/>
              <a:buNone/>
              <a:defRPr sz="900"/>
            </a:lvl9pPr>
          </a:lstStyle>
          <a:p/>
        </p:txBody>
      </p:sp>
      <p:sp>
        <p:nvSpPr>
          <p:cNvPr id="72" name="Google Shape;72;p9"/>
          <p:cNvSpPr txBox="1"/>
          <p:nvPr>
            <p:ph idx="10" type="dt"/>
          </p:nvPr>
        </p:nvSpPr>
        <p:spPr>
          <a:xfrm>
            <a:off x="838200" y="6248400"/>
            <a:ext cx="3730625"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1" type="ftr"/>
          </p:nvPr>
        </p:nvSpPr>
        <p:spPr>
          <a:xfrm>
            <a:off x="4800600" y="6248400"/>
            <a:ext cx="3735388"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algn="l">
              <a:spcBef>
                <a:spcPts val="0"/>
              </a:spcBef>
              <a:spcAft>
                <a:spcPts val="0"/>
              </a:spcAft>
              <a:buNone/>
              <a:defRPr b="1" sz="2600">
                <a:solidFill>
                  <a:schemeClr val="lt1"/>
                </a:solidFill>
                <a:latin typeface="Arial"/>
                <a:ea typeface="Arial"/>
                <a:cs typeface="Arial"/>
                <a:sym typeface="Arial"/>
              </a:defRPr>
            </a:lvl1pPr>
            <a:lvl2pPr indent="0" lvl="1" marL="0" algn="l">
              <a:spcBef>
                <a:spcPts val="0"/>
              </a:spcBef>
              <a:spcAft>
                <a:spcPts val="0"/>
              </a:spcAft>
              <a:buNone/>
              <a:defRPr b="1" sz="2600">
                <a:solidFill>
                  <a:schemeClr val="lt1"/>
                </a:solidFill>
                <a:latin typeface="Arial"/>
                <a:ea typeface="Arial"/>
                <a:cs typeface="Arial"/>
                <a:sym typeface="Arial"/>
              </a:defRPr>
            </a:lvl2pPr>
            <a:lvl3pPr indent="0" lvl="2" marL="0" algn="l">
              <a:spcBef>
                <a:spcPts val="0"/>
              </a:spcBef>
              <a:spcAft>
                <a:spcPts val="0"/>
              </a:spcAft>
              <a:buNone/>
              <a:defRPr b="1" sz="2600">
                <a:solidFill>
                  <a:schemeClr val="lt1"/>
                </a:solidFill>
                <a:latin typeface="Arial"/>
                <a:ea typeface="Arial"/>
                <a:cs typeface="Arial"/>
                <a:sym typeface="Arial"/>
              </a:defRPr>
            </a:lvl3pPr>
            <a:lvl4pPr indent="0" lvl="3" marL="0" algn="l">
              <a:spcBef>
                <a:spcPts val="0"/>
              </a:spcBef>
              <a:spcAft>
                <a:spcPts val="0"/>
              </a:spcAft>
              <a:buNone/>
              <a:defRPr b="1" sz="2600">
                <a:solidFill>
                  <a:schemeClr val="lt1"/>
                </a:solidFill>
                <a:latin typeface="Arial"/>
                <a:ea typeface="Arial"/>
                <a:cs typeface="Arial"/>
                <a:sym typeface="Arial"/>
              </a:defRPr>
            </a:lvl4pPr>
            <a:lvl5pPr indent="0" lvl="4" marL="0" algn="l">
              <a:spcBef>
                <a:spcPts val="0"/>
              </a:spcBef>
              <a:spcAft>
                <a:spcPts val="0"/>
              </a:spcAft>
              <a:buNone/>
              <a:defRPr b="1" sz="2600">
                <a:solidFill>
                  <a:schemeClr val="lt1"/>
                </a:solidFill>
                <a:latin typeface="Arial"/>
                <a:ea typeface="Arial"/>
                <a:cs typeface="Arial"/>
                <a:sym typeface="Arial"/>
              </a:defRPr>
            </a:lvl5pPr>
            <a:lvl6pPr indent="0" lvl="5" marL="0" algn="l">
              <a:spcBef>
                <a:spcPts val="0"/>
              </a:spcBef>
              <a:spcAft>
                <a:spcPts val="0"/>
              </a:spcAft>
              <a:buNone/>
              <a:defRPr b="1" sz="2600">
                <a:solidFill>
                  <a:schemeClr val="lt1"/>
                </a:solidFill>
                <a:latin typeface="Arial"/>
                <a:ea typeface="Arial"/>
                <a:cs typeface="Arial"/>
                <a:sym typeface="Arial"/>
              </a:defRPr>
            </a:lvl6pPr>
            <a:lvl7pPr indent="0" lvl="6" marL="0" algn="l">
              <a:spcBef>
                <a:spcPts val="0"/>
              </a:spcBef>
              <a:spcAft>
                <a:spcPts val="0"/>
              </a:spcAft>
              <a:buNone/>
              <a:defRPr b="1" sz="2600">
                <a:solidFill>
                  <a:schemeClr val="lt1"/>
                </a:solidFill>
                <a:latin typeface="Arial"/>
                <a:ea typeface="Arial"/>
                <a:cs typeface="Arial"/>
                <a:sym typeface="Arial"/>
              </a:defRPr>
            </a:lvl7pPr>
            <a:lvl8pPr indent="0" lvl="7" marL="0" algn="l">
              <a:spcBef>
                <a:spcPts val="0"/>
              </a:spcBef>
              <a:spcAft>
                <a:spcPts val="0"/>
              </a:spcAft>
              <a:buNone/>
              <a:defRPr b="1" sz="2600">
                <a:solidFill>
                  <a:schemeClr val="lt1"/>
                </a:solidFill>
                <a:latin typeface="Arial"/>
                <a:ea typeface="Arial"/>
                <a:cs typeface="Arial"/>
                <a:sym typeface="Arial"/>
              </a:defRPr>
            </a:lvl8pPr>
            <a:lvl9pPr indent="0" lvl="8" marL="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10"/>
          <p:cNvSpPr/>
          <p:nvPr>
            <p:ph type="title"/>
          </p:nvPr>
        </p:nvSpPr>
        <p:spPr>
          <a:xfrm>
            <a:off x="1792288" y="4800600"/>
            <a:ext cx="5486400" cy="566738"/>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7" name="Google Shape;77;p10"/>
          <p:cNvSpPr/>
          <p:nvPr>
            <p:ph idx="2" type="pic"/>
          </p:nvPr>
        </p:nvSpPr>
        <p:spPr>
          <a:xfrm>
            <a:off x="1792288" y="612775"/>
            <a:ext cx="5486400" cy="4114800"/>
          </a:xfrm>
          <a:prstGeom prst="rect">
            <a:avLst/>
          </a:prstGeom>
          <a:noFill/>
          <a:ln>
            <a:noFill/>
          </a:ln>
        </p:spPr>
      </p:sp>
      <p:sp>
        <p:nvSpPr>
          <p:cNvPr id="78" name="Google Shape;7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00"/>
              <a:buFont typeface="Calibri"/>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720"/>
              <a:buFont typeface="Calibri"/>
              <a:buNone/>
              <a:defRPr sz="900"/>
            </a:lvl4pPr>
            <a:lvl5pPr indent="-228600" lvl="4" marL="2286000" algn="l">
              <a:spcBef>
                <a:spcPts val="180"/>
              </a:spcBef>
              <a:spcAft>
                <a:spcPts val="0"/>
              </a:spcAft>
              <a:buSzPts val="585"/>
              <a:buNone/>
              <a:defRPr sz="900"/>
            </a:lvl5pPr>
            <a:lvl6pPr indent="-228600" lvl="5" marL="2743200" algn="l">
              <a:spcBef>
                <a:spcPts val="180"/>
              </a:spcBef>
              <a:spcAft>
                <a:spcPts val="0"/>
              </a:spcAft>
              <a:buSzPts val="585"/>
              <a:buNone/>
              <a:defRPr sz="900"/>
            </a:lvl6pPr>
            <a:lvl7pPr indent="-228600" lvl="6" marL="3200400" algn="l">
              <a:spcBef>
                <a:spcPts val="180"/>
              </a:spcBef>
              <a:spcAft>
                <a:spcPts val="0"/>
              </a:spcAft>
              <a:buSzPts val="585"/>
              <a:buNone/>
              <a:defRPr sz="900"/>
            </a:lvl7pPr>
            <a:lvl8pPr indent="-228600" lvl="7" marL="3657600" algn="l">
              <a:spcBef>
                <a:spcPts val="180"/>
              </a:spcBef>
              <a:spcAft>
                <a:spcPts val="0"/>
              </a:spcAft>
              <a:buSzPts val="585"/>
              <a:buNone/>
              <a:defRPr sz="900"/>
            </a:lvl8pPr>
            <a:lvl9pPr indent="-228600" lvl="8" marL="4114800" algn="l">
              <a:spcBef>
                <a:spcPts val="180"/>
              </a:spcBef>
              <a:spcAft>
                <a:spcPts val="0"/>
              </a:spcAft>
              <a:buSzPts val="585"/>
              <a:buNone/>
              <a:defRPr sz="900"/>
            </a:lvl9pPr>
          </a:lstStyle>
          <a:p/>
        </p:txBody>
      </p:sp>
      <p:sp>
        <p:nvSpPr>
          <p:cNvPr id="79" name="Google Shape;79;p10"/>
          <p:cNvSpPr txBox="1"/>
          <p:nvPr>
            <p:ph idx="10" type="dt"/>
          </p:nvPr>
        </p:nvSpPr>
        <p:spPr>
          <a:xfrm>
            <a:off x="838200" y="6248400"/>
            <a:ext cx="3730625"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p:nvPr>
            <p:ph idx="11" type="ftr"/>
          </p:nvPr>
        </p:nvSpPr>
        <p:spPr>
          <a:xfrm>
            <a:off x="4800600" y="6248400"/>
            <a:ext cx="3735388"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algn="l">
              <a:spcBef>
                <a:spcPts val="0"/>
              </a:spcBef>
              <a:spcAft>
                <a:spcPts val="0"/>
              </a:spcAft>
              <a:buNone/>
              <a:defRPr b="1" sz="2600">
                <a:solidFill>
                  <a:schemeClr val="lt1"/>
                </a:solidFill>
                <a:latin typeface="Arial"/>
                <a:ea typeface="Arial"/>
                <a:cs typeface="Arial"/>
                <a:sym typeface="Arial"/>
              </a:defRPr>
            </a:lvl1pPr>
            <a:lvl2pPr indent="0" lvl="1" marL="0" algn="l">
              <a:spcBef>
                <a:spcPts val="0"/>
              </a:spcBef>
              <a:spcAft>
                <a:spcPts val="0"/>
              </a:spcAft>
              <a:buNone/>
              <a:defRPr b="1" sz="2600">
                <a:solidFill>
                  <a:schemeClr val="lt1"/>
                </a:solidFill>
                <a:latin typeface="Arial"/>
                <a:ea typeface="Arial"/>
                <a:cs typeface="Arial"/>
                <a:sym typeface="Arial"/>
              </a:defRPr>
            </a:lvl2pPr>
            <a:lvl3pPr indent="0" lvl="2" marL="0" algn="l">
              <a:spcBef>
                <a:spcPts val="0"/>
              </a:spcBef>
              <a:spcAft>
                <a:spcPts val="0"/>
              </a:spcAft>
              <a:buNone/>
              <a:defRPr b="1" sz="2600">
                <a:solidFill>
                  <a:schemeClr val="lt1"/>
                </a:solidFill>
                <a:latin typeface="Arial"/>
                <a:ea typeface="Arial"/>
                <a:cs typeface="Arial"/>
                <a:sym typeface="Arial"/>
              </a:defRPr>
            </a:lvl3pPr>
            <a:lvl4pPr indent="0" lvl="3" marL="0" algn="l">
              <a:spcBef>
                <a:spcPts val="0"/>
              </a:spcBef>
              <a:spcAft>
                <a:spcPts val="0"/>
              </a:spcAft>
              <a:buNone/>
              <a:defRPr b="1" sz="2600">
                <a:solidFill>
                  <a:schemeClr val="lt1"/>
                </a:solidFill>
                <a:latin typeface="Arial"/>
                <a:ea typeface="Arial"/>
                <a:cs typeface="Arial"/>
                <a:sym typeface="Arial"/>
              </a:defRPr>
            </a:lvl4pPr>
            <a:lvl5pPr indent="0" lvl="4" marL="0" algn="l">
              <a:spcBef>
                <a:spcPts val="0"/>
              </a:spcBef>
              <a:spcAft>
                <a:spcPts val="0"/>
              </a:spcAft>
              <a:buNone/>
              <a:defRPr b="1" sz="2600">
                <a:solidFill>
                  <a:schemeClr val="lt1"/>
                </a:solidFill>
                <a:latin typeface="Arial"/>
                <a:ea typeface="Arial"/>
                <a:cs typeface="Arial"/>
                <a:sym typeface="Arial"/>
              </a:defRPr>
            </a:lvl5pPr>
            <a:lvl6pPr indent="0" lvl="5" marL="0" algn="l">
              <a:spcBef>
                <a:spcPts val="0"/>
              </a:spcBef>
              <a:spcAft>
                <a:spcPts val="0"/>
              </a:spcAft>
              <a:buNone/>
              <a:defRPr b="1" sz="2600">
                <a:solidFill>
                  <a:schemeClr val="lt1"/>
                </a:solidFill>
                <a:latin typeface="Arial"/>
                <a:ea typeface="Arial"/>
                <a:cs typeface="Arial"/>
                <a:sym typeface="Arial"/>
              </a:defRPr>
            </a:lvl6pPr>
            <a:lvl7pPr indent="0" lvl="6" marL="0" algn="l">
              <a:spcBef>
                <a:spcPts val="0"/>
              </a:spcBef>
              <a:spcAft>
                <a:spcPts val="0"/>
              </a:spcAft>
              <a:buNone/>
              <a:defRPr b="1" sz="2600">
                <a:solidFill>
                  <a:schemeClr val="lt1"/>
                </a:solidFill>
                <a:latin typeface="Arial"/>
                <a:ea typeface="Arial"/>
                <a:cs typeface="Arial"/>
                <a:sym typeface="Arial"/>
              </a:defRPr>
            </a:lvl7pPr>
            <a:lvl8pPr indent="0" lvl="7" marL="0" algn="l">
              <a:spcBef>
                <a:spcPts val="0"/>
              </a:spcBef>
              <a:spcAft>
                <a:spcPts val="0"/>
              </a:spcAft>
              <a:buNone/>
              <a:defRPr b="1" sz="2600">
                <a:solidFill>
                  <a:schemeClr val="lt1"/>
                </a:solidFill>
                <a:latin typeface="Arial"/>
                <a:ea typeface="Arial"/>
                <a:cs typeface="Arial"/>
                <a:sym typeface="Arial"/>
              </a:defRPr>
            </a:lvl8pPr>
            <a:lvl9pPr indent="0" lvl="8" marL="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0"/>
            <a:ext cx="3200400" cy="6858000"/>
            <a:chOff x="0" y="0"/>
            <a:chExt cx="2016" cy="4320"/>
          </a:xfrm>
        </p:grpSpPr>
        <p:sp>
          <p:nvSpPr>
            <p:cNvPr id="11" name="Google Shape;11;p1"/>
            <p:cNvSpPr/>
            <p:nvPr/>
          </p:nvSpPr>
          <p:spPr>
            <a:xfrm>
              <a:off x="0" y="0"/>
              <a:ext cx="480"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2" name="Google Shape;12;p1"/>
            <p:cNvSpPr/>
            <p:nvPr/>
          </p:nvSpPr>
          <p:spPr>
            <a:xfrm>
              <a:off x="288" y="0"/>
              <a:ext cx="1728" cy="735"/>
            </a:xfrm>
            <a:custGeom>
              <a:rect b="b" l="l" r="r" t="t"/>
              <a:pathLst>
                <a:path extrusionOk="0" h="735" w="1728">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nvGrpSpPr>
          <p:cNvPr id="13" name="Google Shape;13;p1"/>
          <p:cNvGrpSpPr/>
          <p:nvPr/>
        </p:nvGrpSpPr>
        <p:grpSpPr>
          <a:xfrm>
            <a:off x="228600" y="1524000"/>
            <a:ext cx="7391400" cy="319088"/>
            <a:chOff x="144" y="1248"/>
            <a:chExt cx="4656" cy="201"/>
          </a:xfrm>
        </p:grpSpPr>
        <p:sp>
          <p:nvSpPr>
            <p:cNvPr id="14" name="Google Shape;14;p1"/>
            <p:cNvSpPr/>
            <p:nvPr/>
          </p:nvSpPr>
          <p:spPr>
            <a:xfrm>
              <a:off x="384" y="1248"/>
              <a:ext cx="4416"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5" name="Google Shape;15;p1"/>
            <p:cNvSpPr/>
            <p:nvPr/>
          </p:nvSpPr>
          <p:spPr>
            <a:xfrm flipH="1">
              <a:off x="144" y="1248"/>
              <a:ext cx="248"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sp>
        <p:nvSpPr>
          <p:cNvPr id="16" name="Google Shape;16;p1"/>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chemeClr val="dk2"/>
                </a:solidFill>
                <a:latin typeface="Calibri"/>
                <a:ea typeface="Calibri"/>
                <a:cs typeface="Calibri"/>
                <a:sym typeface="Calibri"/>
              </a:defRPr>
            </a:lvl1pPr>
            <a:lvl2pPr lvl="1" marR="0" rtl="0" algn="l">
              <a:lnSpc>
                <a:spcPct val="90000"/>
              </a:lnSpc>
              <a:spcBef>
                <a:spcPts val="0"/>
              </a:spcBef>
              <a:spcAft>
                <a:spcPts val="0"/>
              </a:spcAft>
              <a:buSzPts val="1400"/>
              <a:buNone/>
              <a:defRPr b="1" i="0" sz="3600" u="none" cap="none" strike="noStrike">
                <a:solidFill>
                  <a:schemeClr val="dk2"/>
                </a:solidFill>
                <a:latin typeface="Calibri"/>
                <a:ea typeface="Calibri"/>
                <a:cs typeface="Calibri"/>
                <a:sym typeface="Calibri"/>
              </a:defRPr>
            </a:lvl2pPr>
            <a:lvl3pPr lvl="2" marR="0" rtl="0" algn="l">
              <a:lnSpc>
                <a:spcPct val="90000"/>
              </a:lnSpc>
              <a:spcBef>
                <a:spcPts val="0"/>
              </a:spcBef>
              <a:spcAft>
                <a:spcPts val="0"/>
              </a:spcAft>
              <a:buSzPts val="1400"/>
              <a:buNone/>
              <a:defRPr b="1" i="0" sz="3600" u="none" cap="none" strike="noStrike">
                <a:solidFill>
                  <a:schemeClr val="dk2"/>
                </a:solidFill>
                <a:latin typeface="Calibri"/>
                <a:ea typeface="Calibri"/>
                <a:cs typeface="Calibri"/>
                <a:sym typeface="Calibri"/>
              </a:defRPr>
            </a:lvl3pPr>
            <a:lvl4pPr lvl="3" marR="0" rtl="0" algn="l">
              <a:lnSpc>
                <a:spcPct val="90000"/>
              </a:lnSpc>
              <a:spcBef>
                <a:spcPts val="0"/>
              </a:spcBef>
              <a:spcAft>
                <a:spcPts val="0"/>
              </a:spcAft>
              <a:buSzPts val="1400"/>
              <a:buNone/>
              <a:defRPr b="1" i="0" sz="3600" u="none" cap="none" strike="noStrike">
                <a:solidFill>
                  <a:schemeClr val="dk2"/>
                </a:solidFill>
                <a:latin typeface="Calibri"/>
                <a:ea typeface="Calibri"/>
                <a:cs typeface="Calibri"/>
                <a:sym typeface="Calibri"/>
              </a:defRPr>
            </a:lvl4pPr>
            <a:lvl5pPr lvl="4" marR="0" rtl="0" algn="l">
              <a:lnSpc>
                <a:spcPct val="90000"/>
              </a:lnSpc>
              <a:spcBef>
                <a:spcPts val="0"/>
              </a:spcBef>
              <a:spcAft>
                <a:spcPts val="0"/>
              </a:spcAft>
              <a:buSzPts val="1400"/>
              <a:buNone/>
              <a:defRPr b="1" i="0" sz="3600" u="none" cap="none" strike="noStrike">
                <a:solidFill>
                  <a:schemeClr val="dk2"/>
                </a:solidFill>
                <a:latin typeface="Calibri"/>
                <a:ea typeface="Calibri"/>
                <a:cs typeface="Calibri"/>
                <a:sym typeface="Calibri"/>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17" name="Google Shape;17;p1"/>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Calibri"/>
                <a:ea typeface="Calibri"/>
                <a:cs typeface="Calibri"/>
                <a:sym typeface="Calibri"/>
              </a:defRPr>
            </a:lvl1pPr>
            <a:lvl2pPr indent="-342900" lvl="1" marL="914400" marR="0" rtl="0" algn="l">
              <a:spcBef>
                <a:spcPts val="480"/>
              </a:spcBef>
              <a:spcAft>
                <a:spcPts val="0"/>
              </a:spcAft>
              <a:buClr>
                <a:schemeClr val="dk1"/>
              </a:buClr>
              <a:buSzPts val="1800"/>
              <a:buFont typeface="Calibri"/>
              <a:buChar char="–"/>
              <a:defRPr b="0" i="0" sz="2400" u="none" cap="none" strike="noStrike">
                <a:solidFill>
                  <a:schemeClr val="dk1"/>
                </a:solidFill>
                <a:latin typeface="Calibri"/>
                <a:ea typeface="Calibri"/>
                <a:cs typeface="Calibri"/>
                <a:sym typeface="Calibri"/>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Calibri"/>
                <a:ea typeface="Calibri"/>
                <a:cs typeface="Calibri"/>
                <a:sym typeface="Calibri"/>
              </a:defRPr>
            </a:lvl3pPr>
            <a:lvl4pPr indent="-320039" lvl="3" marL="1828800" marR="0" rtl="0" algn="l">
              <a:spcBef>
                <a:spcPts val="360"/>
              </a:spcBef>
              <a:spcAft>
                <a:spcPts val="0"/>
              </a:spcAft>
              <a:buClr>
                <a:schemeClr val="dk1"/>
              </a:buClr>
              <a:buSzPts val="1440"/>
              <a:buFont typeface="Calibri"/>
              <a:buChar char="–"/>
              <a:defRPr b="0" i="0" sz="1800" u="none" cap="none" strike="noStrike">
                <a:solidFill>
                  <a:schemeClr val="dk1"/>
                </a:solidFill>
                <a:latin typeface="Calibri"/>
                <a:ea typeface="Calibri"/>
                <a:cs typeface="Calibri"/>
                <a:sym typeface="Calibri"/>
              </a:defRPr>
            </a:lvl4pPr>
            <a:lvl5pPr indent="-302895" lvl="4" marL="22860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Calibri"/>
                <a:ea typeface="Calibri"/>
                <a:cs typeface="Calibri"/>
                <a:sym typeface="Calibri"/>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Calibri"/>
                <a:ea typeface="Calibri"/>
                <a:cs typeface="Calibri"/>
                <a:sym typeface="Calibri"/>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Calibri"/>
                <a:ea typeface="Calibri"/>
                <a:cs typeface="Calibri"/>
                <a:sym typeface="Calibri"/>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Calibri"/>
                <a:ea typeface="Calibri"/>
                <a:cs typeface="Calibri"/>
                <a:sym typeface="Calibri"/>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18" name="Google Shape;18;p1"/>
          <p:cNvSpPr txBox="1"/>
          <p:nvPr>
            <p:ph idx="10" type="dt"/>
          </p:nvPr>
        </p:nvSpPr>
        <p:spPr>
          <a:xfrm>
            <a:off x="838200" y="6248400"/>
            <a:ext cx="3730625" cy="474663"/>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Google Shape;19;p1"/>
          <p:cNvSpPr txBox="1"/>
          <p:nvPr>
            <p:ph idx="11" type="ftr"/>
          </p:nvPr>
        </p:nvSpPr>
        <p:spPr>
          <a:xfrm>
            <a:off x="4800600" y="6248400"/>
            <a:ext cx="3735388" cy="474663"/>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 name="Google Shape;20;p1"/>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rtl="0" algn="l">
              <a:spcBef>
                <a:spcPts val="0"/>
              </a:spcBef>
              <a:spcAft>
                <a:spcPts val="0"/>
              </a:spcAft>
              <a:buNone/>
              <a:defRPr b="1" i="0" sz="2600" u="none" cap="none" strike="noStrike">
                <a:solidFill>
                  <a:schemeClr val="lt1"/>
                </a:solidFill>
                <a:latin typeface="Arial"/>
                <a:ea typeface="Arial"/>
                <a:cs typeface="Arial"/>
                <a:sym typeface="Arial"/>
              </a:defRPr>
            </a:lvl1pPr>
            <a:lvl2pPr indent="0" lvl="1" marL="0" marR="0" rtl="0" algn="l">
              <a:spcBef>
                <a:spcPts val="0"/>
              </a:spcBef>
              <a:spcAft>
                <a:spcPts val="0"/>
              </a:spcAft>
              <a:buNone/>
              <a:defRPr b="1" i="0" sz="2600" u="none" cap="none" strike="noStrike">
                <a:solidFill>
                  <a:schemeClr val="lt1"/>
                </a:solidFill>
                <a:latin typeface="Arial"/>
                <a:ea typeface="Arial"/>
                <a:cs typeface="Arial"/>
                <a:sym typeface="Arial"/>
              </a:defRPr>
            </a:lvl2pPr>
            <a:lvl3pPr indent="0" lvl="2" marL="0" marR="0" rtl="0" algn="l">
              <a:spcBef>
                <a:spcPts val="0"/>
              </a:spcBef>
              <a:spcAft>
                <a:spcPts val="0"/>
              </a:spcAft>
              <a:buNone/>
              <a:defRPr b="1" i="0" sz="2600" u="none" cap="none" strike="noStrike">
                <a:solidFill>
                  <a:schemeClr val="lt1"/>
                </a:solidFill>
                <a:latin typeface="Arial"/>
                <a:ea typeface="Arial"/>
                <a:cs typeface="Arial"/>
                <a:sym typeface="Arial"/>
              </a:defRPr>
            </a:lvl3pPr>
            <a:lvl4pPr indent="0" lvl="3" marL="0" marR="0" rtl="0" algn="l">
              <a:spcBef>
                <a:spcPts val="0"/>
              </a:spcBef>
              <a:spcAft>
                <a:spcPts val="0"/>
              </a:spcAft>
              <a:buNone/>
              <a:defRPr b="1" i="0" sz="2600" u="none" cap="none" strike="noStrike">
                <a:solidFill>
                  <a:schemeClr val="lt1"/>
                </a:solidFill>
                <a:latin typeface="Arial"/>
                <a:ea typeface="Arial"/>
                <a:cs typeface="Arial"/>
                <a:sym typeface="Arial"/>
              </a:defRPr>
            </a:lvl4pPr>
            <a:lvl5pPr indent="0" lvl="4" marL="0" marR="0" rtl="0" algn="l">
              <a:spcBef>
                <a:spcPts val="0"/>
              </a:spcBef>
              <a:spcAft>
                <a:spcPts val="0"/>
              </a:spcAft>
              <a:buNone/>
              <a:defRPr b="1" i="0" sz="2600" u="none" cap="none" strike="noStrike">
                <a:solidFill>
                  <a:schemeClr val="lt1"/>
                </a:solidFill>
                <a:latin typeface="Arial"/>
                <a:ea typeface="Arial"/>
                <a:cs typeface="Arial"/>
                <a:sym typeface="Arial"/>
              </a:defRPr>
            </a:lvl5pPr>
            <a:lvl6pPr indent="0" lvl="5" marL="0" marR="0" rtl="0" algn="l">
              <a:spcBef>
                <a:spcPts val="0"/>
              </a:spcBef>
              <a:spcAft>
                <a:spcPts val="0"/>
              </a:spcAft>
              <a:buNone/>
              <a:defRPr b="1" i="0" sz="2600" u="none" cap="none" strike="noStrike">
                <a:solidFill>
                  <a:schemeClr val="lt1"/>
                </a:solidFill>
                <a:latin typeface="Arial"/>
                <a:ea typeface="Arial"/>
                <a:cs typeface="Arial"/>
                <a:sym typeface="Arial"/>
              </a:defRPr>
            </a:lvl6pPr>
            <a:lvl7pPr indent="0" lvl="6" marL="0" marR="0" rtl="0" algn="l">
              <a:spcBef>
                <a:spcPts val="0"/>
              </a:spcBef>
              <a:spcAft>
                <a:spcPts val="0"/>
              </a:spcAft>
              <a:buNone/>
              <a:defRPr b="1" i="0" sz="2600" u="none" cap="none" strike="noStrike">
                <a:solidFill>
                  <a:schemeClr val="lt1"/>
                </a:solidFill>
                <a:latin typeface="Arial"/>
                <a:ea typeface="Arial"/>
                <a:cs typeface="Arial"/>
                <a:sym typeface="Arial"/>
              </a:defRPr>
            </a:lvl7pPr>
            <a:lvl8pPr indent="0" lvl="7" marL="0" marR="0" rtl="0" algn="l">
              <a:spcBef>
                <a:spcPts val="0"/>
              </a:spcBef>
              <a:spcAft>
                <a:spcPts val="0"/>
              </a:spcAft>
              <a:buNone/>
              <a:defRPr b="1" i="0" sz="2600" u="none" cap="none" strike="noStrike">
                <a:solidFill>
                  <a:schemeClr val="lt1"/>
                </a:solidFill>
                <a:latin typeface="Arial"/>
                <a:ea typeface="Arial"/>
                <a:cs typeface="Arial"/>
                <a:sym typeface="Arial"/>
              </a:defRPr>
            </a:lvl8pPr>
            <a:lvl9pPr indent="0" lvl="8" marL="0" marR="0" rtl="0" algn="l">
              <a:spcBef>
                <a:spcPts val="0"/>
              </a:spcBef>
              <a:spcAft>
                <a:spcPts val="0"/>
              </a:spcAft>
              <a:buNone/>
              <a:defRPr b="1" i="0" sz="26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jpg"/><Relationship Id="rId4" Type="http://schemas.openxmlformats.org/officeDocument/2006/relationships/image" Target="../media/image9.jpg"/><Relationship Id="rId11" Type="http://schemas.openxmlformats.org/officeDocument/2006/relationships/image" Target="../media/image17.jpg"/><Relationship Id="rId10" Type="http://schemas.openxmlformats.org/officeDocument/2006/relationships/image" Target="../media/image35.jpg"/><Relationship Id="rId9" Type="http://schemas.openxmlformats.org/officeDocument/2006/relationships/image" Target="../media/image19.jpg"/><Relationship Id="rId5" Type="http://schemas.openxmlformats.org/officeDocument/2006/relationships/image" Target="../media/image14.jpg"/><Relationship Id="rId6" Type="http://schemas.openxmlformats.org/officeDocument/2006/relationships/image" Target="../media/image37.jpg"/><Relationship Id="rId7" Type="http://schemas.openxmlformats.org/officeDocument/2006/relationships/image" Target="../media/image32.jpg"/><Relationship Id="rId8"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jpg"/><Relationship Id="rId4" Type="http://schemas.openxmlformats.org/officeDocument/2006/relationships/image" Target="../media/image34.jpg"/><Relationship Id="rId10" Type="http://schemas.openxmlformats.org/officeDocument/2006/relationships/image" Target="../media/image17.jpg"/><Relationship Id="rId9" Type="http://schemas.openxmlformats.org/officeDocument/2006/relationships/image" Target="../media/image38.jpg"/><Relationship Id="rId5" Type="http://schemas.openxmlformats.org/officeDocument/2006/relationships/image" Target="../media/image22.jpg"/><Relationship Id="rId6" Type="http://schemas.openxmlformats.org/officeDocument/2006/relationships/image" Target="../media/image32.jpg"/><Relationship Id="rId7" Type="http://schemas.openxmlformats.org/officeDocument/2006/relationships/image" Target="../media/image18.jpg"/><Relationship Id="rId8" Type="http://schemas.openxmlformats.org/officeDocument/2006/relationships/image" Target="../media/image2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image" Target="../media/image5.jpg"/><Relationship Id="rId5" Type="http://schemas.openxmlformats.org/officeDocument/2006/relationships/image" Target="../media/image4.jpg"/><Relationship Id="rId6" Type="http://schemas.openxmlformats.org/officeDocument/2006/relationships/image" Target="../media/image6.jpg"/><Relationship Id="rId7"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3.jpg"/><Relationship Id="rId5" Type="http://schemas.openxmlformats.org/officeDocument/2006/relationships/image" Target="../media/image12.png"/><Relationship Id="rId6"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3"/>
          <p:cNvSpPr/>
          <p:nvPr>
            <p:ph type="ctrTitle"/>
          </p:nvPr>
        </p:nvSpPr>
        <p:spPr>
          <a:xfrm>
            <a:off x="685800" y="990600"/>
            <a:ext cx="8229600" cy="1905000"/>
          </a:xfrm>
          <a:prstGeom prst="roundRect">
            <a:avLst>
              <a:gd fmla="val 50000" name="adj"/>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GB" sz="3200"/>
              <a:t>Machine Learning</a:t>
            </a:r>
            <a:br>
              <a:rPr lang="en-GB" sz="3200"/>
            </a:br>
            <a:r>
              <a:rPr lang="en-GB" sz="3200"/>
              <a:t>(Introduction)</a:t>
            </a:r>
            <a:endParaRPr sz="3200"/>
          </a:p>
        </p:txBody>
      </p:sp>
      <p:sp>
        <p:nvSpPr>
          <p:cNvPr id="101" name="Google Shape;101;p13"/>
          <p:cNvSpPr txBox="1"/>
          <p:nvPr>
            <p:ph idx="1" type="subTitle"/>
          </p:nvPr>
        </p:nvSpPr>
        <p:spPr>
          <a:xfrm>
            <a:off x="228600" y="4267200"/>
            <a:ext cx="7010400" cy="24066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1800"/>
              <a:buNone/>
            </a:pPr>
            <a:r>
              <a:t/>
            </a:r>
            <a:endParaRPr sz="2400">
              <a:solidFill>
                <a:schemeClr val="dk1"/>
              </a:solidFill>
            </a:endParaRPr>
          </a:p>
          <a:p>
            <a:pPr indent="0" lvl="0" marL="0" rtl="0" algn="l">
              <a:spcBef>
                <a:spcPts val="480"/>
              </a:spcBef>
              <a:spcAft>
                <a:spcPts val="0"/>
              </a:spcAft>
              <a:buSzPts val="1800"/>
              <a:buNone/>
            </a:pPr>
            <a:r>
              <a:t/>
            </a:r>
            <a:endParaRPr sz="2400">
              <a:solidFill>
                <a:schemeClr val="dk1"/>
              </a:solidFill>
            </a:endParaRPr>
          </a:p>
          <a:p>
            <a:pPr indent="0" lvl="0" marL="0" rtl="0" algn="l">
              <a:spcBef>
                <a:spcPts val="480"/>
              </a:spcBef>
              <a:spcAft>
                <a:spcPts val="0"/>
              </a:spcAft>
              <a:buSzPts val="1800"/>
              <a:buNone/>
            </a:pPr>
            <a:r>
              <a:t/>
            </a:r>
            <a:endParaRPr sz="2400">
              <a:solidFill>
                <a:schemeClr val="dk1"/>
              </a:solidFill>
            </a:endParaRPr>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2"/>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GB" sz="3200"/>
              <a:t>Data Everywhere</a:t>
            </a:r>
            <a:endParaRPr/>
          </a:p>
        </p:txBody>
      </p:sp>
      <p:sp>
        <p:nvSpPr>
          <p:cNvPr id="173" name="Google Shape;173;p22"/>
          <p:cNvSpPr txBox="1"/>
          <p:nvPr>
            <p:ph idx="1" type="body"/>
          </p:nvPr>
        </p:nvSpPr>
        <p:spPr>
          <a:xfrm>
            <a:off x="838200" y="1981200"/>
            <a:ext cx="8077200" cy="4191000"/>
          </a:xfrm>
          <a:prstGeom prst="rect">
            <a:avLst/>
          </a:prstGeom>
          <a:noFill/>
          <a:ln>
            <a:noFill/>
          </a:ln>
        </p:spPr>
        <p:txBody>
          <a:bodyPr anchorCtr="0" anchor="t" bIns="45700" lIns="91425" spcFirstLastPara="1" rIns="91425" wrap="square" tIns="45700">
            <a:noAutofit/>
          </a:bodyPr>
          <a:lstStyle/>
          <a:p>
            <a:pPr indent="-285750" lvl="1" marL="800100" rtl="0" algn="l">
              <a:lnSpc>
                <a:spcPct val="80000"/>
              </a:lnSpc>
              <a:spcBef>
                <a:spcPts val="0"/>
              </a:spcBef>
              <a:spcAft>
                <a:spcPts val="0"/>
              </a:spcAft>
              <a:buSzPts val="1800"/>
              <a:buFont typeface="Calibri"/>
              <a:buNone/>
            </a:pPr>
            <a:r>
              <a:t/>
            </a:r>
            <a:endParaRPr/>
          </a:p>
        </p:txBody>
      </p:sp>
      <p:pic>
        <p:nvPicPr>
          <p:cNvPr descr="http://www.softwareindustryinsights.com/wp-content/uploads/2010/08/data-overload-nyt.jpg" id="174" name="Google Shape;174;p22"/>
          <p:cNvPicPr preferRelativeResize="0"/>
          <p:nvPr/>
        </p:nvPicPr>
        <p:blipFill rotWithShape="1">
          <a:blip r:embed="rId3">
            <a:alphaModFix/>
          </a:blip>
          <a:srcRect b="0" l="0" r="0" t="0"/>
          <a:stretch/>
        </p:blipFill>
        <p:spPr>
          <a:xfrm>
            <a:off x="914400" y="1828800"/>
            <a:ext cx="8001000" cy="4054475"/>
          </a:xfrm>
          <a:prstGeom prst="rect">
            <a:avLst/>
          </a:prstGeom>
          <a:noFill/>
          <a:ln>
            <a:noFill/>
          </a:ln>
        </p:spPr>
      </p:pic>
    </p:spTree>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180" name="Google Shape;180;p23"/>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p>
            <a:pPr indent="-209550" lvl="0" marL="342900" rtl="0" algn="l">
              <a:spcBef>
                <a:spcPts val="0"/>
              </a:spcBef>
              <a:spcAft>
                <a:spcPts val="0"/>
              </a:spcAft>
              <a:buSzPts val="2100"/>
              <a:buNone/>
            </a:pPr>
            <a:r>
              <a:t/>
            </a:r>
            <a:endParaRPr/>
          </a:p>
        </p:txBody>
      </p:sp>
      <p:pic>
        <p:nvPicPr>
          <p:cNvPr descr="http://thumbnails.visually.netdna-cdn.com/big-data_50291c3b16257.jpg" id="181" name="Google Shape;181;p23"/>
          <p:cNvPicPr preferRelativeResize="0"/>
          <p:nvPr/>
        </p:nvPicPr>
        <p:blipFill rotWithShape="1">
          <a:blip r:embed="rId3">
            <a:alphaModFix/>
          </a:blip>
          <a:srcRect b="0" l="0" r="0" t="0"/>
          <a:stretch/>
        </p:blipFill>
        <p:spPr>
          <a:xfrm>
            <a:off x="0" y="457200"/>
            <a:ext cx="9150350" cy="5791200"/>
          </a:xfrm>
          <a:prstGeom prst="rect">
            <a:avLst/>
          </a:prstGeom>
          <a:noFill/>
          <a:ln>
            <a:noFill/>
          </a:ln>
        </p:spPr>
      </p:pic>
    </p:spTree>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GB" sz="3240"/>
              <a:t>OK , there is too much Data, then WHAT?</a:t>
            </a:r>
            <a:endParaRPr/>
          </a:p>
        </p:txBody>
      </p:sp>
      <p:sp>
        <p:nvSpPr>
          <p:cNvPr id="188" name="Google Shape;188;p24"/>
          <p:cNvSpPr txBox="1"/>
          <p:nvPr>
            <p:ph idx="1" type="body"/>
          </p:nvPr>
        </p:nvSpPr>
        <p:spPr>
          <a:xfrm>
            <a:off x="633413" y="1873250"/>
            <a:ext cx="8153400" cy="4724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GB" sz="3200"/>
              <a:t>Can we use this data to find things that are not apparent but can be very useful to us?</a:t>
            </a:r>
            <a:endParaRPr/>
          </a:p>
          <a:p>
            <a:pPr indent="-209550" lvl="0" marL="342900" rtl="0" algn="l">
              <a:spcBef>
                <a:spcPts val="560"/>
              </a:spcBef>
              <a:spcAft>
                <a:spcPts val="0"/>
              </a:spcAft>
              <a:buSzPts val="2100"/>
              <a:buNone/>
            </a:pPr>
            <a:r>
              <a:t/>
            </a:r>
            <a:endParaRPr/>
          </a:p>
        </p:txBody>
      </p:sp>
      <p:sp>
        <p:nvSpPr>
          <p:cNvPr descr="data:image/jpeg;base64,/9j/4AAQSkZJRgABAQAAAQABAAD/2wCEAAkGBhASEBUUEhQWFBQVFBUUFBQXFRQUFhUUFRcWFRQUFBUXHCceFxkjGRUUHy8gIycpLCwsFR49NTAqNSYrLCkBCQoKDAwMDwwMDSkYFBgpKSkpKSkpKSkpKSkpKSkpKSkpKSkpKSkpKSkpKSkpKSkpKSkpKSkpKSkpKSkpKSkpKf/AABEIAOEA4QMBIgACEQEDEQH/xAAcAAABBAMBAAAAAAAAAAAAAAAAAwQFBwECBgj/xABNEAABAwICBAUPCgQFBAMAAAABAAIDBBESIQUGMVEHEyJBgQgUJTIzNWFxcoKRsbKzwRYjQlJTc3SSodEVF2LwhKLCw9IkNEPxY4OT/8QAFQEBAQAAAAAAAAAAAAAAAAAAAAH/xAAUEQEAAAAAAAAAAAAAAAAAAAAA/9oADAMBAAIRAxEAPwC3sKMKUwowoE8KMKUwowoE8KMKUwowoE8K4PWvhTjpZXwxRGSRhwuLjhYHeC13O/RWBhXnrhAjtpKq+9J9IBQGluGLSrZAWSRtBvyBEwt/zXd+qzTcPWkm9vHTv8x7T/lf8FxGnBmzxH4KMQXBTdULJ/5KNh8LJnN/RzD61K03VBUZ7pTTs8l0b/WWqi7FalB6MpeG/RD9r5Y/KhcfYLlLU3Cfod+ysjHlh8fttC8uByA5B65pdZqGTudVTv8AFNGT6MV1IxuDu1IPiN/UvGxK3iqXNN2Oc072kt9SD2QWowryVS65aQj7SrqG+ATSW9F7KXp+FnTDNlY93ltjk9ppKD07hWuFeeKbh20s3tnQSeVCB7BapWl6oarHdKaB3kulZ6y5BeOBYwKpKbqiYv8AyUbh4WTNd+jmBSlNw/6Md28VQzzI3j9H3/RBY+BYwLjqfho0K7bO5nlwy+trSFK0/CPoh/a1sHnOMftgIJzAjAs0VZFMwPhkZKwkgPY5r2kjaMTSQl8CBvgWcCXwIwIEMCE4wIQK4UYUphRhQJ4UYUphRhQJ4UYUphRhQJ4V584RR2TqfvB7LV6Hwrz3wjd86n7wew1BwOnhmzxH4JlRRgvAPh9Sf6fGbPEfgmVB246fUgfmgb4Ufw0b/wBE5C3agZfwi/OP1SbtDHcP0UuwrN0EIdEO3FJu0S7cfQuhD1tiQcu7R7kmaRy6sOWr2NPMPQg5M0zlgxO3LqXUzPqhJmiZu9aDlyw7liy6U6PZ4fSm0uj23QQSypZ+jPCo2piwuLd2SD0hwEd52/fzetqsLCq+4Be87fv5v9KsXCgTwowpTCjCgTwoSmFCBSyLLayLINbIstrIsg1siy2siyDWy89cI47J1P3g9hi9D2XnjhIHZOp+8HsNQcFp7azp+CY0Pbjp9RT7T30PO+CY0Hbjp9RQTDQlALLUOsum1e1VFVSTPBtM2UNhB2SHi3PdF4CQAQd+XOiueaUpZdRo/VqKQ0Awn/qIpXS2cWWDJHgSXII7UWtbm8IUNWNglkbHSwyBxeWtDpRIXgmzLNwAtJ27TtREcXLF1MaT0RDThzHzF1Q0DExjA6Njri8bpS4HEBe9mkA5X2rei0DG6m4+Sfim8ZxQvE9932LssJzGEXvzHK3OQhLrBKlKLQUszncVYxsxXld83GAOdznZNvduRz5QSMWh5XzcVGBK82txbg9uYB7YZC1877EDHGtg5STdV6k8bZgvFHxzxjZcR58oWOew5DNR0FHI88hjnXNhha52Z2AWG1Am4pGTatpAb5pIlRQ5Q2lO7P8AH8ApdxURpTuz/H8Aqj0XwBd5x+Im/wBCsiyrjqfx2H/xEvqYrJsg1siy2siyDWyFtZCo3QhCgEIQgEIQgF544R++lT5bfYYvQ6888I/fSp8tvsMQcBrAc2ed8ExoO3HT6inusX0PO+CY6PPzg6fUgmAuk/jIj0fTshktK2pfO8WOJrm4REb7LZX6Fza3YEVZuitYIH6QY4PjiaKAtju9oayeVwlcwvPOHOI6PGoV+kuIqoKiesFVNE9mNjGlzQzMPDZjZrnDPYOfauPCyiOgrdVah8pdTg1MUjzgmjBcMze0lu5uF8w61l08uipBo6lijpoqgnrkyPcSGROa/CXiQPaBz5k/RVeNcQMic9u3PxpQVUmDBjdgvfBidhuOfDe10E7T1sbYX0NVcNEnGMmhLZQyS1sw02ljOWw3HqWpXMpmzUc7yxk4jkjqo2ntS27MbDZxjc02Ldoz2qA0fpaencXQSOjcRhJabXFwbHpA9C3p9NTNmM2LHIb3dIGy4rixxCQEHJB02q2jnU76vEWvjdo+Z7XxnEyVpIbiZe17HECDYixTg6w1TdCNlE8nG9dcXixXIaGGzc+awGxcy7WWoc6Rzn3MkLoDsaBG6xsxrbBoBF7Deb3uU0/jMvWxpsjEZBLa2YeBh5J5gRtCDo9WwypY2aodiNC+SaS/bSQnFM0E/SPXAcP/ALVxNZUuke57u2e5zzbZdxLjbpKk6fTBZSywBo+edGXvub4Y7kMtuLiD0JjWOhMUOAESASCXbY8smMi/PhNjbLJvPdRTRxyUVpbuz/H8ApS6jNL93f4/gER6L6n7vP8A4iX1MVlKtOp970f4iX1MVlqgQhCAshCEGUIQgEIQgEIQgF574SB2UqfLb7ti9CLz3wjd9Kny2+7Ygr/WIZs8Tvgo+g7cdPqUjrFtZ4nfBR9D246UEvdP9H6MdLHM9pHzLGvcDcEhzxHyea4LhtUc1ddweBhfUB9rCFkjrnbHDNHLILc5IaB0m6KaSarPiklbMbcXS9c3bc3xYWxtNxldzgCl5tWA2sp6cFx45lO4mwuONaHPtzG3Kz8Gacaf1oZPAXBxM9Q2BkzbOGBkAeS29rEPe5rrD6uea6mPS9PHpGmxsgAdSxObUHtg4MLWtx4sAGVr4Rt8SI5ig1RilHKqWxOklkip2va48Zxbg3E5w7W5NhltBUK3RjhUCCTkHjRG87cJLg0nw2vddFU6DqZ46J9O0uHFBpe0DBHNx0j343fRsXA3O5RusFUybSUj2EYHTizhmCA5rcQ8dr/uqMVmp87aqSnZZ/FkYpTyIw0ta7E9xyYLOG0qHq6UxuwlzHGwN2PDxnzXHP4F2+tOnIjV1lLUAiJ8rHCSPN8b2RtaHOabcY3IXbfI7Fx2l9FGB7RiD2PYJI5AHNxsNwDhdm03a4WO5QOotVK51sNNNmSBeNzdgxfStzAqKnpZGAF7XNxYsNwRiwuLHW32cCPGF2WlK2QaFpXCSQOdUShzsbwTYy5E3zytzpWLQLKiHRbXTRxktkAY4SYpLzl5DMILb2vtLdqDjDoeouWiGUlpIcBG8kEWuDYZEXUdNEWkhwIINiCCCCOYg7CrN0rG0U1XIajrfj9IShr8MrrtgLg1jeLzbm05/wBNlWczy5xJOIkklxJNzvucz0qKRKi9Kd2f4/gFKOUZpTuzvGPUFUeiup8PYg/iZfVGrMVZdT33oP4mX2Y1ZqAQhCAQhCDKEIQCEIQCEIQC8+cInfSp8tvu2L0GvP3CL30qfLb7tiCv9YhmzzvgoyiHKHT6lKax7WeJ3wUbSduP75kEqxbA/stGLa6K3YUoE50Foh9TOyFhDS7FyjezQ1pc4m3gBUtDqe/r11I+RjXMYXmQXLByQ4YsrjtmjpREM2c2sCbc4vl6FqSpaj1Zc6omhlkbCKfEZpXAlrQ1wYLAZm5cLDwpSq1QqGTNjaY5A9nGxyCRjY3syF2ueQCbkZeFAwh01URzGZkjmyuvd4sCcW2+Vs7BN6qrlmeXyvdI87XOJcTbZmVOV+pVTCPnDCHY2RhglaXkyWDSG7rkf+lGDREvGSx2GKESukzFgIb47Hn2G29Am6vlMIhLvmg8yBlhk8ixINrjLwpV2sE+GnaCGmmLjE4CzhicHG+djmN3pSk2rtQ2MSO4oMLS9vz8ALmj6TG47u6AkKTQVTNcxRPeAA42bzHYRfbex2X2IJBmu8gh4t8EMpEskzHyMLgySUkvIjvgPbOtcZXXPaQrXzSGSQgudtIa1t7ADY0ADIDmWJQdiRIUCThkozSndndHqClXhRWle6u6PUFR6I6nrvS78VL7MSs5Vh1PPel34qX2IlZ6AQhCAQhCDKEIQCEIQCEIQCoDhF751Plt92xX+qC4RW9k6ny2e7Ygr7WQZs874KMpRyh/fMpTWTazzvgoymPKHT6kEkwJQNWkZz6UpiyRXTajsHGVDiAQ2kn5JtyicIw2O3nNvApeudipn1mLlS0MEOLK/HNlbHJtH/w3PPyvCuEW7HnZ0ojvNL0BmjrJIQZHTiinLWgucY3B5lIaOYSt3ZYUwrnGOPRscwwvjcZC02DmRPma6MPBzabAnPmIXLR1cjHYmPc02tdrnNNt1wb2WrpSSS4kk7STcnxkoOy1ot/HQDkOPpubwReNP6ulpgdLSRukMwa+N4e2NrWmaTPAWkl2Y2m2XjXAurpC8PL3F4IIeXEuBbbDmc8rC3iW02lJnvke6R2KXKUg4cYNrhwbYEZD0IOw160dEZhBFHUPmghibyA10TYw0uuWtbiBzJJ8aRr9HNcKJxe9jY6BkpdGwyOs2Vxu0A8ntu2JsCBdQtfrhWzNDZJnYcr4QI8VsgXlgGIgZZrSXWWo4yF+INdDGIo3NAacAuAHW25EjpQI6z1jJ6mWaNpY2RxdY5m+Vybbzc9KiCFK6QrhK8uwtZfMtYMLb85Avlc59Ki3opM/uojS3dndHqClionS/dndHqCg9DdTx3pf+Kl9iJWgqu6nbvS/8XL7uFWiqgQhCAQhCDKE165duCOuXbggdITXrl24I65duCB0hNeuXbgjrl24IHSoPhFHZOo8pvu2K8uuXbgqM4QTfSVQf6m+7Yg4DWUdp53wUXT9sP75lK6y/Q874KKpxykD5hS903aUq0opTEt43JCyWZsRG7ypHQeg31Lnhr442sbifJI7AxoLg0XO8uIAUZIVN0dO46MqHtBN6mBr7XJDGslcCQNgxkZncg1l1VqW1Ipi1okc0vacbcDmBpfjD9mGzTn4E30poGenAMrQ0HJpD43g+LA4rttEFhfRx1LHGVujpxhuAcDuMDA5pBJJhvYc1xt5uErJKZzhxEbo2/1vD3HdezWgZeNA0w5EIK3kbYrTnQASRalnpIoEZConS/dndHqCl5RkVEaX7s7o9QRXoTqdu9Un4uX3cKtFVP1PcxGi5LW/7uT3cKs7rl24Ih0hNeuXbgjrl24IHSE165d4EIM4EYEthRhQI4EYEthRhQI4EYEthRhQI4FRvCAOyVR5TfdsV8YVRHCEOydR5TfdsQcBrIM2ed8FEwDlf3uUvrH9DzvgomEZoHbUsxIro6XQEb9GS1Ye7jIZWsLLDCWuw2de1wbvP5UVCBKxhS3yTnZUwQyckVBj4uS12lsmHlebiFxzLGk9ASQRRyOcCJHSssAeQ+J5Y5jv6sr/ALoiLdZOaDS08BJgkfESLOLHFtxuNtqXh0HI5sTiWtE7yyMOxXcRblWaDyS4ht953ZrOmtDtpyW8fFI9rix7GCW7SL4rlzA02ItkSgaw6VqGy8c2R4lNwZMRLzcYTdxz2ZJpdSjNAVHXApi3DKb2ByBs0vFjuIGRStFqbXzMD46eQscAWuIDA5rtjhiIuPFzIInjVlrhdSlZqnURQzSvwAQSiKVoddwc4NLSLZFvLbz9C1r9V6yCJsssLmxuAIdkQMXah1jySdxQMJAm6dto5C5jcJvJhwA5YsdgwgnmJITeSMtJDhZwJBG4jIgoG8+zoKidL92d0eyFLT7OhROlu7O832Qir76nodi5fxcnuoVaGBVn1Ow7Fy/i5PdQq0sKIRwIwJbCjCgRwLCXwoVCqEIUAhCEAhCEAqE4Qe+VT5bfdsV9qheEDvlU+W32GIOB1k+h53wUTDtUvrIO0874KIh2oHQXa6AaDoiojBGKasporHbZ2EjDntuD0A+McUCnUdU9oIaSAS1xAJHKZfA7xi7rHwlFWjDpmOTSj4JLhlNM2aC4NwaePDMwD+prcXNnHvK5zV69bSVVMADIHiqgFwDcuwytHgwlpy51ysdY8OMmJ2M4rvxHEcYIdd203BIO+6SjmLe1JBsRcEg2IsRlzEIiw9C4H6ZpoAQ5tJDxYcDcOkijcXOB3Yybb8PhULX6FknfHI2kdTxSysZidI55kMsmHGBJyiLu2gWXNUVbJC8SRPMb29q5psRcWNj4iQlnaZnfMJnyOdMHB4kcbuDmm4IvkLHm2ILLGmYpq6V5IDqF0743c7qfiXscwc5wS2I+8PjXOaBlH8Fr/rcZB6C5lv1v/ZXKDSsoe9wccUjXskdldwk7e/j3rEFdKxj2NeWslAEjQcnhpuMQ8BQdfqhBxmjp4zmJayji5uTje3E7PwZLWh0pI+fSgkuWPhqXP2kMeyQCLZssbMHRuXKQaSlZG6NrrNc+OQ7bh8WLA4Z5HlH0DcntfrTVVDXNleLPIL8MccZkLb4TIWNBfa52oO9ip4pJaSkIHG0zKOZrhYEjE01EZPgaWyDyXb1XumJRLPM8G+KWR2XOC8kFLO1inNV10S3jRY9qA3JuDYP6Uzk0i8xsjyIjxYTYX5ZBcCecXFwDsud6BhN8FE6W7qfE31BSkj/iozS/dT4m+oIL/wCpz71zfi3+6hVqqqepyPYyb8W73UKtZAIQhAWQhCDKEIQCEIQCEIQCoXX89kqnyx7DFfSoXX4dkqnyx7DUHA6x/Q874KKh2qW1kGbPO+CiYwgchKlN0qCopS6wnGj6QSytjL2R4r8uQ4WNsCbuPNst0pxpbRkUJAZUxT328WJLDO2Zc0A9BVGmh9EvqZCxha0hj5HOeS1oZGMTiSATkM7AFOptW3iF00UsVRHHbjDEX4o8V8JeyRjXBuW0AhOdSnASzE5EUVWQdx4l3h3XSbNYWMhfFTwNhMzBHNIJJJHvZztaHZMDjmbZoiHlgcy2JpbiaHNuLXa7tXC/Md6c1OjJY4opXgBk2Mxm4zEbsLrjmzXR6/6FqOuXv4mTioooWcYWYWWjiYDY2w7biwvmpHW3R7esI4myxudSRwyGMEiQB4LJy5hGXLMHPvvbnDnKPUjSEoBbTSAOIALm4Byth5dsvDsWtBqjWzcZxUJfxTsDwC24eNrBnyiNwUwZj8nr3OLr2xNz9S4B8FrKLqppYKXR5jJBLpqhttpl40RtyG04YmDzyEEI8EEgggi4IORBG0Eb1q4qa18c3+JVOEW+czG5+FuMfmuoEuRScpUdpfup8TfUFISqP0x3U+JvqCC/OpxPY2f8W73UKthVN1OJ7HT/AIo+6iVsogQhCAQhCDKEIQCEIQCEIQCoXX7vlU+WPYar6VCa+nslU/eD2GoOF1kGbPO+Ch4zmpfWTazxO+Ch40DloyWwWjStiVFbEoBWhQEDqnrHx4sBw42OjdkDdjxZwzGVxlkkQVrdF1QtJUPcQXOLiLWLiXHLYM+ZPv4/MZ3zvIe+Rr2yBws17XsMZaWtsLYbZDnaFGYkYkDpukZRC6EPPFOcHuZzF7RYO8dk9oNbKuCIRRyANa4vZeON5jcSCXRuc0lhuL5Heocla4kG75CSSSSSSSTmSTmSSdpWEmSsgoBwv6Ex0wPnT5LfUE7c5NdL9181vqQXx1OB7H1H4r/ajVtKo+pw/wCxqfxP+0xW4iBCEIBCEIMoQhAIQhAIQhBhzlQevZ7I1P3n+lqvCuqMIVEa4uJrZyb5vuPCLAAj0IOM1lObPO+CiGqX1i+h53wUQRkgWaVsSmnSfSUXO8+kqB0Vmya3O8+krBcd59JQPQs2UfjO8+krHGu3n0lUSCCVHiV28+krV0rt59JQSBK1uo7jnbz6SsiZ28+kqCRKyCo0yu3n0rXj3/WPpQP3FNdLn53zW+pI8a7efStZHl203O/4Ki/Opvf/ANFU/iG+7argBVG8AFZgpqgb5mn/ACBXXTy3CBdCEIBCEIMoQhAIQhALBWUIInSkZIKrrTmiMbnBwvn/AHbcrVlhuomp0OC4m3OgozTWokr3NwOAAv2wN+bcFGHg5qfrs/z/ALK/ZNAA8y0Or43IKE/lxUfXZ6H/ALLH8t6j67PQ/wDZX38nxuR8nxuQUL/Leo+uz0O/ZH8tqj67PQ79lfXyfG5HyeG5BQh4NZ/tGehyx/LSf7Rnocr8+Tw3I+Tw3IKDHBnP9o38rkO4M5/tG/lcr8+Tw3I+Tw3IKB/ljP8AaN/K791sODGb7Vv5Hfur7+Tw3I+Tw3IKD/ljN9q38jv3QeC+b7Vv5D+6vz5PDcj5PDcgoL+V8v2rfyH/AJI/ldL9qP8A8z/yV+/J0bkfJ4bkHB8Guqz6RkjS7HieHXDS21m23lWto8Gya6N0QGA5c6lY4rIFAhCEAhCEGUIQgEIQgEIQgwtShCDBWChCowsoQgEIQgEIQgwsoQoBCEKjCyEIQCEIQbNWQhCgyhCEGEIQiv/Z" id="189" name="Google Shape;189;p2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90" name="Google Shape;190;p24"/>
          <p:cNvPicPr preferRelativeResize="0"/>
          <p:nvPr/>
        </p:nvPicPr>
        <p:blipFill rotWithShape="1">
          <a:blip r:embed="rId3">
            <a:alphaModFix/>
          </a:blip>
          <a:srcRect b="0" l="0" r="0" t="0"/>
          <a:stretch/>
        </p:blipFill>
        <p:spPr>
          <a:xfrm>
            <a:off x="5500688" y="3048000"/>
            <a:ext cx="3286125" cy="3286125"/>
          </a:xfrm>
          <a:prstGeom prst="rect">
            <a:avLst/>
          </a:prstGeom>
          <a:noFill/>
          <a:ln>
            <a:noFill/>
          </a:ln>
        </p:spPr>
      </p:pic>
      <p:sp>
        <p:nvSpPr>
          <p:cNvPr id="191" name="Google Shape;191;p24"/>
          <p:cNvSpPr/>
          <p:nvPr/>
        </p:nvSpPr>
        <p:spPr>
          <a:xfrm>
            <a:off x="914400" y="3581400"/>
            <a:ext cx="5000625" cy="17541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GB" sz="1800">
                <a:solidFill>
                  <a:srgbClr val="FF0000"/>
                </a:solidFill>
                <a:latin typeface="Arial"/>
                <a:ea typeface="Arial"/>
                <a:cs typeface="Arial"/>
                <a:sym typeface="Arial"/>
              </a:rPr>
              <a:t> We are drowning in data, but starving for knowledge!</a:t>
            </a:r>
            <a:endParaRPr/>
          </a:p>
          <a:p>
            <a:pPr indent="0" lvl="0" marL="0" marR="0" rtl="0" algn="l">
              <a:spcBef>
                <a:spcPts val="0"/>
              </a:spcBef>
              <a:spcAft>
                <a:spcPts val="0"/>
              </a:spcAft>
              <a:buNone/>
            </a:pPr>
            <a:r>
              <a:t/>
            </a:r>
            <a:endParaRPr b="1" i="1" sz="1800">
              <a:solidFill>
                <a:srgbClr val="FF0000"/>
              </a:solidFill>
              <a:latin typeface="Arial"/>
              <a:ea typeface="Arial"/>
              <a:cs typeface="Arial"/>
              <a:sym typeface="Arial"/>
            </a:endParaRPr>
          </a:p>
          <a:p>
            <a:pPr indent="0" lvl="0" marL="0" marR="0" rtl="0" algn="l">
              <a:spcBef>
                <a:spcPts val="0"/>
              </a:spcBef>
              <a:spcAft>
                <a:spcPts val="0"/>
              </a:spcAft>
              <a:buNone/>
            </a:pPr>
            <a:r>
              <a:rPr b="1" lang="en-GB" sz="1800">
                <a:solidFill>
                  <a:srgbClr val="FF0000"/>
                </a:solidFill>
                <a:latin typeface="Arial"/>
                <a:ea typeface="Arial"/>
                <a:cs typeface="Arial"/>
                <a:sym typeface="Arial"/>
              </a:rPr>
              <a:t> Knowledge Discovery is needed to make sense and use of data.</a:t>
            </a:r>
            <a:endParaRPr/>
          </a:p>
          <a:p>
            <a:pPr indent="0" lvl="0" marL="0" marR="0" rtl="0" algn="l">
              <a:spcBef>
                <a:spcPts val="0"/>
              </a:spcBef>
              <a:spcAft>
                <a:spcPts val="0"/>
              </a:spcAft>
              <a:buNone/>
            </a:pPr>
            <a:r>
              <a:t/>
            </a:r>
            <a:endParaRPr b="1" i="1" sz="1800">
              <a:solidFill>
                <a:srgbClr val="FF0000"/>
              </a:solidFill>
              <a:latin typeface="Arial"/>
              <a:ea typeface="Arial"/>
              <a:cs typeface="Arial"/>
              <a:sym typeface="Arial"/>
            </a:endParaRPr>
          </a:p>
        </p:txBody>
      </p:sp>
    </p:spTree>
  </p:cSld>
  <p:clrMapOvr>
    <a:masterClrMapping/>
  </p:clrMapOvr>
  <p:transition spd="med">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GB" sz="3200"/>
              <a:t>Types of Machine Learning</a:t>
            </a:r>
            <a:endParaRPr/>
          </a:p>
        </p:txBody>
      </p:sp>
      <p:sp>
        <p:nvSpPr>
          <p:cNvPr id="198" name="Google Shape;198;p25"/>
          <p:cNvSpPr/>
          <p:nvPr/>
        </p:nvSpPr>
        <p:spPr>
          <a:xfrm>
            <a:off x="3200400" y="1981200"/>
            <a:ext cx="2590800" cy="990600"/>
          </a:xfrm>
          <a:prstGeom prst="rect">
            <a:avLst/>
          </a:prstGeom>
          <a:solidFill>
            <a:srgbClr val="5BADFF"/>
          </a:solidFill>
          <a:ln cap="flat" cmpd="sng" w="25400">
            <a:solidFill>
              <a:srgbClr val="25949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2400">
                <a:solidFill>
                  <a:schemeClr val="lt1"/>
                </a:solidFill>
                <a:latin typeface="Arial"/>
                <a:ea typeface="Arial"/>
                <a:cs typeface="Arial"/>
                <a:sym typeface="Arial"/>
              </a:rPr>
              <a:t>Machine Learning</a:t>
            </a:r>
            <a:endParaRPr/>
          </a:p>
        </p:txBody>
      </p:sp>
      <p:sp>
        <p:nvSpPr>
          <p:cNvPr id="199" name="Google Shape;199;p25"/>
          <p:cNvSpPr/>
          <p:nvPr/>
        </p:nvSpPr>
        <p:spPr>
          <a:xfrm>
            <a:off x="994012" y="3746310"/>
            <a:ext cx="2209800" cy="990600"/>
          </a:xfrm>
          <a:prstGeom prst="rect">
            <a:avLst/>
          </a:prstGeom>
          <a:solidFill>
            <a:srgbClr val="5BADFF"/>
          </a:solidFill>
          <a:ln cap="flat" cmpd="sng" w="25400">
            <a:solidFill>
              <a:srgbClr val="25949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2400">
                <a:solidFill>
                  <a:schemeClr val="lt1"/>
                </a:solidFill>
                <a:latin typeface="Arial"/>
                <a:ea typeface="Arial"/>
                <a:cs typeface="Arial"/>
                <a:sym typeface="Arial"/>
              </a:rPr>
              <a:t>Supervised</a:t>
            </a:r>
            <a:endParaRPr/>
          </a:p>
        </p:txBody>
      </p:sp>
      <p:sp>
        <p:nvSpPr>
          <p:cNvPr id="200" name="Google Shape;200;p25"/>
          <p:cNvSpPr/>
          <p:nvPr/>
        </p:nvSpPr>
        <p:spPr>
          <a:xfrm>
            <a:off x="3747448" y="3733800"/>
            <a:ext cx="2209800" cy="990600"/>
          </a:xfrm>
          <a:prstGeom prst="rect">
            <a:avLst/>
          </a:prstGeom>
          <a:solidFill>
            <a:srgbClr val="5BADFF"/>
          </a:solidFill>
          <a:ln cap="flat" cmpd="sng" w="25400">
            <a:solidFill>
              <a:srgbClr val="25949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2400">
                <a:solidFill>
                  <a:schemeClr val="lt1"/>
                </a:solidFill>
                <a:latin typeface="Arial"/>
                <a:ea typeface="Arial"/>
                <a:cs typeface="Arial"/>
                <a:sym typeface="Arial"/>
              </a:rPr>
              <a:t>Unsupervised</a:t>
            </a:r>
            <a:endParaRPr/>
          </a:p>
        </p:txBody>
      </p:sp>
      <p:sp>
        <p:nvSpPr>
          <p:cNvPr id="201" name="Google Shape;201;p25"/>
          <p:cNvSpPr/>
          <p:nvPr/>
        </p:nvSpPr>
        <p:spPr>
          <a:xfrm>
            <a:off x="6500884" y="3733800"/>
            <a:ext cx="2209800" cy="990600"/>
          </a:xfrm>
          <a:prstGeom prst="rect">
            <a:avLst/>
          </a:prstGeom>
          <a:solidFill>
            <a:srgbClr val="5BADFF"/>
          </a:solidFill>
          <a:ln cap="flat" cmpd="sng" w="25400">
            <a:solidFill>
              <a:srgbClr val="25949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2400">
                <a:solidFill>
                  <a:schemeClr val="lt1"/>
                </a:solidFill>
                <a:latin typeface="Arial"/>
                <a:ea typeface="Arial"/>
                <a:cs typeface="Arial"/>
                <a:sym typeface="Arial"/>
              </a:rPr>
              <a:t>Reinforcement</a:t>
            </a:r>
            <a:endParaRPr/>
          </a:p>
        </p:txBody>
      </p:sp>
      <p:cxnSp>
        <p:nvCxnSpPr>
          <p:cNvPr id="202" name="Google Shape;202;p25"/>
          <p:cNvCxnSpPr>
            <a:stCxn id="198" idx="2"/>
            <a:endCxn id="199" idx="0"/>
          </p:cNvCxnSpPr>
          <p:nvPr/>
        </p:nvCxnSpPr>
        <p:spPr>
          <a:xfrm rot="5400000">
            <a:off x="2910000" y="2160600"/>
            <a:ext cx="774600" cy="2397000"/>
          </a:xfrm>
          <a:prstGeom prst="bentConnector3">
            <a:avLst>
              <a:gd fmla="val 50000" name="adj1"/>
            </a:avLst>
          </a:prstGeom>
          <a:noFill/>
          <a:ln cap="flat" cmpd="sng" w="25400">
            <a:solidFill>
              <a:srgbClr val="2DCACA"/>
            </a:solidFill>
            <a:prstDash val="solid"/>
            <a:round/>
            <a:headEnd len="med" w="med" type="none"/>
            <a:tailEnd len="med" w="med" type="stealth"/>
          </a:ln>
        </p:spPr>
      </p:cxnSp>
      <p:cxnSp>
        <p:nvCxnSpPr>
          <p:cNvPr id="203" name="Google Shape;203;p25"/>
          <p:cNvCxnSpPr>
            <a:stCxn id="198" idx="2"/>
            <a:endCxn id="201" idx="0"/>
          </p:cNvCxnSpPr>
          <p:nvPr/>
        </p:nvCxnSpPr>
        <p:spPr>
          <a:xfrm flipH="1" rot="-5400000">
            <a:off x="5669850" y="1797750"/>
            <a:ext cx="762000" cy="3110100"/>
          </a:xfrm>
          <a:prstGeom prst="bentConnector3">
            <a:avLst>
              <a:gd fmla="val 50000" name="adj1"/>
            </a:avLst>
          </a:prstGeom>
          <a:noFill/>
          <a:ln cap="flat" cmpd="sng" w="25400">
            <a:solidFill>
              <a:srgbClr val="2DCACA"/>
            </a:solidFill>
            <a:prstDash val="solid"/>
            <a:round/>
            <a:headEnd len="sm" w="sm" type="none"/>
            <a:tailEnd len="med" w="med" type="stealth"/>
          </a:ln>
        </p:spPr>
      </p:cxnSp>
      <p:cxnSp>
        <p:nvCxnSpPr>
          <p:cNvPr id="204" name="Google Shape;204;p25"/>
          <p:cNvCxnSpPr>
            <a:stCxn id="198" idx="2"/>
            <a:endCxn id="200" idx="0"/>
          </p:cNvCxnSpPr>
          <p:nvPr/>
        </p:nvCxnSpPr>
        <p:spPr>
          <a:xfrm flipH="1" rot="-5400000">
            <a:off x="4293000" y="3174600"/>
            <a:ext cx="762000" cy="356400"/>
          </a:xfrm>
          <a:prstGeom prst="bentConnector3">
            <a:avLst>
              <a:gd fmla="val 50000" name="adj1"/>
            </a:avLst>
          </a:prstGeom>
          <a:noFill/>
          <a:ln cap="flat" cmpd="sng" w="25400">
            <a:solidFill>
              <a:srgbClr val="2DCACA"/>
            </a:solidFill>
            <a:prstDash val="solid"/>
            <a:round/>
            <a:headEnd len="sm" w="sm" type="none"/>
            <a:tailEnd len="med" w="med" type="stealth"/>
          </a:ln>
        </p:spPr>
      </p:cxnSp>
      <p:cxnSp>
        <p:nvCxnSpPr>
          <p:cNvPr id="205" name="Google Shape;205;p25"/>
          <p:cNvCxnSpPr>
            <a:endCxn id="206" idx="0"/>
          </p:cNvCxnSpPr>
          <p:nvPr/>
        </p:nvCxnSpPr>
        <p:spPr>
          <a:xfrm rot="5400000">
            <a:off x="1130078" y="4894458"/>
            <a:ext cx="704100" cy="388800"/>
          </a:xfrm>
          <a:prstGeom prst="bentConnector3">
            <a:avLst>
              <a:gd fmla="val 50007" name="adj1"/>
            </a:avLst>
          </a:prstGeom>
          <a:noFill/>
          <a:ln cap="flat" cmpd="sng" w="25400">
            <a:solidFill>
              <a:srgbClr val="2DCACA"/>
            </a:solidFill>
            <a:prstDash val="solid"/>
            <a:round/>
            <a:headEnd len="med" w="med" type="none"/>
            <a:tailEnd len="med" w="med" type="stealth"/>
          </a:ln>
        </p:spPr>
      </p:cxnSp>
      <p:cxnSp>
        <p:nvCxnSpPr>
          <p:cNvPr id="207" name="Google Shape;207;p25"/>
          <p:cNvCxnSpPr/>
          <p:nvPr/>
        </p:nvCxnSpPr>
        <p:spPr>
          <a:xfrm flipH="1" rot="-5400000">
            <a:off x="2255327" y="4914581"/>
            <a:ext cx="640200" cy="325800"/>
          </a:xfrm>
          <a:prstGeom prst="bentConnector3">
            <a:avLst>
              <a:gd fmla="val 50000" name="adj1"/>
            </a:avLst>
          </a:prstGeom>
          <a:noFill/>
          <a:ln cap="flat" cmpd="sng" w="25400">
            <a:solidFill>
              <a:srgbClr val="2DCACA"/>
            </a:solidFill>
            <a:prstDash val="solid"/>
            <a:round/>
            <a:headEnd len="sm" w="sm" type="none"/>
            <a:tailEnd len="med" w="med" type="stealth"/>
          </a:ln>
        </p:spPr>
      </p:cxnSp>
      <p:sp>
        <p:nvSpPr>
          <p:cNvPr id="206" name="Google Shape;206;p25"/>
          <p:cNvSpPr/>
          <p:nvPr/>
        </p:nvSpPr>
        <p:spPr>
          <a:xfrm>
            <a:off x="513502" y="5440908"/>
            <a:ext cx="1548452" cy="660780"/>
          </a:xfrm>
          <a:prstGeom prst="rect">
            <a:avLst/>
          </a:prstGeom>
          <a:solidFill>
            <a:srgbClr val="5BADFF"/>
          </a:solidFill>
          <a:ln cap="flat" cmpd="sng" w="25400">
            <a:solidFill>
              <a:srgbClr val="25949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2000">
                <a:solidFill>
                  <a:schemeClr val="lt1"/>
                </a:solidFill>
                <a:latin typeface="Arial"/>
                <a:ea typeface="Arial"/>
                <a:cs typeface="Arial"/>
                <a:sym typeface="Arial"/>
              </a:rPr>
              <a:t>Regression</a:t>
            </a:r>
            <a:endParaRPr/>
          </a:p>
        </p:txBody>
      </p:sp>
      <p:sp>
        <p:nvSpPr>
          <p:cNvPr id="208" name="Google Shape;208;p25"/>
          <p:cNvSpPr/>
          <p:nvPr/>
        </p:nvSpPr>
        <p:spPr>
          <a:xfrm>
            <a:off x="2200138" y="5397690"/>
            <a:ext cx="1547310" cy="660780"/>
          </a:xfrm>
          <a:prstGeom prst="rect">
            <a:avLst/>
          </a:prstGeom>
          <a:solidFill>
            <a:srgbClr val="5BADFF"/>
          </a:solidFill>
          <a:ln cap="flat" cmpd="sng" w="25400">
            <a:solidFill>
              <a:srgbClr val="25949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2000">
                <a:solidFill>
                  <a:schemeClr val="lt1"/>
                </a:solidFill>
                <a:latin typeface="Arial"/>
                <a:ea typeface="Arial"/>
                <a:cs typeface="Arial"/>
                <a:sym typeface="Arial"/>
              </a:rPr>
              <a:t>Classification</a:t>
            </a:r>
            <a:endParaRPr sz="2400">
              <a:solidFill>
                <a:schemeClr val="lt1"/>
              </a:solidFill>
              <a:latin typeface="Arial"/>
              <a:ea typeface="Arial"/>
              <a:cs typeface="Arial"/>
              <a:sym typeface="Arial"/>
            </a:endParaRPr>
          </a:p>
        </p:txBody>
      </p:sp>
    </p:spTree>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GB"/>
              <a:t>Learning Pipeline</a:t>
            </a:r>
            <a:endParaRPr/>
          </a:p>
        </p:txBody>
      </p:sp>
      <p:sp>
        <p:nvSpPr>
          <p:cNvPr id="214" name="Google Shape;214;p26"/>
          <p:cNvSpPr txBox="1"/>
          <p:nvPr/>
        </p:nvSpPr>
        <p:spPr>
          <a:xfrm>
            <a:off x="3966950" y="2545314"/>
            <a:ext cx="1901190" cy="461665"/>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chemeClr val="dk1"/>
                </a:solidFill>
                <a:latin typeface="Arial"/>
                <a:ea typeface="Arial"/>
                <a:cs typeface="Arial"/>
                <a:sym typeface="Arial"/>
              </a:rPr>
              <a:t>Training Set</a:t>
            </a:r>
            <a:endParaRPr sz="1800">
              <a:solidFill>
                <a:schemeClr val="dk1"/>
              </a:solidFill>
              <a:latin typeface="Arial"/>
              <a:ea typeface="Arial"/>
              <a:cs typeface="Arial"/>
              <a:sym typeface="Arial"/>
            </a:endParaRPr>
          </a:p>
        </p:txBody>
      </p:sp>
      <p:sp>
        <p:nvSpPr>
          <p:cNvPr id="215" name="Google Shape;215;p26"/>
          <p:cNvSpPr txBox="1"/>
          <p:nvPr/>
        </p:nvSpPr>
        <p:spPr>
          <a:xfrm>
            <a:off x="3501790" y="3977155"/>
            <a:ext cx="2743199" cy="461665"/>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chemeClr val="dk1"/>
                </a:solidFill>
                <a:latin typeface="Arial"/>
                <a:ea typeface="Arial"/>
                <a:cs typeface="Arial"/>
                <a:sym typeface="Arial"/>
              </a:rPr>
              <a:t>Learning Algorithm</a:t>
            </a:r>
            <a:endParaRPr sz="1800">
              <a:solidFill>
                <a:schemeClr val="dk1"/>
              </a:solidFill>
              <a:latin typeface="Arial"/>
              <a:ea typeface="Arial"/>
              <a:cs typeface="Arial"/>
              <a:sym typeface="Arial"/>
            </a:endParaRPr>
          </a:p>
        </p:txBody>
      </p:sp>
      <p:sp>
        <p:nvSpPr>
          <p:cNvPr id="216" name="Google Shape;216;p26"/>
          <p:cNvSpPr/>
          <p:nvPr/>
        </p:nvSpPr>
        <p:spPr>
          <a:xfrm>
            <a:off x="4682318" y="4496871"/>
            <a:ext cx="492456" cy="863261"/>
          </a:xfrm>
          <a:prstGeom prst="downArrow">
            <a:avLst>
              <a:gd fmla="val 50000" name="adj1"/>
              <a:gd fmla="val 50000" name="adj2"/>
            </a:avLst>
          </a:prstGeom>
          <a:solidFill>
            <a:schemeClr val="accent1"/>
          </a:solidFill>
          <a:ln cap="flat" cmpd="sng" w="25400">
            <a:solidFill>
              <a:srgbClr val="25949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7" name="Google Shape;217;p26"/>
          <p:cNvSpPr txBox="1"/>
          <p:nvPr/>
        </p:nvSpPr>
        <p:spPr>
          <a:xfrm>
            <a:off x="3941926" y="5427271"/>
            <a:ext cx="1901190" cy="461665"/>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2400">
                <a:solidFill>
                  <a:schemeClr val="dk1"/>
                </a:solidFill>
                <a:latin typeface="Arial"/>
                <a:ea typeface="Arial"/>
                <a:cs typeface="Arial"/>
                <a:sym typeface="Arial"/>
              </a:rPr>
              <a:t>Hypothesis</a:t>
            </a:r>
            <a:endParaRPr sz="1800">
              <a:solidFill>
                <a:schemeClr val="dk1"/>
              </a:solidFill>
              <a:latin typeface="Arial"/>
              <a:ea typeface="Arial"/>
              <a:cs typeface="Arial"/>
              <a:sym typeface="Arial"/>
            </a:endParaRPr>
          </a:p>
        </p:txBody>
      </p:sp>
      <p:sp>
        <p:nvSpPr>
          <p:cNvPr id="218" name="Google Shape;218;p26"/>
          <p:cNvSpPr txBox="1"/>
          <p:nvPr/>
        </p:nvSpPr>
        <p:spPr>
          <a:xfrm>
            <a:off x="6536142" y="5447663"/>
            <a:ext cx="1901190" cy="461665"/>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2400">
                <a:solidFill>
                  <a:schemeClr val="dk1"/>
                </a:solidFill>
                <a:latin typeface="Arial"/>
                <a:ea typeface="Arial"/>
                <a:cs typeface="Arial"/>
                <a:sym typeface="Arial"/>
              </a:rPr>
              <a:t>Prediction</a:t>
            </a:r>
            <a:endParaRPr sz="1800">
              <a:solidFill>
                <a:schemeClr val="dk1"/>
              </a:solidFill>
              <a:latin typeface="Arial"/>
              <a:ea typeface="Arial"/>
              <a:cs typeface="Arial"/>
              <a:sym typeface="Arial"/>
            </a:endParaRPr>
          </a:p>
        </p:txBody>
      </p:sp>
      <p:sp>
        <p:nvSpPr>
          <p:cNvPr id="219" name="Google Shape;219;p26"/>
          <p:cNvSpPr txBox="1"/>
          <p:nvPr/>
        </p:nvSpPr>
        <p:spPr>
          <a:xfrm>
            <a:off x="1282884" y="5440919"/>
            <a:ext cx="1901190" cy="461665"/>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2400">
                <a:solidFill>
                  <a:schemeClr val="dk1"/>
                </a:solidFill>
                <a:latin typeface="Arial"/>
                <a:ea typeface="Arial"/>
                <a:cs typeface="Arial"/>
                <a:sym typeface="Arial"/>
              </a:rPr>
              <a:t>Test Set</a:t>
            </a:r>
            <a:endParaRPr sz="1800">
              <a:solidFill>
                <a:schemeClr val="dk1"/>
              </a:solidFill>
              <a:latin typeface="Arial"/>
              <a:ea typeface="Arial"/>
              <a:cs typeface="Arial"/>
              <a:sym typeface="Arial"/>
            </a:endParaRPr>
          </a:p>
        </p:txBody>
      </p:sp>
      <p:sp>
        <p:nvSpPr>
          <p:cNvPr id="220" name="Google Shape;220;p26"/>
          <p:cNvSpPr/>
          <p:nvPr/>
        </p:nvSpPr>
        <p:spPr>
          <a:xfrm>
            <a:off x="5895436" y="5562567"/>
            <a:ext cx="640706" cy="230833"/>
          </a:xfrm>
          <a:prstGeom prst="rightArrow">
            <a:avLst>
              <a:gd fmla="val 50000" name="adj1"/>
              <a:gd fmla="val 50000" name="adj2"/>
            </a:avLst>
          </a:prstGeom>
          <a:solidFill>
            <a:schemeClr val="accent1"/>
          </a:solidFill>
          <a:ln cap="flat" cmpd="sng" w="25400">
            <a:solidFill>
              <a:srgbClr val="25949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1" name="Google Shape;221;p26"/>
          <p:cNvSpPr/>
          <p:nvPr/>
        </p:nvSpPr>
        <p:spPr>
          <a:xfrm>
            <a:off x="3232978" y="5564841"/>
            <a:ext cx="677101" cy="228559"/>
          </a:xfrm>
          <a:prstGeom prst="rightArrow">
            <a:avLst>
              <a:gd fmla="val 50000" name="adj1"/>
              <a:gd fmla="val 50000" name="adj2"/>
            </a:avLst>
          </a:prstGeom>
          <a:solidFill>
            <a:schemeClr val="accent1"/>
          </a:solidFill>
          <a:ln cap="flat" cmpd="sng" w="25400">
            <a:solidFill>
              <a:srgbClr val="25949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2" name="Google Shape;222;p26"/>
          <p:cNvSpPr/>
          <p:nvPr/>
        </p:nvSpPr>
        <p:spPr>
          <a:xfrm>
            <a:off x="1464860" y="2176826"/>
            <a:ext cx="1066800" cy="1578583"/>
          </a:xfrm>
          <a:prstGeom prst="flowChartMagneticDisk">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dk1"/>
                </a:solidFill>
                <a:latin typeface="Arial"/>
                <a:ea typeface="Arial"/>
                <a:cs typeface="Arial"/>
                <a:sym typeface="Arial"/>
              </a:rPr>
              <a:t>Dataset</a:t>
            </a:r>
            <a:endParaRPr/>
          </a:p>
        </p:txBody>
      </p:sp>
      <p:sp>
        <p:nvSpPr>
          <p:cNvPr id="223" name="Google Shape;223;p26"/>
          <p:cNvSpPr/>
          <p:nvPr/>
        </p:nvSpPr>
        <p:spPr>
          <a:xfrm>
            <a:off x="2667000" y="2653312"/>
            <a:ext cx="1066800" cy="198899"/>
          </a:xfrm>
          <a:prstGeom prst="rightArrow">
            <a:avLst>
              <a:gd fmla="val 50000" name="adj1"/>
              <a:gd fmla="val 50000" name="adj2"/>
            </a:avLst>
          </a:prstGeom>
          <a:solidFill>
            <a:schemeClr val="accent1"/>
          </a:solidFill>
          <a:ln cap="flat" cmpd="sng" w="25400">
            <a:solidFill>
              <a:srgbClr val="25949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4" name="Google Shape;224;p26"/>
          <p:cNvSpPr/>
          <p:nvPr/>
        </p:nvSpPr>
        <p:spPr>
          <a:xfrm>
            <a:off x="1981200" y="3895264"/>
            <a:ext cx="228600" cy="1210136"/>
          </a:xfrm>
          <a:prstGeom prst="downArrow">
            <a:avLst>
              <a:gd fmla="val 50000" name="adj1"/>
              <a:gd fmla="val 50000" name="adj2"/>
            </a:avLst>
          </a:prstGeom>
          <a:solidFill>
            <a:schemeClr val="accent1"/>
          </a:solidFill>
          <a:ln cap="flat" cmpd="sng" w="25400">
            <a:solidFill>
              <a:srgbClr val="25949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5" name="Google Shape;225;p26"/>
          <p:cNvSpPr/>
          <p:nvPr/>
        </p:nvSpPr>
        <p:spPr>
          <a:xfrm>
            <a:off x="4670946" y="3079773"/>
            <a:ext cx="492456" cy="863261"/>
          </a:xfrm>
          <a:prstGeom prst="downArrow">
            <a:avLst>
              <a:gd fmla="val 50000" name="adj1"/>
              <a:gd fmla="val 50000" name="adj2"/>
            </a:avLst>
          </a:prstGeom>
          <a:solidFill>
            <a:schemeClr val="accent1"/>
          </a:solidFill>
          <a:ln cap="flat" cmpd="sng" w="25400">
            <a:solidFill>
              <a:srgbClr val="25949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231" name="Google Shape;231;p27"/>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p>
            <a:pPr indent="-209550" lvl="0" marL="342900" rtl="0" algn="l">
              <a:spcBef>
                <a:spcPts val="0"/>
              </a:spcBef>
              <a:spcAft>
                <a:spcPts val="0"/>
              </a:spcAft>
              <a:buSzPts val="2100"/>
              <a:buNone/>
            </a:pPr>
            <a:r>
              <a:t/>
            </a:r>
            <a:endParaRPr/>
          </a:p>
        </p:txBody>
      </p:sp>
      <p:pic>
        <p:nvPicPr>
          <p:cNvPr id="232" name="Google Shape;232;p27"/>
          <p:cNvPicPr preferRelativeResize="0"/>
          <p:nvPr/>
        </p:nvPicPr>
        <p:blipFill rotWithShape="1">
          <a:blip r:embed="rId3">
            <a:alphaModFix/>
          </a:blip>
          <a:srcRect b="0" l="0" r="0" t="0"/>
          <a:stretch/>
        </p:blipFill>
        <p:spPr>
          <a:xfrm>
            <a:off x="1013915" y="832226"/>
            <a:ext cx="7517309" cy="5766290"/>
          </a:xfrm>
          <a:prstGeom prst="rect">
            <a:avLst/>
          </a:prstGeom>
          <a:noFill/>
          <a:ln>
            <a:noFill/>
          </a:ln>
        </p:spPr>
      </p:pic>
    </p:spTree>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8"/>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GB"/>
              <a:t>Prediction vs Interpretation</a:t>
            </a:r>
            <a:endParaRPr/>
          </a:p>
        </p:txBody>
      </p:sp>
      <p:sp>
        <p:nvSpPr>
          <p:cNvPr id="238" name="Google Shape;238;p28"/>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GB"/>
              <a:t>It is always a trade-off</a:t>
            </a:r>
            <a:endParaRPr/>
          </a:p>
          <a:p>
            <a:pPr indent="-342900" lvl="0" marL="342900" rtl="0" algn="l">
              <a:spcBef>
                <a:spcPts val="560"/>
              </a:spcBef>
              <a:spcAft>
                <a:spcPts val="0"/>
              </a:spcAft>
              <a:buSzPts val="2100"/>
              <a:buChar char="●"/>
            </a:pPr>
            <a:r>
              <a:rPr lang="en-GB"/>
              <a:t>If the goal is high accuracy(e.g. Spam filter) then we do not care ‚why‘ and ‚how‘ the model reaches it </a:t>
            </a:r>
            <a:endParaRPr/>
          </a:p>
          <a:p>
            <a:pPr indent="-342900" lvl="0" marL="342900" rtl="0" algn="l">
              <a:spcBef>
                <a:spcPts val="560"/>
              </a:spcBef>
              <a:spcAft>
                <a:spcPts val="0"/>
              </a:spcAft>
              <a:buSzPts val="2100"/>
              <a:buChar char="●"/>
            </a:pPr>
            <a:r>
              <a:rPr lang="en-GB"/>
              <a:t>If the goal is interpretability(e.g. In Biology, SNPs which predict a certain disease risk) then we care ‚why‘ and ‚how‘</a:t>
            </a:r>
            <a:endParaRPr/>
          </a:p>
        </p:txBody>
      </p:sp>
    </p:spTree>
  </p:cSld>
  <p:clrMapOvr>
    <a:masterClrMapping/>
  </p:clrMapOvr>
  <p:transition spd="med">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9"/>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GB"/>
              <a:t>Supervised Learning</a:t>
            </a:r>
            <a:endParaRPr/>
          </a:p>
        </p:txBody>
      </p:sp>
      <p:sp>
        <p:nvSpPr>
          <p:cNvPr id="245" name="Google Shape;245;p29"/>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GB"/>
              <a:t>Supervised Learning</a:t>
            </a:r>
            <a:endParaRPr/>
          </a:p>
          <a:p>
            <a:pPr indent="-285750" lvl="1" marL="742950" rtl="0" algn="l">
              <a:spcBef>
                <a:spcPts val="480"/>
              </a:spcBef>
              <a:spcAft>
                <a:spcPts val="0"/>
              </a:spcAft>
              <a:buSzPts val="1800"/>
              <a:buFont typeface="Calibri"/>
              <a:buChar char="–"/>
            </a:pPr>
            <a:r>
              <a:rPr lang="en-GB"/>
              <a:t>Where the model is trained on labeled data to make predictions or classify new data.</a:t>
            </a:r>
            <a:endParaRPr/>
          </a:p>
          <a:p>
            <a:pPr indent="-285750" lvl="1" marL="742950" rtl="0" algn="l">
              <a:spcBef>
                <a:spcPts val="480"/>
              </a:spcBef>
              <a:spcAft>
                <a:spcPts val="0"/>
              </a:spcAft>
              <a:buSzPts val="1800"/>
              <a:buFont typeface="Calibri"/>
              <a:buChar char="–"/>
            </a:pPr>
            <a:r>
              <a:rPr lang="en-GB"/>
              <a:t>For example; spam filtering where Large number of email messages labelled as either </a:t>
            </a:r>
            <a:endParaRPr/>
          </a:p>
          <a:p>
            <a:pPr indent="-228600" lvl="2" marL="1143000" rtl="0" algn="l">
              <a:spcBef>
                <a:spcPts val="400"/>
              </a:spcBef>
              <a:spcAft>
                <a:spcPts val="0"/>
              </a:spcAft>
              <a:buSzPts val="1500"/>
              <a:buChar char="●"/>
            </a:pPr>
            <a:r>
              <a:rPr lang="en-GB"/>
              <a:t> spam</a:t>
            </a:r>
            <a:endParaRPr/>
          </a:p>
          <a:p>
            <a:pPr indent="-228600" lvl="2" marL="1143000" rtl="0" algn="l">
              <a:spcBef>
                <a:spcPts val="400"/>
              </a:spcBef>
              <a:spcAft>
                <a:spcPts val="0"/>
              </a:spcAft>
              <a:buSzPts val="1500"/>
              <a:buChar char="●"/>
            </a:pPr>
            <a:r>
              <a:rPr lang="en-GB"/>
              <a:t>non-spam</a:t>
            </a:r>
            <a:endParaRPr/>
          </a:p>
          <a:p>
            <a:pPr indent="-285750" lvl="1" marL="742950" rtl="0" algn="l">
              <a:spcBef>
                <a:spcPts val="480"/>
              </a:spcBef>
              <a:spcAft>
                <a:spcPts val="0"/>
              </a:spcAft>
              <a:buSzPts val="1800"/>
              <a:buFont typeface="Calibri"/>
              <a:buChar char="–"/>
            </a:pPr>
            <a:r>
              <a:rPr lang="en-GB"/>
              <a:t>New email message will then be classified as spam or non-spam</a:t>
            </a:r>
            <a:endParaRPr/>
          </a:p>
          <a:p>
            <a:pPr indent="-171450" lvl="1" marL="742950" rtl="0" algn="l">
              <a:spcBef>
                <a:spcPts val="480"/>
              </a:spcBef>
              <a:spcAft>
                <a:spcPts val="0"/>
              </a:spcAft>
              <a:buSzPts val="1800"/>
              <a:buFont typeface="Calibri"/>
              <a:buNone/>
            </a:pPr>
            <a:r>
              <a:t/>
            </a:r>
            <a:endParaRPr/>
          </a:p>
        </p:txBody>
      </p:sp>
    </p:spTree>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30"/>
          <p:cNvPicPr preferRelativeResize="0"/>
          <p:nvPr/>
        </p:nvPicPr>
        <p:blipFill rotWithShape="1">
          <a:blip r:embed="rId3">
            <a:alphaModFix/>
          </a:blip>
          <a:srcRect b="0" l="0" r="0" t="0"/>
          <a:stretch/>
        </p:blipFill>
        <p:spPr>
          <a:xfrm>
            <a:off x="228600" y="762000"/>
            <a:ext cx="8802267" cy="4953000"/>
          </a:xfrm>
          <a:prstGeom prst="rect">
            <a:avLst/>
          </a:prstGeom>
          <a:noFill/>
          <a:ln>
            <a:noFill/>
          </a:ln>
        </p:spPr>
      </p:pic>
    </p:spTree>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1"/>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GB"/>
              <a:t>Supervised Learning</a:t>
            </a:r>
            <a:endParaRPr/>
          </a:p>
        </p:txBody>
      </p:sp>
      <p:pic>
        <p:nvPicPr>
          <p:cNvPr descr="2007_000032.jpg" id="258" name="Google Shape;258;p31"/>
          <p:cNvPicPr preferRelativeResize="0"/>
          <p:nvPr/>
        </p:nvPicPr>
        <p:blipFill rotWithShape="1">
          <a:blip r:embed="rId3">
            <a:alphaModFix/>
          </a:blip>
          <a:srcRect b="0" l="0" r="0" t="0"/>
          <a:stretch/>
        </p:blipFill>
        <p:spPr>
          <a:xfrm>
            <a:off x="1066800" y="1981200"/>
            <a:ext cx="1524000" cy="1066800"/>
          </a:xfrm>
          <a:prstGeom prst="rect">
            <a:avLst/>
          </a:prstGeom>
          <a:noFill/>
          <a:ln>
            <a:noFill/>
          </a:ln>
        </p:spPr>
      </p:pic>
      <p:pic>
        <p:nvPicPr>
          <p:cNvPr descr="2007_000033.jpg" id="259" name="Google Shape;259;p31"/>
          <p:cNvPicPr preferRelativeResize="0"/>
          <p:nvPr/>
        </p:nvPicPr>
        <p:blipFill rotWithShape="1">
          <a:blip r:embed="rId4">
            <a:alphaModFix/>
          </a:blip>
          <a:srcRect b="0" l="0" r="0" t="0"/>
          <a:stretch/>
        </p:blipFill>
        <p:spPr>
          <a:xfrm>
            <a:off x="2667000" y="1981200"/>
            <a:ext cx="1524000" cy="1066800"/>
          </a:xfrm>
          <a:prstGeom prst="rect">
            <a:avLst/>
          </a:prstGeom>
          <a:noFill/>
          <a:ln>
            <a:noFill/>
          </a:ln>
        </p:spPr>
      </p:pic>
      <p:pic>
        <p:nvPicPr>
          <p:cNvPr descr="2007_000243.jpg" id="260" name="Google Shape;260;p31"/>
          <p:cNvPicPr preferRelativeResize="0"/>
          <p:nvPr/>
        </p:nvPicPr>
        <p:blipFill rotWithShape="1">
          <a:blip r:embed="rId5">
            <a:alphaModFix/>
          </a:blip>
          <a:srcRect b="0" l="0" r="0" t="0"/>
          <a:stretch/>
        </p:blipFill>
        <p:spPr>
          <a:xfrm>
            <a:off x="3429000" y="4724400"/>
            <a:ext cx="2286000" cy="1524000"/>
          </a:xfrm>
          <a:prstGeom prst="rect">
            <a:avLst/>
          </a:prstGeom>
          <a:noFill/>
          <a:ln>
            <a:noFill/>
          </a:ln>
        </p:spPr>
      </p:pic>
      <p:pic>
        <p:nvPicPr>
          <p:cNvPr descr="2007_000256.jpg" id="261" name="Google Shape;261;p31"/>
          <p:cNvPicPr preferRelativeResize="0"/>
          <p:nvPr/>
        </p:nvPicPr>
        <p:blipFill rotWithShape="1">
          <a:blip r:embed="rId6">
            <a:alphaModFix/>
          </a:blip>
          <a:srcRect b="0" l="0" r="0" t="0"/>
          <a:stretch/>
        </p:blipFill>
        <p:spPr>
          <a:xfrm>
            <a:off x="5943600" y="1981200"/>
            <a:ext cx="1600200" cy="1066800"/>
          </a:xfrm>
          <a:prstGeom prst="rect">
            <a:avLst/>
          </a:prstGeom>
          <a:noFill/>
          <a:ln>
            <a:noFill/>
          </a:ln>
        </p:spPr>
      </p:pic>
      <p:pic>
        <p:nvPicPr>
          <p:cNvPr descr="2008_000134.jpg" id="262" name="Google Shape;262;p31"/>
          <p:cNvPicPr preferRelativeResize="0"/>
          <p:nvPr/>
        </p:nvPicPr>
        <p:blipFill rotWithShape="1">
          <a:blip r:embed="rId7">
            <a:alphaModFix/>
          </a:blip>
          <a:srcRect b="0" l="0" r="0" t="0"/>
          <a:stretch/>
        </p:blipFill>
        <p:spPr>
          <a:xfrm>
            <a:off x="1066800" y="3124200"/>
            <a:ext cx="1524000" cy="1066800"/>
          </a:xfrm>
          <a:prstGeom prst="rect">
            <a:avLst/>
          </a:prstGeom>
          <a:noFill/>
          <a:ln>
            <a:noFill/>
          </a:ln>
        </p:spPr>
      </p:pic>
      <p:pic>
        <p:nvPicPr>
          <p:cNvPr descr="2008_001120.jpg" id="263" name="Google Shape;263;p31"/>
          <p:cNvPicPr preferRelativeResize="0"/>
          <p:nvPr/>
        </p:nvPicPr>
        <p:blipFill rotWithShape="1">
          <a:blip r:embed="rId8">
            <a:alphaModFix/>
          </a:blip>
          <a:srcRect b="0" l="0" r="0" t="0"/>
          <a:stretch/>
        </p:blipFill>
        <p:spPr>
          <a:xfrm>
            <a:off x="2667000" y="3124200"/>
            <a:ext cx="1524000" cy="1066800"/>
          </a:xfrm>
          <a:prstGeom prst="rect">
            <a:avLst/>
          </a:prstGeom>
          <a:noFill/>
          <a:ln>
            <a:noFill/>
          </a:ln>
        </p:spPr>
      </p:pic>
      <p:pic>
        <p:nvPicPr>
          <p:cNvPr descr="2008_001514.jpg" id="264" name="Google Shape;264;p31"/>
          <p:cNvPicPr preferRelativeResize="0"/>
          <p:nvPr/>
        </p:nvPicPr>
        <p:blipFill rotWithShape="1">
          <a:blip r:embed="rId9">
            <a:alphaModFix/>
          </a:blip>
          <a:srcRect b="0" l="0" r="0" t="0"/>
          <a:stretch/>
        </p:blipFill>
        <p:spPr>
          <a:xfrm>
            <a:off x="4267200" y="3124200"/>
            <a:ext cx="1600200" cy="1066800"/>
          </a:xfrm>
          <a:prstGeom prst="rect">
            <a:avLst/>
          </a:prstGeom>
          <a:noFill/>
          <a:ln>
            <a:noFill/>
          </a:ln>
        </p:spPr>
      </p:pic>
      <p:pic>
        <p:nvPicPr>
          <p:cNvPr descr="2008_002221.jpg" id="265" name="Google Shape;265;p31"/>
          <p:cNvPicPr preferRelativeResize="0"/>
          <p:nvPr/>
        </p:nvPicPr>
        <p:blipFill rotWithShape="1">
          <a:blip r:embed="rId10">
            <a:alphaModFix/>
          </a:blip>
          <a:srcRect b="0" l="0" r="0" t="0"/>
          <a:stretch/>
        </p:blipFill>
        <p:spPr>
          <a:xfrm>
            <a:off x="4267200" y="1981200"/>
            <a:ext cx="1600200" cy="1066800"/>
          </a:xfrm>
          <a:prstGeom prst="rect">
            <a:avLst/>
          </a:prstGeom>
          <a:noFill/>
          <a:ln>
            <a:noFill/>
          </a:ln>
        </p:spPr>
      </p:pic>
      <p:pic>
        <p:nvPicPr>
          <p:cNvPr descr="2008_002255.jpg" id="266" name="Google Shape;266;p31"/>
          <p:cNvPicPr preferRelativeResize="0"/>
          <p:nvPr/>
        </p:nvPicPr>
        <p:blipFill rotWithShape="1">
          <a:blip r:embed="rId11">
            <a:alphaModFix/>
          </a:blip>
          <a:srcRect b="0" l="0" r="0" t="0"/>
          <a:stretch/>
        </p:blipFill>
        <p:spPr>
          <a:xfrm>
            <a:off x="5943600" y="3124200"/>
            <a:ext cx="1600200" cy="1066800"/>
          </a:xfrm>
          <a:prstGeom prst="rect">
            <a:avLst/>
          </a:prstGeom>
          <a:noFill/>
          <a:ln>
            <a:noFill/>
          </a:ln>
        </p:spPr>
      </p:pic>
      <p:sp>
        <p:nvSpPr>
          <p:cNvPr id="267" name="Google Shape;267;p31"/>
          <p:cNvSpPr txBox="1"/>
          <p:nvPr/>
        </p:nvSpPr>
        <p:spPr>
          <a:xfrm>
            <a:off x="7620000" y="2362200"/>
            <a:ext cx="1143000" cy="646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Arial"/>
                <a:ea typeface="Arial"/>
                <a:cs typeface="Arial"/>
                <a:sym typeface="Arial"/>
              </a:rPr>
              <a:t>Training Images</a:t>
            </a:r>
            <a:endParaRPr/>
          </a:p>
        </p:txBody>
      </p:sp>
      <p:sp>
        <p:nvSpPr>
          <p:cNvPr id="268" name="Google Shape;268;p31"/>
          <p:cNvSpPr txBox="1"/>
          <p:nvPr/>
        </p:nvSpPr>
        <p:spPr>
          <a:xfrm>
            <a:off x="5791200" y="5105400"/>
            <a:ext cx="1143000" cy="646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Arial"/>
                <a:ea typeface="Arial"/>
                <a:cs typeface="Arial"/>
                <a:sym typeface="Arial"/>
              </a:rPr>
              <a:t>Test Image</a:t>
            </a:r>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8"/>
                                        </p:tgtEl>
                                        <p:attrNameLst>
                                          <p:attrName>style.visibility</p:attrName>
                                        </p:attrNameLst>
                                      </p:cBhvr>
                                      <p:to>
                                        <p:strVal val="visible"/>
                                      </p:to>
                                    </p:set>
                                    <p:anim calcmode="lin" valueType="num">
                                      <p:cBhvr additive="base">
                                        <p:cTn dur="500"/>
                                        <p:tgtEl>
                                          <p:spTgt spid="25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59"/>
                                        </p:tgtEl>
                                        <p:attrNameLst>
                                          <p:attrName>style.visibility</p:attrName>
                                        </p:attrNameLst>
                                      </p:cBhvr>
                                      <p:to>
                                        <p:strVal val="visible"/>
                                      </p:to>
                                    </p:set>
                                    <p:anim calcmode="lin" valueType="num">
                                      <p:cBhvr additive="base">
                                        <p:cTn dur="500"/>
                                        <p:tgtEl>
                                          <p:spTgt spid="25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61"/>
                                        </p:tgtEl>
                                        <p:attrNameLst>
                                          <p:attrName>style.visibility</p:attrName>
                                        </p:attrNameLst>
                                      </p:cBhvr>
                                      <p:to>
                                        <p:strVal val="visible"/>
                                      </p:to>
                                    </p:set>
                                    <p:anim calcmode="lin" valueType="num">
                                      <p:cBhvr additive="base">
                                        <p:cTn dur="500"/>
                                        <p:tgtEl>
                                          <p:spTgt spid="26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62"/>
                                        </p:tgtEl>
                                        <p:attrNameLst>
                                          <p:attrName>style.visibility</p:attrName>
                                        </p:attrNameLst>
                                      </p:cBhvr>
                                      <p:to>
                                        <p:strVal val="visible"/>
                                      </p:to>
                                    </p:set>
                                    <p:anim calcmode="lin" valueType="num">
                                      <p:cBhvr additive="base">
                                        <p:cTn dur="500"/>
                                        <p:tgtEl>
                                          <p:spTgt spid="26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63"/>
                                        </p:tgtEl>
                                        <p:attrNameLst>
                                          <p:attrName>style.visibility</p:attrName>
                                        </p:attrNameLst>
                                      </p:cBhvr>
                                      <p:to>
                                        <p:strVal val="visible"/>
                                      </p:to>
                                    </p:set>
                                    <p:anim calcmode="lin" valueType="num">
                                      <p:cBhvr additive="base">
                                        <p:cTn dur="500"/>
                                        <p:tgtEl>
                                          <p:spTgt spid="26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64"/>
                                        </p:tgtEl>
                                        <p:attrNameLst>
                                          <p:attrName>style.visibility</p:attrName>
                                        </p:attrNameLst>
                                      </p:cBhvr>
                                      <p:to>
                                        <p:strVal val="visible"/>
                                      </p:to>
                                    </p:set>
                                    <p:anim calcmode="lin" valueType="num">
                                      <p:cBhvr additive="base">
                                        <p:cTn dur="500"/>
                                        <p:tgtEl>
                                          <p:spTgt spid="26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65"/>
                                        </p:tgtEl>
                                        <p:attrNameLst>
                                          <p:attrName>style.visibility</p:attrName>
                                        </p:attrNameLst>
                                      </p:cBhvr>
                                      <p:to>
                                        <p:strVal val="visible"/>
                                      </p:to>
                                    </p:set>
                                    <p:anim calcmode="lin" valueType="num">
                                      <p:cBhvr additive="base">
                                        <p:cTn dur="500"/>
                                        <p:tgtEl>
                                          <p:spTgt spid="26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66"/>
                                        </p:tgtEl>
                                        <p:attrNameLst>
                                          <p:attrName>style.visibility</p:attrName>
                                        </p:attrNameLst>
                                      </p:cBhvr>
                                      <p:to>
                                        <p:strVal val="visible"/>
                                      </p:to>
                                    </p:set>
                                    <p:anim calcmode="lin" valueType="num">
                                      <p:cBhvr additive="base">
                                        <p:cTn dur="500"/>
                                        <p:tgtEl>
                                          <p:spTgt spid="26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67"/>
                                        </p:tgtEl>
                                        <p:attrNameLst>
                                          <p:attrName>style.visibility</p:attrName>
                                        </p:attrNameLst>
                                      </p:cBhvr>
                                      <p:to>
                                        <p:strVal val="visible"/>
                                      </p:to>
                                    </p:set>
                                    <p:anim calcmode="lin" valueType="num">
                                      <p:cBhvr additive="base">
                                        <p:cTn dur="500"/>
                                        <p:tgtEl>
                                          <p:spTgt spid="26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8"/>
                                        </p:tgtEl>
                                        <p:attrNameLst>
                                          <p:attrName>style.visibility</p:attrName>
                                        </p:attrNameLst>
                                      </p:cBhvr>
                                      <p:to>
                                        <p:strVal val="visible"/>
                                      </p:to>
                                    </p:set>
                                    <p:anim calcmode="lin" valueType="num">
                                      <p:cBhvr additive="base">
                                        <p:cTn dur="500"/>
                                        <p:tgtEl>
                                          <p:spTgt spid="26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60"/>
                                        </p:tgtEl>
                                        <p:attrNameLst>
                                          <p:attrName>style.visibility</p:attrName>
                                        </p:attrNameLst>
                                      </p:cBhvr>
                                      <p:to>
                                        <p:strVal val="visible"/>
                                      </p:to>
                                    </p:set>
                                    <p:anim calcmode="lin" valueType="num">
                                      <p:cBhvr additive="base">
                                        <p:cTn dur="500"/>
                                        <p:tgtEl>
                                          <p:spTgt spid="26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4"/>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GB" sz="3200"/>
              <a:t>Contents</a:t>
            </a:r>
            <a:endParaRPr/>
          </a:p>
        </p:txBody>
      </p:sp>
      <p:sp>
        <p:nvSpPr>
          <p:cNvPr id="107" name="Google Shape;107;p14"/>
          <p:cNvSpPr txBox="1"/>
          <p:nvPr>
            <p:ph idx="1" type="body"/>
          </p:nvPr>
        </p:nvSpPr>
        <p:spPr>
          <a:xfrm>
            <a:off x="838200" y="2057400"/>
            <a:ext cx="7693025" cy="35814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800"/>
              <a:buChar char="●"/>
            </a:pPr>
            <a:r>
              <a:rPr lang="en-GB" sz="2400"/>
              <a:t>Introduction</a:t>
            </a:r>
            <a:endParaRPr/>
          </a:p>
          <a:p>
            <a:pPr indent="-228600" lvl="0" marL="342900" rtl="0" algn="l">
              <a:lnSpc>
                <a:spcPct val="80000"/>
              </a:lnSpc>
              <a:spcBef>
                <a:spcPts val="480"/>
              </a:spcBef>
              <a:spcAft>
                <a:spcPts val="0"/>
              </a:spcAft>
              <a:buSzPts val="1800"/>
              <a:buNone/>
            </a:pPr>
            <a:r>
              <a:t/>
            </a:r>
            <a:endParaRPr sz="2400"/>
          </a:p>
          <a:p>
            <a:pPr indent="-342900" lvl="0" marL="342900" rtl="0" algn="l">
              <a:lnSpc>
                <a:spcPct val="80000"/>
              </a:lnSpc>
              <a:spcBef>
                <a:spcPts val="480"/>
              </a:spcBef>
              <a:spcAft>
                <a:spcPts val="0"/>
              </a:spcAft>
              <a:buSzPts val="1800"/>
              <a:buChar char="●"/>
            </a:pPr>
            <a:r>
              <a:rPr lang="en-GB" sz="2400"/>
              <a:t>Applications</a:t>
            </a:r>
            <a:endParaRPr/>
          </a:p>
          <a:p>
            <a:pPr indent="-228600" lvl="0" marL="342900" rtl="0" algn="l">
              <a:lnSpc>
                <a:spcPct val="80000"/>
              </a:lnSpc>
              <a:spcBef>
                <a:spcPts val="480"/>
              </a:spcBef>
              <a:spcAft>
                <a:spcPts val="0"/>
              </a:spcAft>
              <a:buSzPts val="1800"/>
              <a:buNone/>
            </a:pPr>
            <a:r>
              <a:t/>
            </a:r>
            <a:endParaRPr sz="2400"/>
          </a:p>
          <a:p>
            <a:pPr indent="-342900" lvl="0" marL="342900" rtl="0" algn="l">
              <a:lnSpc>
                <a:spcPct val="80000"/>
              </a:lnSpc>
              <a:spcBef>
                <a:spcPts val="480"/>
              </a:spcBef>
              <a:spcAft>
                <a:spcPts val="0"/>
              </a:spcAft>
              <a:buSzPts val="1800"/>
              <a:buChar char="●"/>
            </a:pPr>
            <a:r>
              <a:rPr lang="en-GB" sz="2400"/>
              <a:t>Types of Machine Learning</a:t>
            </a:r>
            <a:endParaRPr sz="2400"/>
          </a:p>
          <a:p>
            <a:pPr indent="-228600" lvl="0" marL="342900" rtl="0" algn="l">
              <a:lnSpc>
                <a:spcPct val="80000"/>
              </a:lnSpc>
              <a:spcBef>
                <a:spcPts val="480"/>
              </a:spcBef>
              <a:spcAft>
                <a:spcPts val="0"/>
              </a:spcAft>
              <a:buSzPts val="1800"/>
              <a:buNone/>
            </a:pPr>
            <a:r>
              <a:t/>
            </a:r>
            <a:endParaRPr sz="2400"/>
          </a:p>
          <a:p>
            <a:pPr indent="-342900" lvl="0" marL="342900" rtl="0" algn="l">
              <a:lnSpc>
                <a:spcPct val="80000"/>
              </a:lnSpc>
              <a:spcBef>
                <a:spcPts val="480"/>
              </a:spcBef>
              <a:spcAft>
                <a:spcPts val="0"/>
              </a:spcAft>
              <a:buSzPts val="1800"/>
              <a:buChar char="●"/>
            </a:pPr>
            <a:r>
              <a:rPr lang="en-GB" sz="2400"/>
              <a:t>Conclusions</a:t>
            </a:r>
            <a:endParaRPr sz="2000"/>
          </a:p>
          <a:p>
            <a:pPr indent="-342900" lvl="0" marL="342900" rtl="0" algn="l">
              <a:lnSpc>
                <a:spcPct val="80000"/>
              </a:lnSpc>
              <a:spcBef>
                <a:spcPts val="400"/>
              </a:spcBef>
              <a:spcAft>
                <a:spcPts val="0"/>
              </a:spcAft>
              <a:buSzPts val="1500"/>
              <a:buFont typeface="Noto Sans Symbols"/>
              <a:buNone/>
            </a:pPr>
            <a:br>
              <a:rPr lang="en-GB" sz="2000"/>
            </a:br>
            <a:endParaRPr sz="2000"/>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2"/>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GB"/>
              <a:t>Unsupervised Learning</a:t>
            </a:r>
            <a:endParaRPr/>
          </a:p>
        </p:txBody>
      </p:sp>
      <p:sp>
        <p:nvSpPr>
          <p:cNvPr id="275" name="Google Shape;275;p32"/>
          <p:cNvSpPr txBox="1"/>
          <p:nvPr>
            <p:ph idx="1" type="body"/>
          </p:nvPr>
        </p:nvSpPr>
        <p:spPr>
          <a:xfrm>
            <a:off x="877887" y="1828800"/>
            <a:ext cx="7693025" cy="990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GB"/>
              <a:t>Where the model is trained on unlabeled data to find patterns or relationships in the data.</a:t>
            </a:r>
            <a:endParaRPr/>
          </a:p>
          <a:p>
            <a:pPr indent="-342900" lvl="0" marL="342900" rtl="0" algn="l">
              <a:spcBef>
                <a:spcPts val="560"/>
              </a:spcBef>
              <a:spcAft>
                <a:spcPts val="0"/>
              </a:spcAft>
              <a:buSzPts val="2100"/>
              <a:buChar char="●"/>
            </a:pPr>
            <a:r>
              <a:rPr lang="en-GB"/>
              <a:t>Applications</a:t>
            </a:r>
            <a:endParaRPr/>
          </a:p>
          <a:p>
            <a:pPr indent="-285750" lvl="1" marL="742950" rtl="0" algn="l">
              <a:spcBef>
                <a:spcPts val="480"/>
              </a:spcBef>
              <a:spcAft>
                <a:spcPts val="0"/>
              </a:spcAft>
              <a:buSzPts val="1800"/>
              <a:buFont typeface="Calibri"/>
              <a:buChar char="–"/>
            </a:pPr>
            <a:r>
              <a:rPr lang="en-GB"/>
              <a:t>Fraud Detection: Identify groups of motor insurance policy holders with a high average claim cost</a:t>
            </a:r>
            <a:endParaRPr/>
          </a:p>
          <a:p>
            <a:pPr indent="-285750" lvl="1" marL="742950" rtl="0" algn="l">
              <a:spcBef>
                <a:spcPts val="480"/>
              </a:spcBef>
              <a:spcAft>
                <a:spcPts val="0"/>
              </a:spcAft>
              <a:buSzPts val="1800"/>
              <a:buFont typeface="Calibri"/>
              <a:buChar char="–"/>
            </a:pPr>
            <a:r>
              <a:rPr lang="en-GB"/>
              <a:t>Social Networks: Recognize communities within large groups of people</a:t>
            </a:r>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3"/>
          <p:cNvSpPr/>
          <p:nvPr>
            <p:ph type="title"/>
          </p:nvPr>
        </p:nvSpPr>
        <p:spPr>
          <a:xfrm>
            <a:off x="3200400" y="27709"/>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GB"/>
              <a:t>Unsupervised Learning</a:t>
            </a:r>
            <a:endParaRPr/>
          </a:p>
        </p:txBody>
      </p:sp>
      <p:pic>
        <p:nvPicPr>
          <p:cNvPr id="281" name="Google Shape;281;p33"/>
          <p:cNvPicPr preferRelativeResize="0"/>
          <p:nvPr/>
        </p:nvPicPr>
        <p:blipFill rotWithShape="1">
          <a:blip r:embed="rId3">
            <a:alphaModFix/>
          </a:blip>
          <a:srcRect b="0" l="0" r="0" t="0"/>
          <a:stretch/>
        </p:blipFill>
        <p:spPr>
          <a:xfrm>
            <a:off x="228600" y="637309"/>
            <a:ext cx="8229616" cy="5486411"/>
          </a:xfrm>
          <a:prstGeom prst="rect">
            <a:avLst/>
          </a:prstGeom>
          <a:noFill/>
          <a:ln>
            <a:noFill/>
          </a:ln>
        </p:spPr>
      </p:pic>
    </p:spTree>
  </p:cSld>
  <p:clrMapOvr>
    <a:masterClrMapping/>
  </p:clrMapOvr>
  <p:transition spd="med">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34"/>
          <p:cNvPicPr preferRelativeResize="0"/>
          <p:nvPr/>
        </p:nvPicPr>
        <p:blipFill rotWithShape="1">
          <a:blip r:embed="rId3">
            <a:alphaModFix/>
          </a:blip>
          <a:srcRect b="0" l="0" r="0" t="0"/>
          <a:stretch/>
        </p:blipFill>
        <p:spPr>
          <a:xfrm>
            <a:off x="1676400" y="1905000"/>
            <a:ext cx="6076950" cy="4562475"/>
          </a:xfrm>
          <a:prstGeom prst="rect">
            <a:avLst/>
          </a:prstGeom>
          <a:noFill/>
          <a:ln>
            <a:noFill/>
          </a:ln>
        </p:spPr>
      </p:pic>
      <p:sp>
        <p:nvSpPr>
          <p:cNvPr id="287" name="Google Shape;287;p34"/>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GB"/>
              <a:t>Unsupervised Learning</a:t>
            </a:r>
            <a:endParaRPr/>
          </a:p>
        </p:txBody>
      </p:sp>
    </p:spTree>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5"/>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GB"/>
              <a:t>Unsupervised Learning</a:t>
            </a:r>
            <a:endParaRPr/>
          </a:p>
        </p:txBody>
      </p:sp>
      <p:pic>
        <p:nvPicPr>
          <p:cNvPr descr="2007_000032.jpg" id="294" name="Google Shape;294;p35"/>
          <p:cNvPicPr preferRelativeResize="0"/>
          <p:nvPr/>
        </p:nvPicPr>
        <p:blipFill rotWithShape="1">
          <a:blip r:embed="rId3">
            <a:alphaModFix/>
          </a:blip>
          <a:srcRect b="0" l="0" r="0" t="0"/>
          <a:stretch/>
        </p:blipFill>
        <p:spPr>
          <a:xfrm>
            <a:off x="1066800" y="1981200"/>
            <a:ext cx="1524000" cy="1066800"/>
          </a:xfrm>
          <a:prstGeom prst="rect">
            <a:avLst/>
          </a:prstGeom>
          <a:noFill/>
          <a:ln>
            <a:noFill/>
          </a:ln>
        </p:spPr>
      </p:pic>
      <p:pic>
        <p:nvPicPr>
          <p:cNvPr descr="2007_000033.jpg" id="295" name="Google Shape;295;p35"/>
          <p:cNvPicPr preferRelativeResize="0"/>
          <p:nvPr/>
        </p:nvPicPr>
        <p:blipFill rotWithShape="1">
          <a:blip r:embed="rId4">
            <a:alphaModFix/>
          </a:blip>
          <a:srcRect b="0" l="0" r="0" t="0"/>
          <a:stretch/>
        </p:blipFill>
        <p:spPr>
          <a:xfrm>
            <a:off x="5943600" y="3124200"/>
            <a:ext cx="1600200" cy="1066800"/>
          </a:xfrm>
          <a:prstGeom prst="rect">
            <a:avLst/>
          </a:prstGeom>
          <a:noFill/>
          <a:ln>
            <a:noFill/>
          </a:ln>
        </p:spPr>
      </p:pic>
      <p:pic>
        <p:nvPicPr>
          <p:cNvPr descr="2007_000256.jpg" id="296" name="Google Shape;296;p35"/>
          <p:cNvPicPr preferRelativeResize="0"/>
          <p:nvPr/>
        </p:nvPicPr>
        <p:blipFill rotWithShape="1">
          <a:blip r:embed="rId5">
            <a:alphaModFix/>
          </a:blip>
          <a:srcRect b="0" l="0" r="0" t="0"/>
          <a:stretch/>
        </p:blipFill>
        <p:spPr>
          <a:xfrm>
            <a:off x="4343400" y="1981200"/>
            <a:ext cx="1524000" cy="1066800"/>
          </a:xfrm>
          <a:prstGeom prst="rect">
            <a:avLst/>
          </a:prstGeom>
          <a:noFill/>
          <a:ln>
            <a:noFill/>
          </a:ln>
        </p:spPr>
      </p:pic>
      <p:pic>
        <p:nvPicPr>
          <p:cNvPr descr="2008_000134.jpg" id="297" name="Google Shape;297;p35"/>
          <p:cNvPicPr preferRelativeResize="0"/>
          <p:nvPr/>
        </p:nvPicPr>
        <p:blipFill rotWithShape="1">
          <a:blip r:embed="rId6">
            <a:alphaModFix/>
          </a:blip>
          <a:srcRect b="0" l="0" r="0" t="0"/>
          <a:stretch/>
        </p:blipFill>
        <p:spPr>
          <a:xfrm>
            <a:off x="1066800" y="3124200"/>
            <a:ext cx="1524000" cy="1066800"/>
          </a:xfrm>
          <a:prstGeom prst="rect">
            <a:avLst/>
          </a:prstGeom>
          <a:noFill/>
          <a:ln>
            <a:noFill/>
          </a:ln>
        </p:spPr>
      </p:pic>
      <p:pic>
        <p:nvPicPr>
          <p:cNvPr descr="2008_001120.jpg" id="298" name="Google Shape;298;p35"/>
          <p:cNvPicPr preferRelativeResize="0"/>
          <p:nvPr/>
        </p:nvPicPr>
        <p:blipFill rotWithShape="1">
          <a:blip r:embed="rId7">
            <a:alphaModFix/>
          </a:blip>
          <a:srcRect b="0" l="0" r="0" t="0"/>
          <a:stretch/>
        </p:blipFill>
        <p:spPr>
          <a:xfrm>
            <a:off x="2667000" y="1981200"/>
            <a:ext cx="1524000" cy="1066800"/>
          </a:xfrm>
          <a:prstGeom prst="rect">
            <a:avLst/>
          </a:prstGeom>
          <a:noFill/>
          <a:ln>
            <a:noFill/>
          </a:ln>
        </p:spPr>
      </p:pic>
      <p:pic>
        <p:nvPicPr>
          <p:cNvPr descr="2008_001514.jpg" id="299" name="Google Shape;299;p35"/>
          <p:cNvPicPr preferRelativeResize="0"/>
          <p:nvPr/>
        </p:nvPicPr>
        <p:blipFill rotWithShape="1">
          <a:blip r:embed="rId8">
            <a:alphaModFix/>
          </a:blip>
          <a:srcRect b="0" l="0" r="0" t="0"/>
          <a:stretch/>
        </p:blipFill>
        <p:spPr>
          <a:xfrm>
            <a:off x="4343400" y="3124200"/>
            <a:ext cx="1524000" cy="1066800"/>
          </a:xfrm>
          <a:prstGeom prst="rect">
            <a:avLst/>
          </a:prstGeom>
          <a:noFill/>
          <a:ln>
            <a:noFill/>
          </a:ln>
        </p:spPr>
      </p:pic>
      <p:pic>
        <p:nvPicPr>
          <p:cNvPr descr="2008_002221.jpg" id="300" name="Google Shape;300;p35"/>
          <p:cNvPicPr preferRelativeResize="0"/>
          <p:nvPr/>
        </p:nvPicPr>
        <p:blipFill rotWithShape="1">
          <a:blip r:embed="rId9">
            <a:alphaModFix/>
          </a:blip>
          <a:srcRect b="0" l="0" r="0" t="0"/>
          <a:stretch/>
        </p:blipFill>
        <p:spPr>
          <a:xfrm>
            <a:off x="2667000" y="3124200"/>
            <a:ext cx="1524000" cy="1066800"/>
          </a:xfrm>
          <a:prstGeom prst="rect">
            <a:avLst/>
          </a:prstGeom>
          <a:noFill/>
          <a:ln>
            <a:noFill/>
          </a:ln>
        </p:spPr>
      </p:pic>
      <p:pic>
        <p:nvPicPr>
          <p:cNvPr descr="2008_002255.jpg" id="301" name="Google Shape;301;p35"/>
          <p:cNvPicPr preferRelativeResize="0"/>
          <p:nvPr/>
        </p:nvPicPr>
        <p:blipFill rotWithShape="1">
          <a:blip r:embed="rId10">
            <a:alphaModFix/>
          </a:blip>
          <a:srcRect b="0" l="0" r="0" t="0"/>
          <a:stretch/>
        </p:blipFill>
        <p:spPr>
          <a:xfrm>
            <a:off x="5943600" y="1981200"/>
            <a:ext cx="1600200" cy="1066800"/>
          </a:xfrm>
          <a:prstGeom prst="rect">
            <a:avLst/>
          </a:prstGeom>
          <a:noFill/>
          <a:ln>
            <a:noFill/>
          </a:ln>
        </p:spPr>
      </p:pic>
      <p:sp>
        <p:nvSpPr>
          <p:cNvPr id="302" name="Google Shape;302;p35"/>
          <p:cNvSpPr txBox="1"/>
          <p:nvPr/>
        </p:nvSpPr>
        <p:spPr>
          <a:xfrm>
            <a:off x="1295400" y="4800600"/>
            <a:ext cx="6324600" cy="646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Arial"/>
                <a:ea typeface="Arial"/>
                <a:cs typeface="Arial"/>
                <a:sym typeface="Arial"/>
              </a:rPr>
              <a:t>Objective is simply to divide above Images into N groups</a:t>
            </a:r>
            <a:endParaRPr/>
          </a:p>
          <a:p>
            <a:pPr indent="0" lvl="0" marL="0" marR="0" rtl="0" algn="l">
              <a:spcBef>
                <a:spcPts val="0"/>
              </a:spcBef>
              <a:spcAft>
                <a:spcPts val="0"/>
              </a:spcAft>
              <a:buNone/>
            </a:pPr>
            <a:r>
              <a:rPr lang="en-GB" sz="1800">
                <a:solidFill>
                  <a:schemeClr val="dk1"/>
                </a:solidFill>
                <a:latin typeface="Arial"/>
                <a:ea typeface="Arial"/>
                <a:cs typeface="Arial"/>
                <a:sym typeface="Arial"/>
              </a:rPr>
              <a:t>Here ideally N = 2</a:t>
            </a:r>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4"/>
                                        </p:tgtEl>
                                        <p:attrNameLst>
                                          <p:attrName>style.visibility</p:attrName>
                                        </p:attrNameLst>
                                      </p:cBhvr>
                                      <p:to>
                                        <p:strVal val="visible"/>
                                      </p:to>
                                    </p:set>
                                    <p:anim calcmode="lin" valueType="num">
                                      <p:cBhvr additive="base">
                                        <p:cTn dur="500"/>
                                        <p:tgtEl>
                                          <p:spTgt spid="29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5"/>
                                        </p:tgtEl>
                                        <p:attrNameLst>
                                          <p:attrName>style.visibility</p:attrName>
                                        </p:attrNameLst>
                                      </p:cBhvr>
                                      <p:to>
                                        <p:strVal val="visible"/>
                                      </p:to>
                                    </p:set>
                                    <p:anim calcmode="lin" valueType="num">
                                      <p:cBhvr additive="base">
                                        <p:cTn dur="500"/>
                                        <p:tgtEl>
                                          <p:spTgt spid="29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6"/>
                                        </p:tgtEl>
                                        <p:attrNameLst>
                                          <p:attrName>style.visibility</p:attrName>
                                        </p:attrNameLst>
                                      </p:cBhvr>
                                      <p:to>
                                        <p:strVal val="visible"/>
                                      </p:to>
                                    </p:set>
                                    <p:anim calcmode="lin" valueType="num">
                                      <p:cBhvr additive="base">
                                        <p:cTn dur="500"/>
                                        <p:tgtEl>
                                          <p:spTgt spid="29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7"/>
                                        </p:tgtEl>
                                        <p:attrNameLst>
                                          <p:attrName>style.visibility</p:attrName>
                                        </p:attrNameLst>
                                      </p:cBhvr>
                                      <p:to>
                                        <p:strVal val="visible"/>
                                      </p:to>
                                    </p:set>
                                    <p:anim calcmode="lin" valueType="num">
                                      <p:cBhvr additive="base">
                                        <p:cTn dur="500"/>
                                        <p:tgtEl>
                                          <p:spTgt spid="29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8"/>
                                        </p:tgtEl>
                                        <p:attrNameLst>
                                          <p:attrName>style.visibility</p:attrName>
                                        </p:attrNameLst>
                                      </p:cBhvr>
                                      <p:to>
                                        <p:strVal val="visible"/>
                                      </p:to>
                                    </p:set>
                                    <p:anim calcmode="lin" valueType="num">
                                      <p:cBhvr additive="base">
                                        <p:cTn dur="500"/>
                                        <p:tgtEl>
                                          <p:spTgt spid="29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9"/>
                                        </p:tgtEl>
                                        <p:attrNameLst>
                                          <p:attrName>style.visibility</p:attrName>
                                        </p:attrNameLst>
                                      </p:cBhvr>
                                      <p:to>
                                        <p:strVal val="visible"/>
                                      </p:to>
                                    </p:set>
                                    <p:anim calcmode="lin" valueType="num">
                                      <p:cBhvr additive="base">
                                        <p:cTn dur="500"/>
                                        <p:tgtEl>
                                          <p:spTgt spid="29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00"/>
                                        </p:tgtEl>
                                        <p:attrNameLst>
                                          <p:attrName>style.visibility</p:attrName>
                                        </p:attrNameLst>
                                      </p:cBhvr>
                                      <p:to>
                                        <p:strVal val="visible"/>
                                      </p:to>
                                    </p:set>
                                    <p:anim calcmode="lin" valueType="num">
                                      <p:cBhvr additive="base">
                                        <p:cTn dur="500"/>
                                        <p:tgtEl>
                                          <p:spTgt spid="30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01"/>
                                        </p:tgtEl>
                                        <p:attrNameLst>
                                          <p:attrName>style.visibility</p:attrName>
                                        </p:attrNameLst>
                                      </p:cBhvr>
                                      <p:to>
                                        <p:strVal val="visible"/>
                                      </p:to>
                                    </p:set>
                                    <p:anim calcmode="lin" valueType="num">
                                      <p:cBhvr additive="base">
                                        <p:cTn dur="500"/>
                                        <p:tgtEl>
                                          <p:spTgt spid="3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0" st="0"/>
                                            </p:txEl>
                                          </p:spTgt>
                                        </p:tgtEl>
                                        <p:attrNameLst>
                                          <p:attrName>style.visibility</p:attrName>
                                        </p:attrNameLst>
                                      </p:cBhvr>
                                      <p:to>
                                        <p:strVal val="visible"/>
                                      </p:to>
                                    </p:set>
                                    <p:animEffect filter="fade" transition="in">
                                      <p:cBhvr>
                                        <p:cTn dur="500"/>
                                        <p:tgtEl>
                                          <p:spTgt spid="3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1" st="1"/>
                                            </p:txEl>
                                          </p:spTgt>
                                        </p:tgtEl>
                                        <p:attrNameLst>
                                          <p:attrName>style.visibility</p:attrName>
                                        </p:attrNameLst>
                                      </p:cBhvr>
                                      <p:to>
                                        <p:strVal val="visible"/>
                                      </p:to>
                                    </p:set>
                                    <p:animEffect filter="fade" transition="in">
                                      <p:cBhvr>
                                        <p:cTn dur="500"/>
                                        <p:tgtEl>
                                          <p:spTgt spid="30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6"/>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GB"/>
              <a:t>Reinforcement Learning</a:t>
            </a:r>
            <a:endParaRPr/>
          </a:p>
        </p:txBody>
      </p:sp>
      <p:sp>
        <p:nvSpPr>
          <p:cNvPr id="309" name="Google Shape;309;p36"/>
          <p:cNvSpPr txBox="1"/>
          <p:nvPr>
            <p:ph idx="1" type="body"/>
          </p:nvPr>
        </p:nvSpPr>
        <p:spPr>
          <a:xfrm>
            <a:off x="877887" y="1828800"/>
            <a:ext cx="7693025" cy="990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GB"/>
              <a:t>Where the model is trained by learning from the consequences of its actions in an environment.</a:t>
            </a:r>
            <a:endParaRPr/>
          </a:p>
          <a:p>
            <a:pPr indent="-342900" lvl="0" marL="342900" rtl="0" algn="l">
              <a:spcBef>
                <a:spcPts val="560"/>
              </a:spcBef>
              <a:spcAft>
                <a:spcPts val="0"/>
              </a:spcAft>
              <a:buSzPts val="2100"/>
              <a:buChar char="●"/>
            </a:pPr>
            <a:r>
              <a:rPr lang="en-GB">
                <a:solidFill>
                  <a:srgbClr val="FF0000"/>
                </a:solidFill>
              </a:rPr>
              <a:t>Applications:</a:t>
            </a:r>
            <a:endParaRPr/>
          </a:p>
          <a:p>
            <a:pPr indent="-285750" lvl="1" marL="742950" rtl="0" algn="l">
              <a:spcBef>
                <a:spcPts val="480"/>
              </a:spcBef>
              <a:spcAft>
                <a:spcPts val="0"/>
              </a:spcAft>
              <a:buSzPts val="1800"/>
              <a:buFont typeface="Calibri"/>
              <a:buChar char="–"/>
            </a:pPr>
            <a:r>
              <a:rPr lang="en-GB"/>
              <a:t>Robotics: Reinforcement learning is being used to train robots to perform tasks such as grasping objects or navigating through environments.</a:t>
            </a:r>
            <a:endParaRPr/>
          </a:p>
          <a:p>
            <a:pPr indent="-285750" lvl="1" marL="742950" rtl="0" algn="l">
              <a:spcBef>
                <a:spcPts val="480"/>
              </a:spcBef>
              <a:spcAft>
                <a:spcPts val="0"/>
              </a:spcAft>
              <a:buSzPts val="1800"/>
              <a:buFont typeface="Calibri"/>
              <a:buChar char="–"/>
            </a:pPr>
            <a:r>
              <a:rPr lang="en-GB"/>
              <a:t>Gaming: Reinforcement learning has been used to train AI agents to play video games, such as ATARI games, to a superhuman level.</a:t>
            </a:r>
            <a:endParaRPr/>
          </a:p>
          <a:p>
            <a:pPr indent="-285750" lvl="1" marL="742950" rtl="0" algn="l">
              <a:spcBef>
                <a:spcPts val="480"/>
              </a:spcBef>
              <a:spcAft>
                <a:spcPts val="0"/>
              </a:spcAft>
              <a:buSzPts val="1800"/>
              <a:buFont typeface="Calibri"/>
              <a:buChar char="–"/>
            </a:pPr>
            <a:r>
              <a:rPr lang="en-GB"/>
              <a:t>Autonomous vehicles:</a:t>
            </a:r>
            <a:endParaRPr/>
          </a:p>
        </p:txBody>
      </p:sp>
    </p:spTree>
  </p:cSld>
  <p:clrMapOvr>
    <a:masterClrMapping/>
  </p:clrMapOvr>
  <p:transition spd="med">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7"/>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GB"/>
              <a:t>Reinforcement Learning Workflow</a:t>
            </a:r>
            <a:endParaRPr/>
          </a:p>
        </p:txBody>
      </p:sp>
      <p:sp>
        <p:nvSpPr>
          <p:cNvPr id="315" name="Google Shape;315;p37"/>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p>
            <a:pPr indent="-209550" lvl="0" marL="342900" rtl="0" algn="l">
              <a:spcBef>
                <a:spcPts val="0"/>
              </a:spcBef>
              <a:spcAft>
                <a:spcPts val="0"/>
              </a:spcAft>
              <a:buSzPts val="2100"/>
              <a:buNone/>
            </a:pPr>
            <a:r>
              <a:t/>
            </a:r>
            <a:endParaRPr/>
          </a:p>
        </p:txBody>
      </p:sp>
      <p:pic>
        <p:nvPicPr>
          <p:cNvPr id="316" name="Google Shape;316;p37"/>
          <p:cNvPicPr preferRelativeResize="0"/>
          <p:nvPr/>
        </p:nvPicPr>
        <p:blipFill rotWithShape="1">
          <a:blip r:embed="rId3">
            <a:alphaModFix/>
          </a:blip>
          <a:srcRect b="0" l="0" r="0" t="0"/>
          <a:stretch/>
        </p:blipFill>
        <p:spPr>
          <a:xfrm>
            <a:off x="918652" y="2595446"/>
            <a:ext cx="7306695" cy="2205154"/>
          </a:xfrm>
          <a:prstGeom prst="rect">
            <a:avLst/>
          </a:prstGeom>
          <a:noFill/>
          <a:ln>
            <a:noFill/>
          </a:ln>
        </p:spPr>
      </p:pic>
    </p:spTree>
  </p:cSld>
  <p:clrMapOvr>
    <a:masterClrMapping/>
  </p:clrMapOvr>
  <p:transition spd="med">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8"/>
          <p:cNvSpPr/>
          <p:nvPr>
            <p:ph type="title"/>
          </p:nvPr>
        </p:nvSpPr>
        <p:spPr>
          <a:xfrm>
            <a:off x="762000" y="762000"/>
            <a:ext cx="8305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GB" sz="3200"/>
              <a:t>Reinforcement learning in autonomous parking</a:t>
            </a:r>
            <a:endParaRPr/>
          </a:p>
        </p:txBody>
      </p:sp>
      <p:sp>
        <p:nvSpPr>
          <p:cNvPr id="322" name="Google Shape;322;p38"/>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p>
            <a:pPr indent="-209550" lvl="0" marL="342900" rtl="0" algn="l">
              <a:spcBef>
                <a:spcPts val="0"/>
              </a:spcBef>
              <a:spcAft>
                <a:spcPts val="0"/>
              </a:spcAft>
              <a:buSzPts val="2100"/>
              <a:buNone/>
            </a:pPr>
            <a:r>
              <a:t/>
            </a:r>
            <a:endParaRPr/>
          </a:p>
        </p:txBody>
      </p:sp>
      <p:pic>
        <p:nvPicPr>
          <p:cNvPr id="323" name="Google Shape;323;p38"/>
          <p:cNvPicPr preferRelativeResize="0"/>
          <p:nvPr/>
        </p:nvPicPr>
        <p:blipFill rotWithShape="1">
          <a:blip r:embed="rId3">
            <a:alphaModFix/>
          </a:blip>
          <a:srcRect b="0" l="0" r="0" t="0"/>
          <a:stretch/>
        </p:blipFill>
        <p:spPr>
          <a:xfrm>
            <a:off x="1009153" y="2514600"/>
            <a:ext cx="7125694" cy="2962688"/>
          </a:xfrm>
          <a:prstGeom prst="rect">
            <a:avLst/>
          </a:prstGeom>
          <a:noFill/>
          <a:ln>
            <a:noFill/>
          </a:ln>
        </p:spPr>
      </p:pic>
    </p:spTree>
  </p:cSld>
  <p:clrMapOvr>
    <a:masterClrMapping/>
  </p:clrMapOvr>
  <p:transition spd="med">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9"/>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GB" sz="3200"/>
              <a:t>Tools </a:t>
            </a:r>
            <a:endParaRPr/>
          </a:p>
        </p:txBody>
      </p:sp>
      <p:sp>
        <p:nvSpPr>
          <p:cNvPr id="330" name="Google Shape;330;p39"/>
          <p:cNvSpPr txBox="1"/>
          <p:nvPr>
            <p:ph idx="1" type="body"/>
          </p:nvPr>
        </p:nvSpPr>
        <p:spPr>
          <a:xfrm>
            <a:off x="838200" y="2057400"/>
            <a:ext cx="7693025" cy="2590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GB"/>
              <a:t>Java (WEKA)</a:t>
            </a:r>
            <a:endParaRPr/>
          </a:p>
          <a:p>
            <a:pPr indent="-342900" lvl="0" marL="342900" rtl="0" algn="l">
              <a:spcBef>
                <a:spcPts val="560"/>
              </a:spcBef>
              <a:spcAft>
                <a:spcPts val="0"/>
              </a:spcAft>
              <a:buSzPts val="2100"/>
              <a:buChar char="●"/>
            </a:pPr>
            <a:r>
              <a:rPr lang="en-GB"/>
              <a:t>MATLAB</a:t>
            </a:r>
            <a:endParaRPr/>
          </a:p>
          <a:p>
            <a:pPr indent="-342900" lvl="0" marL="342900" rtl="0" algn="l">
              <a:spcBef>
                <a:spcPts val="560"/>
              </a:spcBef>
              <a:spcAft>
                <a:spcPts val="0"/>
              </a:spcAft>
              <a:buSzPts val="2100"/>
              <a:buChar char="●"/>
            </a:pPr>
            <a:r>
              <a:rPr lang="en-GB"/>
              <a:t>C++ </a:t>
            </a:r>
            <a:endParaRPr/>
          </a:p>
          <a:p>
            <a:pPr indent="-342900" lvl="0" marL="342900" rtl="0" algn="l">
              <a:spcBef>
                <a:spcPts val="560"/>
              </a:spcBef>
              <a:spcAft>
                <a:spcPts val="0"/>
              </a:spcAft>
              <a:buSzPts val="2100"/>
              <a:buChar char="●"/>
            </a:pPr>
            <a:r>
              <a:rPr lang="en-GB"/>
              <a:t>Python (scikit-learn)</a:t>
            </a:r>
            <a:endParaRPr/>
          </a:p>
          <a:p>
            <a:pPr indent="-342900" lvl="0" marL="342900" rtl="0" algn="l">
              <a:spcBef>
                <a:spcPts val="560"/>
              </a:spcBef>
              <a:spcAft>
                <a:spcPts val="0"/>
              </a:spcAft>
              <a:buSzPts val="2100"/>
              <a:buChar char="●"/>
            </a:pPr>
            <a:r>
              <a:rPr lang="en-GB"/>
              <a:t>Apache Spark (For Clouds)</a:t>
            </a:r>
            <a:endParaRPr/>
          </a:p>
          <a:p>
            <a:pPr indent="-342900" lvl="0" marL="342900" rtl="0" algn="l">
              <a:spcBef>
                <a:spcPts val="560"/>
              </a:spcBef>
              <a:spcAft>
                <a:spcPts val="0"/>
              </a:spcAft>
              <a:buSzPts val="2100"/>
              <a:buChar char="●"/>
            </a:pPr>
            <a:r>
              <a:rPr lang="en-GB"/>
              <a:t>R</a:t>
            </a:r>
            <a:endParaRPr/>
          </a:p>
          <a:p>
            <a:pPr indent="-209550" lvl="0" marL="342900" rtl="0" algn="l">
              <a:spcBef>
                <a:spcPts val="560"/>
              </a:spcBef>
              <a:spcAft>
                <a:spcPts val="0"/>
              </a:spcAft>
              <a:buSzPts val="2100"/>
              <a:buNone/>
            </a:pPr>
            <a:r>
              <a:t/>
            </a:r>
            <a:endParaRPr/>
          </a:p>
          <a:p>
            <a:pPr indent="-285750" lvl="1" marL="742950" rtl="0" algn="l">
              <a:spcBef>
                <a:spcPts val="480"/>
              </a:spcBef>
              <a:spcAft>
                <a:spcPts val="0"/>
              </a:spcAft>
              <a:buSzPts val="1800"/>
              <a:buFont typeface="Calibri"/>
              <a:buNone/>
            </a:pPr>
            <a:r>
              <a:t/>
            </a:r>
            <a:endParaRPr/>
          </a:p>
          <a:p>
            <a:pPr indent="-285750" lvl="1" marL="742950" rtl="0" algn="l">
              <a:spcBef>
                <a:spcPts val="480"/>
              </a:spcBef>
              <a:spcAft>
                <a:spcPts val="0"/>
              </a:spcAft>
              <a:buSzPts val="1800"/>
              <a:buFont typeface="Calibri"/>
              <a:buNone/>
            </a:pPr>
            <a:br>
              <a:rPr lang="en-GB"/>
            </a:br>
            <a:endParaRPr/>
          </a:p>
          <a:p>
            <a:pPr indent="-342900" lvl="0" marL="342900" rtl="0" algn="l">
              <a:lnSpc>
                <a:spcPct val="80000"/>
              </a:lnSpc>
              <a:spcBef>
                <a:spcPts val="400"/>
              </a:spcBef>
              <a:spcAft>
                <a:spcPts val="0"/>
              </a:spcAft>
              <a:buSzPts val="1500"/>
              <a:buFont typeface="Noto Sans Symbols"/>
              <a:buNone/>
            </a:pPr>
            <a:br>
              <a:rPr lang="en-GB" sz="2000"/>
            </a:br>
            <a:endParaRPr sz="2000"/>
          </a:p>
        </p:txBody>
      </p:sp>
    </p:spTree>
  </p:cSld>
  <p:clrMapOvr>
    <a:masterClrMapping/>
  </p:clrMapOvr>
  <p:transition spd="med">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4" name="Shape 334"/>
        <p:cNvGrpSpPr/>
        <p:nvPr/>
      </p:nvGrpSpPr>
      <p:grpSpPr>
        <a:xfrm>
          <a:off x="0" y="0"/>
          <a:ext cx="0" cy="0"/>
          <a:chOff x="0" y="0"/>
          <a:chExt cx="0" cy="0"/>
        </a:xfrm>
      </p:grpSpPr>
      <p:sp>
        <p:nvSpPr>
          <p:cNvPr id="335" name="Google Shape;335;p40"/>
          <p:cNvSpPr/>
          <p:nvPr>
            <p:ph type="title"/>
          </p:nvPr>
        </p:nvSpPr>
        <p:spPr>
          <a:xfrm>
            <a:off x="685800" y="2895600"/>
            <a:ext cx="8229600" cy="1362075"/>
          </a:xfrm>
          <a:prstGeom prst="roundRect">
            <a:avLst>
              <a:gd fmla="val 21667" name="adj"/>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GB"/>
              <a:t>WHAT IS THIS COURSE ALL ABOUT ?</a:t>
            </a:r>
            <a:endParaRPr/>
          </a:p>
        </p:txBody>
      </p:sp>
      <p:sp>
        <p:nvSpPr>
          <p:cNvPr id="336" name="Google Shape;336;p40"/>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GB"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descr="data:image/jpeg;base64,/9j/4AAQSkZJRgABAQAAAQABAAD/2wCEAAkGBhAQEA8PDw8QEA8QEBAPEA0PDw8NDxAOFBAVFRQQEhIXHCceFxkjGRQUIC8gIycpLi0sFR4xODI2NyYrLCkBCQoKDgwOGg8PGjQkHyI1KSo1Ki0sLCksLTUpLCksLCosNS0tLCkpLyktLCkvLy4sLCwqLCkpNSwsKSwsNSwsLP/AABEIAOAA4QMBIgACEQEDEQH/xAAcAAEAAQUBAQAAAAAAAAAAAAAAAgEDBQYHBAj/xABBEAABAwIDBAcEBwcDBQAAAAABAAIDBBEFEiEGMUFRBxMiYXGBoRQykcEjQlJicoKxFTNDkrLR8FNz4TREVIOi/8QAGgEBAAIDAQAAAAAAAAAAAAAAAAMEAgUGAf/EAC0RAQACAgEDAgUDBAMAAAAAAAABAgMRBAUhMRJBUaGx0fBhceEyQoGRExQi/9oADAMBAAIRAxEAPwDuCIiAiIgIiICIiAiKj3gAkkAAXJJsAOZKCqLVsU6TMNpyWmfrnDe2naZv/v3fVYGbpspgexSzuHNzomegJUU5aR5ldpwOTeN1pP0+ro6LnUPTXSk9ulqGjm0xP+YWaw/pPwyaw68xOPCdjox/Nq31XsZaT7l+Byad5pP1+ja0VunqWSND43tew7nscHtPgRorikUpjQiIgIiICIiAiIgIiICIiAiIgIiICIiAiIgIi1/bLa6PDoC82dM+4hhv7zvtO5NHH4Ly0xWNykx47ZbRSkbmVdrds6fDo7yHPM4fR07SM7vvE/Vb3/C64ptHtlV17j10hEV+zTx3bE3ldv1j3m6xmI4jLUSvmmeXyPN3OPoAOAHALzLW5c03/Z2fC6dj40bnvb4/YREUDZCIiD14Zi89M7PTzSRO5scQD+Ju53mCul7K9MAcWxYg0NJ0FVGLN/8AYzh4t07guUopKZLU8KvI4eHkRq8d/j7vqOKVr2texwc1wDmuaQ5rmncQRvCmuD7CbfSUDxFKXPo3HtR7zETvkj+bePjv7pT1DJGNkjcHse0Oa9pu1zSLggrY48sZIcdzeFfi31PeJ8SuIiKVREREBERAREQEREBERAREQEREBERBjsexuOjgfUSnRujWD3nvPusb3n01PBfPu0WPS1s755jcnQNHusaNzGjkP+eJWz9KG0xqKp0LHfQ0xMbQNzpt0j/I9n8p5rRFrc+T1W1HiHZ9L4UYMUXt/Vb5R8PuKqoirtsqrM1Wxm868hqVk6HZfEKwWo6WSRu4zHLFEO4SPIaT4Eq9L0M4za/s8bj9ltTBm9XAeqsY8E2jctRy+pVxW9FNba9+14+TvgF6IKtj9GnXluPwXhxjZqsozaqppoLmwdIwhjjya8dl3kV4Y2KScFVWnU8u++phsSLzUkziLP1PB3HwPPxXoVa1JrPdusGeuau4VXSeiTa8xyfs+Z30chJpyT7ku8x+DtSO/wDEubKUUrmua5pLXNIc1w0LXA3BHeClLzS24ecnj15GOcdvf5fq+pEWK2WxoVlJBU6XkZ2wPqytOV4/mB8rLKrbRO43DgL0mlprbzHYREXrEREQEREBERAREQEREBERAWN2kxX2WkqKjjHE4t/3D2WD+YtWSWC202bdiFI+lZOacvcx3WBnWe6b5SLjS9uPBeW3rskxemLx6/G+75urcWAcRq/XtOvrm+apFWsd9ax5O0Wfx3ocxSmu5kTaqMfXpnZ3W74nWdfwBWlTwuY4ska5j272PaWPHi06hU5wRrTo69TyWt6omJj4M6vfgOEPq6mGmZoZXhpdvys3vf5NBPktTiqHN91xHdw+C7p0O7G1EINfVsEbpI8kERBEgY4gmV4PukgAAb7E81hGCZn9E+Tqla45nWrezpVDRMhjjhiaGxxsaxjRwa0WCvoi2DkpnfeVqppWSsdHIxskbxZ0b2h7HDkWnQrivSP0VspL1lED7Nf6WDV3UEnR7CdSy/A7vDd29W54Gva5j2hzHtLXNOoc0ixB8QV5MbZ48k0nb5XuGhIZL38Ve2ows0tZU0pJIhlcxpO8x72E+LS0rbtjOiqoqWNmqHezQPs5oLc08jeYYdGg83fBUr1m/aHS8fNTB/7vOolp6LulJ0W4XGLOhfKftSTSXPkwtHorOIdE+GyA9W2WB3B0crni/e2S/wAlj/1rpo61x961P76/ljuhPES6Gqpyf3cjJWjukaWn1j9V0tc92C2MqMOrpw5wlp5KfsTt7ILmyts17fqusTzG/XeuhK3hiYpqXP8AUbUvnm+OdxOp+QiIpVAREQEREBERAREQEREBERAREQFj8XwClq25KqninbuHWMa4t/C7e3yKyCIb00nDuh/C4KptUyOQ5O0ynkk62Bsl9HgOGYkcASRx4BbsiLzWmU2m3kREXrERFaqalkbHySODWMaXvedA1oFyT5IeXMarZllVtBVzStDoaYUznNIu185gZkaRxAAzEdwHFb/161DZbEuujnqrEGqqp5rHeGZgyNp8GMaFmfalhTxv4rHItPq9E/29v9efmyvXp7QsV7UntKzV2XbU2WQhlzAEf4VrQqllcFnzB45WPxv/AGQZNERAREQEREBERAREQEREBERAREQEREBERARFg9qNsabD2ZpnZpCLxwMsZH9/3W34n1Oi8mYiNyzpjtkt6aRuWWrK2OGN0sr2xxsF3PebNAXE9v8ApGdXE09PdlIDrfR85B0c4cG31DfM8AMJtXtpU4i+8rssTTeOnYSI2d5+07vPosAqOXNNu0eHT8LptcOr5O9vlH8ujbA4iDSmO+scjrjuf2gfiXfBbJ7WuVbO4x7NLc/u3jLJ3Dg7yPoSt9FWCAQQQRcEagjmFYwW9VdfBqOp4Jx55t7W7/dmfalUVSx2H4hCHETNLr2t2i0D4cVmX4THK3NTyZT9iQ3Hk7ePVTtYsipWx7Matkdwu1o8gSf1Cw42adl/e9q27Lp6FbPhEDY4msab5feO4l51JQexERAREQEREBERAREQEREBERAREQEREBEWE2w2kbQUr5zYyHsQsP1pSDa/cACT3BeTMRG5Z46WyWilfMsXt3t6ygb1MWV9W8XDTqyFp/iSfJvHw38MxLEZJ5HSyvdI9xu57zdzjzPyHAaKWJVz5XvkkcXySOLnvdvcTvK8S1uTJN5dnxeJTi19Mefefz2ERFgs7VWZ2fxCozsp4mOnzmzIW6vv93lzN9OOm9R2a2VqcQl6unZo23WTOuIogeLnc+TRqfVd02S2JpsNjtGM8zhaWpeBnf3D7LfujzudVPhx2mdx2avqHKw0pOO0eqfh8Pt9XP63Bp43FkjMrm2uLgjUX0I371PDqySMHte7qB3cVu1XKx8j3mxudPAaD0Cx9RgUMuo7DuY3HxCvuURwvaHNYErasKYLvfrchotfSwud3mVrOG7O9S+5DXN+0L7+8LO1ExiDHt3A2cOBaf8AAgzKK3BOHtDm7j6dyuICIiAiIgIiICIiAiIgIiICIiAiIgLivS5jZlrRTg9imYGkcOueA5x+GQeRXaXOABJ3DUnuXzJi2IGeeec75ZZJPJziQPgQPJVuTbVdN30bFvLN59o+v5LwSu1UEJRUnRzIti2J2OkxKfICWQR2dPNa+Vp3MbzebG3KxPCx1y6+iOjfBRS4dTC1nzNFRIeJfIA4A+DcrfyqbFT1W7tfz+TODFuvmezN4ThENJEyCnjEcbNwG8ni5x3uceJK9FQ0ljwN5a4DxtoriLYOSmZmdy5o7E7HVTjxYc16MZwZgnlGW93ki33u1b1WPk2e/L3XJKPGQbjhG53qp/t64Icbgg3WIZggB1JP5isxRUkcbSMgs73r9okciTwQZTAsTsQL3ad4+a2cG+q1NmKMboGgeAC2LC3l0LHHiCR+Ek29EHrREQEREBERAREQEREBERAREQEREGL2qquqoayTcWU0xH4urNvWy+aHvDRckAczovpnaPB/bKWel6wxdc3L1gaH5e0D7txfdbfxXH8U6AawkmGtgm5CVklOfDs5wq+XHN5ht+DzKcfHaPeZaA2QHcQfAhSWXr+h/GIbn2QSgfWgmik+DSQ70WDfs1iMb2xmjrGvccrWGnmu48hpYqGcMr9epVnzHzemlpzI+OMb5HsjHi5waP1X1TFGGta1osGgNA5ACwC41sH0RVolgqq+RsLYpI5m0wDZZnljg4Ne4dlg04Fx8F2dT4cc03treocquea+j22IitVbiI5CN4Y4jxylTtW1XFaoda9/Am1+4aA+i8ZnHNXXNDxrxWPlwdpPvOHcHGyC8+oaOKoaov0YNOLuA/urAwxg1dd34iSktSBZoQbNhGzlO+OOWRrnvI1DnuyXBI90aW03FbCBbQbuSx+z/wD00XeHH4vKyKAiIgIiICIiAiIgIiICIiAiIgIiIC8mJYrBTMMtRKyJg+s9wbfuA3k9wWpdIXSB7Danp8pqnNzOc4ZmwsO4kcXHgD4ngDxbGMXmqHl80r5X8XvcXHwHIdw0VfJnis6jy23F6ZbLWMl51X5z9vzs63X9N1GxxbDBPM0fxOxC097QdfiAvdgfS7QVDmxydZTPcbAzBvVE8usabD81guDIof8AnvtsbdNwTGoj/O/yH1iCi5h0NbWPla+gmcXOhZ1kDibnqbgOjv8AdJbbudbgF09XKW9Ubc9nwzhvNJERFkhafLHkc9o3Nc5o8ASArD3L015+ll/G/wDqK8UhQeOtqMrSTwWLpy55zH4K9isly1nM3PgN3+dyu0EVy0cyB8Sg6Rh8OSKJn2WNHnlF16ERAREQEREBERAREQEVLql0EkUbpdBJFG6XQSRRzJmQfNO1eJOmrayRxN3VEo14Na8taPJrQPJYclbN0lYK6jxCe4tHUOdURO4Fr3Xc0d7XEj4c1q0codpfXgOfcO9a+1JjbrsXJratY9tJIioo1pufREHftWHLewinzfh6s7/zZV39c36JNjX0rH1lQ0smnaGRxOFnRwXDiXDgXEN04Bo5kDouZX8NZrXu5bqGWuTNuvt2TRQzKMs4a0uO4C//AApVBqlcfpJf9x/9RXhmK9NVJ2nOvvJd8TdY+eYIMRMc0jjy0Hkstg8d5YhzkZ/UFiYx2is9s+y9REBwdm8mgn5IN+RRDkzIJIo3S6CSKN1W6CqKl0ugqipdEFvOqZ1bVCguZ0zqySolyC/1idYvMXKDpEHr61U65eIzFWn1B5FBZ2m2dpsQhMFS0kXzMkacskT7Wzsdw8DoeK5HinQbWNcfZqmnmjvp1pfTyAd4AcPgV1qStcNzSvM/E3j6jivJrEpK5bV7RLneC9CM9wayuaxv+nTNMrj+eQAD4FdAwLYbD6MtfFBnlbunnd10gPNt+y097QE/asn+m5SbiMh/huXkUrHsytnyWjU2nTYuvT2hYJta/wCyVdbUO5LJCzHXrG43V9kNHE3PgN3+dyi2crw4gHOuRrpZBhaydXsKw8uinnf7rI5Gxjm/Kbu8gfie5WPY5JDZrHWJALspyjXeSthr3MipjE3cWGNo/Un9fNBpkQ1Wz7Ks+mvyY71IHzWvxUxus/g8whc5zgTdtgBrrcH5INuzpnWLgxUO3i3nde1koNiNyD0ZlXMrIkVc6C9mS6tZlXOgu3S6thyrmQXLqihmVUELJZTsqZUFshULVdyqmVBZLFTIr2VMqDzmNRMa9OVULEHlMY5KJiC9fVqhjQeMwqBjXuMSj1KDwlqi4r3mBR9mCDE1MoykE5fvcljDtFGzsuc2/MG4P9lszqIHgvNNgUL/AH4mO8WgoMONo28HBeHFMRMrR1dnSA6C4F28fks6dkKQ/wDbs8sw/Qq7BszTs9yJrfC6DTI5agfwHHwcw/NX21dR/wCNJ5ZT81uwwtg4KYw9vJBpsVZUbvZpfMAD9Vs1DM4MaHA3A18d694owpClQWRMpiRXBTqXUIIB6kHKvUqXVIKByrmVRGnVoGZUUsiIL1kspWSyCNlSymlkELJlUrJZBEhUyqdksghlTKp2SyCGVUyq5ZLILeRMquWSyC3kTIrlksgt5EyK5ZLILeVVyqdksghlVcqlZLII5UyqdkQQyquVSsiCOVMqlZLII5UUkQf/2Q==" id="337" name="Google Shape;337;p4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338" name="Google Shape;338;p40"/>
          <p:cNvPicPr preferRelativeResize="0"/>
          <p:nvPr/>
        </p:nvPicPr>
        <p:blipFill rotWithShape="1">
          <a:blip r:embed="rId3">
            <a:alphaModFix/>
          </a:blip>
          <a:srcRect b="0" l="0" r="0" t="0"/>
          <a:stretch/>
        </p:blipFill>
        <p:spPr>
          <a:xfrm>
            <a:off x="3048000" y="4114800"/>
            <a:ext cx="2143125" cy="2133600"/>
          </a:xfrm>
          <a:prstGeom prst="rect">
            <a:avLst/>
          </a:prstGeom>
          <a:noFill/>
          <a:ln>
            <a:noFill/>
          </a:ln>
        </p:spPr>
      </p:pic>
    </p:spTree>
  </p:cSld>
  <p:clrMapOvr>
    <a:masterClrMapping/>
  </p:clrMapOvr>
  <p:transition spd="med">
    <p:fade thruBlk="1"/>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2" name="Shape 342"/>
        <p:cNvGrpSpPr/>
        <p:nvPr/>
      </p:nvGrpSpPr>
      <p:grpSpPr>
        <a:xfrm>
          <a:off x="0" y="0"/>
          <a:ext cx="0" cy="0"/>
          <a:chOff x="0" y="0"/>
          <a:chExt cx="0" cy="0"/>
        </a:xfrm>
      </p:grpSpPr>
      <p:sp>
        <p:nvSpPr>
          <p:cNvPr id="343" name="Google Shape;343;p41"/>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GB"/>
              <a:t>Course Description</a:t>
            </a:r>
            <a:endParaRPr/>
          </a:p>
        </p:txBody>
      </p:sp>
      <p:sp>
        <p:nvSpPr>
          <p:cNvPr id="344" name="Google Shape;344;p41"/>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lnSpc>
                <a:spcPct val="150000"/>
              </a:lnSpc>
              <a:spcBef>
                <a:spcPts val="0"/>
              </a:spcBef>
              <a:spcAft>
                <a:spcPts val="0"/>
              </a:spcAft>
              <a:buSzPct val="75000"/>
              <a:buFont typeface="Noto Sans Symbols"/>
              <a:buChar char="❑"/>
            </a:pPr>
            <a:r>
              <a:rPr lang="en-GB"/>
              <a:t>This course is about gaining an </a:t>
            </a:r>
            <a:r>
              <a:rPr lang="en-GB">
                <a:solidFill>
                  <a:srgbClr val="FF0000"/>
                </a:solidFill>
              </a:rPr>
              <a:t>understanding of machine learning problems and their solutions</a:t>
            </a:r>
            <a:r>
              <a:rPr lang="en-GB"/>
              <a:t>.</a:t>
            </a:r>
            <a:endParaRPr/>
          </a:p>
          <a:p>
            <a:pPr indent="-342900" lvl="0" marL="342900" rtl="0" algn="l">
              <a:lnSpc>
                <a:spcPct val="150000"/>
              </a:lnSpc>
              <a:spcBef>
                <a:spcPts val="476"/>
              </a:spcBef>
              <a:spcAft>
                <a:spcPts val="0"/>
              </a:spcAft>
              <a:buSzPct val="75000"/>
              <a:buFont typeface="Noto Sans Symbols"/>
              <a:buChar char="❑"/>
            </a:pPr>
            <a:r>
              <a:rPr lang="en-GB"/>
              <a:t>This course will not only provide the students a comprehension of the benefits of machine learning, but also provide them with an </a:t>
            </a:r>
            <a:r>
              <a:rPr lang="en-GB">
                <a:solidFill>
                  <a:srgbClr val="FF0000"/>
                </a:solidFill>
              </a:rPr>
              <a:t>understanding of the types of problems and their associated solutions</a:t>
            </a:r>
            <a:r>
              <a:rPr lang="en-GB"/>
              <a:t>. </a:t>
            </a:r>
            <a:endParaRPr/>
          </a:p>
          <a:p>
            <a:pPr indent="-342900" lvl="0" marL="342900" rtl="0" algn="l">
              <a:lnSpc>
                <a:spcPct val="150000"/>
              </a:lnSpc>
              <a:spcBef>
                <a:spcPts val="476"/>
              </a:spcBef>
              <a:spcAft>
                <a:spcPts val="0"/>
              </a:spcAft>
              <a:buSzPct val="75000"/>
              <a:buFont typeface="Noto Sans Symbols"/>
              <a:buChar char="❑"/>
            </a:pPr>
            <a:r>
              <a:rPr lang="en-GB"/>
              <a:t>It will also impart </a:t>
            </a:r>
            <a:r>
              <a:rPr lang="en-GB">
                <a:solidFill>
                  <a:srgbClr val="00B050"/>
                </a:solidFill>
              </a:rPr>
              <a:t>them skills for pre-processing of data and post-processing of results</a:t>
            </a:r>
            <a:r>
              <a:rPr lang="en-GB"/>
              <a:t>.</a:t>
            </a:r>
            <a:endParaRPr/>
          </a:p>
        </p:txBody>
      </p:sp>
      <p:sp>
        <p:nvSpPr>
          <p:cNvPr id="345" name="Google Shape;345;p41"/>
          <p:cNvSpPr txBox="1"/>
          <p:nvPr>
            <p:ph idx="12" type="sldNum"/>
          </p:nvPr>
        </p:nvSpPr>
        <p:spPr>
          <a:xfrm>
            <a:off x="8686800" y="6529388"/>
            <a:ext cx="457200" cy="328612"/>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GB"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5"/>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GB"/>
              <a:t>Introduction</a:t>
            </a:r>
            <a:endParaRPr/>
          </a:p>
        </p:txBody>
      </p:sp>
      <p:sp>
        <p:nvSpPr>
          <p:cNvPr id="114" name="Google Shape;114;p15"/>
          <p:cNvSpPr txBox="1"/>
          <p:nvPr>
            <p:ph idx="1" type="body"/>
          </p:nvPr>
        </p:nvSpPr>
        <p:spPr>
          <a:xfrm>
            <a:off x="838200" y="2057401"/>
            <a:ext cx="7693025" cy="106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GB"/>
              <a:t>Machine learning</a:t>
            </a:r>
            <a:r>
              <a:rPr lang="en-GB"/>
              <a:t>:</a:t>
            </a:r>
            <a:endParaRPr/>
          </a:p>
          <a:p>
            <a:pPr indent="-285750" lvl="1" marL="742950" rtl="0" algn="l">
              <a:spcBef>
                <a:spcPts val="480"/>
              </a:spcBef>
              <a:spcAft>
                <a:spcPts val="0"/>
              </a:spcAft>
              <a:buSzPts val="1800"/>
              <a:buFont typeface="Calibri"/>
              <a:buChar char="–"/>
            </a:pPr>
            <a:r>
              <a:rPr lang="en-GB"/>
              <a:t>Grew out of work in AI</a:t>
            </a:r>
            <a:endParaRPr/>
          </a:p>
          <a:p>
            <a:pPr indent="-285750" lvl="1" marL="742950" rtl="0" algn="l">
              <a:spcBef>
                <a:spcPts val="480"/>
              </a:spcBef>
              <a:spcAft>
                <a:spcPts val="0"/>
              </a:spcAft>
              <a:buSzPts val="1800"/>
              <a:buFont typeface="Calibri"/>
              <a:buChar char="–"/>
            </a:pPr>
            <a:r>
              <a:rPr lang="en-GB"/>
              <a:t>New capability for computers</a:t>
            </a:r>
            <a:endParaRPr b="1"/>
          </a:p>
          <a:p>
            <a:pPr indent="-285750" lvl="1" marL="742950" rtl="0" algn="l">
              <a:spcBef>
                <a:spcPts val="480"/>
              </a:spcBef>
              <a:spcAft>
                <a:spcPts val="0"/>
              </a:spcAft>
              <a:buSzPts val="1800"/>
              <a:buFont typeface="Calibri"/>
              <a:buChar char="–"/>
            </a:pPr>
            <a:r>
              <a:rPr lang="en-GB"/>
              <a:t>Field of study that gives computers ability to learn</a:t>
            </a:r>
            <a:endParaRPr/>
          </a:p>
          <a:p>
            <a:pPr indent="-209550" lvl="0" marL="342900" rtl="0" algn="l">
              <a:spcBef>
                <a:spcPts val="560"/>
              </a:spcBef>
              <a:spcAft>
                <a:spcPts val="0"/>
              </a:spcAft>
              <a:buSzPts val="2100"/>
              <a:buNone/>
            </a:pPr>
            <a:r>
              <a:t/>
            </a:r>
            <a:endParaRPr/>
          </a:p>
        </p:txBody>
      </p:sp>
      <p:pic>
        <p:nvPicPr>
          <p:cNvPr id="115" name="Google Shape;115;p15"/>
          <p:cNvPicPr preferRelativeResize="0"/>
          <p:nvPr/>
        </p:nvPicPr>
        <p:blipFill rotWithShape="1">
          <a:blip r:embed="rId3">
            <a:alphaModFix/>
          </a:blip>
          <a:srcRect b="0" l="0" r="0" t="0"/>
          <a:stretch/>
        </p:blipFill>
        <p:spPr>
          <a:xfrm>
            <a:off x="2667000" y="3962400"/>
            <a:ext cx="4038600" cy="2517015"/>
          </a:xfrm>
          <a:prstGeom prst="rect">
            <a:avLst/>
          </a:prstGeom>
          <a:noFill/>
          <a:ln>
            <a:noFill/>
          </a:ln>
        </p:spPr>
      </p:pic>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9" name="Shape 349"/>
        <p:cNvGrpSpPr/>
        <p:nvPr/>
      </p:nvGrpSpPr>
      <p:grpSpPr>
        <a:xfrm>
          <a:off x="0" y="0"/>
          <a:ext cx="0" cy="0"/>
          <a:chOff x="0" y="0"/>
          <a:chExt cx="0" cy="0"/>
        </a:xfrm>
      </p:grpSpPr>
      <p:sp>
        <p:nvSpPr>
          <p:cNvPr id="350" name="Google Shape;350;p42"/>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GB"/>
              <a:t>Course Main Learning Objectives</a:t>
            </a:r>
            <a:endParaRPr/>
          </a:p>
        </p:txBody>
      </p:sp>
      <p:sp>
        <p:nvSpPr>
          <p:cNvPr id="351" name="Google Shape;351;p42"/>
          <p:cNvSpPr txBox="1"/>
          <p:nvPr>
            <p:ph idx="1" type="body"/>
          </p:nvPr>
        </p:nvSpPr>
        <p:spPr>
          <a:xfrm>
            <a:off x="838200" y="1946275"/>
            <a:ext cx="8472488" cy="487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GB" sz="2400"/>
              <a:t>The students should have a thorough knowledge of the working and steps of various </a:t>
            </a:r>
            <a:r>
              <a:rPr b="1" lang="en-GB" sz="2400">
                <a:solidFill>
                  <a:srgbClr val="FF0000"/>
                </a:solidFill>
              </a:rPr>
              <a:t>important algorithms used in machine learning. </a:t>
            </a:r>
            <a:endParaRPr/>
          </a:p>
          <a:p>
            <a:pPr indent="-342900" lvl="0" marL="342900" rtl="0" algn="l">
              <a:spcBef>
                <a:spcPts val="480"/>
              </a:spcBef>
              <a:spcAft>
                <a:spcPts val="0"/>
              </a:spcAft>
              <a:buSzPts val="1800"/>
              <a:buChar char="●"/>
            </a:pPr>
            <a:r>
              <a:rPr lang="en-GB" sz="2400"/>
              <a:t>the student would be able to effectively applying machine learning methods to a variety of </a:t>
            </a:r>
            <a:r>
              <a:rPr b="1" lang="en-GB" sz="2400">
                <a:solidFill>
                  <a:srgbClr val="FF0000"/>
                </a:solidFill>
              </a:rPr>
              <a:t>real-world problems related to medical, fintech, and cyber security (but not limited to these only).</a:t>
            </a:r>
            <a:endParaRPr b="1" sz="2400">
              <a:solidFill>
                <a:srgbClr val="FF0000"/>
              </a:solidFill>
            </a:endParaRPr>
          </a:p>
          <a:p>
            <a:pPr indent="-209550" lvl="0" marL="342900" rtl="0" algn="l">
              <a:spcBef>
                <a:spcPts val="560"/>
              </a:spcBef>
              <a:spcAft>
                <a:spcPts val="0"/>
              </a:spcAft>
              <a:buSzPts val="2100"/>
              <a:buNone/>
            </a:pPr>
            <a:r>
              <a:t/>
            </a:r>
            <a:endParaRPr/>
          </a:p>
        </p:txBody>
      </p:sp>
      <p:sp>
        <p:nvSpPr>
          <p:cNvPr id="352" name="Google Shape;352;p42"/>
          <p:cNvSpPr txBox="1"/>
          <p:nvPr>
            <p:ph idx="12" type="sldNum"/>
          </p:nvPr>
        </p:nvSpPr>
        <p:spPr>
          <a:xfrm>
            <a:off x="8686800" y="6529388"/>
            <a:ext cx="457200" cy="328612"/>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GB"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transition spd="med">
    <p:fade thruBlk="1"/>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6" name="Shape 356"/>
        <p:cNvGrpSpPr/>
        <p:nvPr/>
      </p:nvGrpSpPr>
      <p:grpSpPr>
        <a:xfrm>
          <a:off x="0" y="0"/>
          <a:ext cx="0" cy="0"/>
          <a:chOff x="0" y="0"/>
          <a:chExt cx="0" cy="0"/>
        </a:xfrm>
      </p:grpSpPr>
      <p:sp>
        <p:nvSpPr>
          <p:cNvPr id="357" name="Google Shape;357;p43"/>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GB" sz="3240"/>
              <a:t>HOW WILL BE GRADING DONE? : THE Grading Scheme</a:t>
            </a:r>
            <a:endParaRPr sz="3240"/>
          </a:p>
        </p:txBody>
      </p:sp>
      <p:sp>
        <p:nvSpPr>
          <p:cNvPr id="358" name="Google Shape;358;p43"/>
          <p:cNvSpPr txBox="1"/>
          <p:nvPr>
            <p:ph idx="1" type="body"/>
          </p:nvPr>
        </p:nvSpPr>
        <p:spPr>
          <a:xfrm>
            <a:off x="935038" y="1905000"/>
            <a:ext cx="8229600" cy="466883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i="1" lang="en-GB"/>
              <a:t>Midterm                                     30%</a:t>
            </a:r>
            <a:endParaRPr/>
          </a:p>
          <a:p>
            <a:pPr indent="-342900" lvl="0" marL="342900" rtl="0" algn="l">
              <a:spcBef>
                <a:spcPts val="560"/>
              </a:spcBef>
              <a:spcAft>
                <a:spcPts val="0"/>
              </a:spcAft>
              <a:buSzPts val="2100"/>
              <a:buChar char="●"/>
            </a:pPr>
            <a:r>
              <a:rPr i="1" lang="en-GB"/>
              <a:t>Project &amp; Presentation            10%</a:t>
            </a:r>
            <a:endParaRPr/>
          </a:p>
          <a:p>
            <a:pPr indent="-342900" lvl="0" marL="342900" rtl="0" algn="l">
              <a:spcBef>
                <a:spcPts val="560"/>
              </a:spcBef>
              <a:spcAft>
                <a:spcPts val="0"/>
              </a:spcAft>
              <a:buSzPts val="2100"/>
              <a:buChar char="●"/>
            </a:pPr>
            <a:r>
              <a:rPr i="1" lang="en-GB"/>
              <a:t>Quiz &amp; Assignments	           10%</a:t>
            </a:r>
            <a:endParaRPr/>
          </a:p>
          <a:p>
            <a:pPr indent="-342900" lvl="0" marL="342900" rtl="0" algn="l">
              <a:spcBef>
                <a:spcPts val="560"/>
              </a:spcBef>
              <a:spcAft>
                <a:spcPts val="0"/>
              </a:spcAft>
              <a:buSzPts val="2100"/>
              <a:buChar char="●"/>
            </a:pPr>
            <a:r>
              <a:rPr i="1" lang="en-GB"/>
              <a:t>Final                                           50%</a:t>
            </a:r>
            <a:endParaRPr/>
          </a:p>
          <a:p>
            <a:pPr indent="-223837" lvl="0" marL="342900" rtl="0" algn="l">
              <a:spcBef>
                <a:spcPts val="500"/>
              </a:spcBef>
              <a:spcAft>
                <a:spcPts val="0"/>
              </a:spcAft>
              <a:buSzPts val="1875"/>
              <a:buNone/>
            </a:pPr>
            <a:r>
              <a:t/>
            </a:r>
            <a:endParaRPr sz="2500">
              <a:latin typeface="Arial"/>
              <a:ea typeface="Arial"/>
              <a:cs typeface="Arial"/>
              <a:sym typeface="Arial"/>
            </a:endParaRPr>
          </a:p>
        </p:txBody>
      </p:sp>
      <p:sp>
        <p:nvSpPr>
          <p:cNvPr id="359" name="Google Shape;359;p43"/>
          <p:cNvSpPr txBox="1"/>
          <p:nvPr>
            <p:ph idx="12" type="sldNum"/>
          </p:nvPr>
        </p:nvSpPr>
        <p:spPr>
          <a:xfrm>
            <a:off x="8686800" y="6529388"/>
            <a:ext cx="457200" cy="328612"/>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GB"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transition spd="med">
    <p:fade thruBlk="1"/>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4"/>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GB" sz="3200"/>
              <a:t>Final Remarks</a:t>
            </a:r>
            <a:endParaRPr/>
          </a:p>
        </p:txBody>
      </p:sp>
      <p:sp>
        <p:nvSpPr>
          <p:cNvPr id="366" name="Google Shape;366;p44"/>
          <p:cNvSpPr txBox="1"/>
          <p:nvPr>
            <p:ph idx="1" type="body"/>
          </p:nvPr>
        </p:nvSpPr>
        <p:spPr>
          <a:xfrm>
            <a:off x="838200" y="2057400"/>
            <a:ext cx="7693025" cy="2590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GB"/>
              <a:t>12 IT skills that employers can't say no to (ComputerWorld)</a:t>
            </a:r>
            <a:endParaRPr/>
          </a:p>
          <a:p>
            <a:pPr indent="-285750" lvl="1" marL="742950" rtl="0" algn="l">
              <a:spcBef>
                <a:spcPts val="480"/>
              </a:spcBef>
              <a:spcAft>
                <a:spcPts val="0"/>
              </a:spcAft>
              <a:buSzPts val="1800"/>
              <a:buFont typeface="Calibri"/>
              <a:buChar char="–"/>
            </a:pPr>
            <a:r>
              <a:rPr lang="en-GB"/>
              <a:t>Number one is Machine Learning</a:t>
            </a:r>
            <a:endParaRPr/>
          </a:p>
          <a:p>
            <a:pPr indent="-228600" lvl="2" marL="1143000" rtl="0" algn="l">
              <a:spcBef>
                <a:spcPts val="400"/>
              </a:spcBef>
              <a:spcAft>
                <a:spcPts val="0"/>
              </a:spcAft>
              <a:buSzPts val="1500"/>
              <a:buFont typeface="Noto Sans Symbols"/>
              <a:buNone/>
            </a:pPr>
            <a:r>
              <a:rPr lang="en-GB"/>
              <a:t>“There are lots of applications that have big, big, big data sizes, which creates a fundamental problem of how you organize the data and present it to users”</a:t>
            </a:r>
            <a:endParaRPr/>
          </a:p>
          <a:p>
            <a:pPr indent="-228600" lvl="2" marL="1143000" rtl="0" algn="l">
              <a:spcBef>
                <a:spcPts val="400"/>
              </a:spcBef>
              <a:spcAft>
                <a:spcPts val="0"/>
              </a:spcAft>
              <a:buSzPts val="1500"/>
              <a:buFont typeface="Noto Sans Symbols"/>
              <a:buNone/>
            </a:pPr>
            <a:r>
              <a:t/>
            </a:r>
            <a:endParaRPr/>
          </a:p>
          <a:p>
            <a:pPr indent="-209550" lvl="0" marL="342900" rtl="0" algn="l">
              <a:spcBef>
                <a:spcPts val="560"/>
              </a:spcBef>
              <a:spcAft>
                <a:spcPts val="0"/>
              </a:spcAft>
              <a:buSzPts val="2100"/>
              <a:buNone/>
            </a:pPr>
            <a:r>
              <a:t/>
            </a:r>
            <a:endParaRPr/>
          </a:p>
          <a:p>
            <a:pPr indent="-285750" lvl="1" marL="742950" rtl="0" algn="l">
              <a:spcBef>
                <a:spcPts val="480"/>
              </a:spcBef>
              <a:spcAft>
                <a:spcPts val="0"/>
              </a:spcAft>
              <a:buSzPts val="1800"/>
              <a:buFont typeface="Calibri"/>
              <a:buNone/>
            </a:pPr>
            <a:r>
              <a:t/>
            </a:r>
            <a:endParaRPr/>
          </a:p>
          <a:p>
            <a:pPr indent="-285750" lvl="1" marL="742950" rtl="0" algn="l">
              <a:spcBef>
                <a:spcPts val="480"/>
              </a:spcBef>
              <a:spcAft>
                <a:spcPts val="0"/>
              </a:spcAft>
              <a:buSzPts val="1800"/>
              <a:buFont typeface="Calibri"/>
              <a:buNone/>
            </a:pPr>
            <a:r>
              <a:t/>
            </a:r>
            <a:endParaRPr/>
          </a:p>
          <a:p>
            <a:pPr indent="-285750" lvl="1" marL="742950" rtl="0" algn="l">
              <a:spcBef>
                <a:spcPts val="480"/>
              </a:spcBef>
              <a:spcAft>
                <a:spcPts val="0"/>
              </a:spcAft>
              <a:buSzPts val="1800"/>
              <a:buFont typeface="Calibri"/>
              <a:buNone/>
            </a:pPr>
            <a:br>
              <a:rPr lang="en-GB"/>
            </a:br>
            <a:endParaRPr/>
          </a:p>
          <a:p>
            <a:pPr indent="-342900" lvl="0" marL="342900" rtl="0" algn="l">
              <a:lnSpc>
                <a:spcPct val="80000"/>
              </a:lnSpc>
              <a:spcBef>
                <a:spcPts val="400"/>
              </a:spcBef>
              <a:spcAft>
                <a:spcPts val="0"/>
              </a:spcAft>
              <a:buSzPts val="1500"/>
              <a:buFont typeface="Noto Sans Symbols"/>
              <a:buNone/>
            </a:pPr>
            <a:br>
              <a:rPr lang="en-GB" sz="2000"/>
            </a:br>
            <a:endParaRPr sz="2000"/>
          </a:p>
        </p:txBody>
      </p:sp>
    </p:spTree>
  </p:cSld>
  <p:clrMapOvr>
    <a:masterClrMapping/>
  </p:clrMapOvr>
  <p:transition spd="med">
    <p:fade thruBlk="1"/>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5"/>
          <p:cNvSpPr txBox="1"/>
          <p:nvPr/>
        </p:nvSpPr>
        <p:spPr>
          <a:xfrm>
            <a:off x="2438400" y="2819400"/>
            <a:ext cx="4343400" cy="584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3200">
                <a:solidFill>
                  <a:schemeClr val="dk1"/>
                </a:solidFill>
                <a:latin typeface="Arial"/>
                <a:ea typeface="Arial"/>
                <a:cs typeface="Arial"/>
                <a:sym typeface="Arial"/>
              </a:rPr>
              <a:t>Questions!</a:t>
            </a:r>
            <a:endParaRPr/>
          </a:p>
        </p:txBody>
      </p:sp>
    </p:spTree>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6"/>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GB"/>
              <a:t>Introduction</a:t>
            </a:r>
            <a:endParaRPr/>
          </a:p>
        </p:txBody>
      </p:sp>
      <p:sp>
        <p:nvSpPr>
          <p:cNvPr id="122" name="Google Shape;122;p16"/>
          <p:cNvSpPr txBox="1"/>
          <p:nvPr>
            <p:ph idx="1" type="body"/>
          </p:nvPr>
        </p:nvSpPr>
        <p:spPr>
          <a:xfrm>
            <a:off x="990600" y="2133600"/>
            <a:ext cx="7693025" cy="40290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GB"/>
              <a:t>Arthur Samuel (1959). Machine Learning: Field of</a:t>
            </a:r>
            <a:endParaRPr/>
          </a:p>
          <a:p>
            <a:pPr indent="-342900" lvl="0" marL="342900" rtl="0" algn="l">
              <a:spcBef>
                <a:spcPts val="560"/>
              </a:spcBef>
              <a:spcAft>
                <a:spcPts val="0"/>
              </a:spcAft>
              <a:buSzPts val="2100"/>
              <a:buNone/>
            </a:pPr>
            <a:r>
              <a:rPr lang="en-GB"/>
              <a:t>	study that gives computers the ability to learn  without being explicitly programmed.</a:t>
            </a:r>
            <a:endParaRPr/>
          </a:p>
          <a:p>
            <a:pPr indent="-342900" lvl="0" marL="342900" rtl="0" algn="l">
              <a:spcBef>
                <a:spcPts val="560"/>
              </a:spcBef>
              <a:spcAft>
                <a:spcPts val="0"/>
              </a:spcAft>
              <a:buSzPts val="2100"/>
              <a:buChar char="●"/>
            </a:pPr>
            <a:r>
              <a:rPr lang="en-GB"/>
              <a:t>Now what is meant by computers ability to learn</a:t>
            </a:r>
            <a:endParaRPr/>
          </a:p>
          <a:p>
            <a:pPr indent="-285750" lvl="1" marL="742950" rtl="0" algn="l">
              <a:spcBef>
                <a:spcPts val="480"/>
              </a:spcBef>
              <a:spcAft>
                <a:spcPts val="0"/>
              </a:spcAft>
              <a:buSzPts val="1800"/>
              <a:buFont typeface="Calibri"/>
              <a:buChar char="–"/>
            </a:pPr>
            <a:r>
              <a:rPr lang="en-GB"/>
              <a:t>Tom Mitchell (1998): A computer program is said to </a:t>
            </a:r>
            <a:r>
              <a:rPr i="1" lang="en-GB"/>
              <a:t>learn</a:t>
            </a:r>
            <a:r>
              <a:rPr lang="en-GB"/>
              <a:t> from experience </a:t>
            </a:r>
            <a:r>
              <a:rPr b="1" lang="en-GB"/>
              <a:t>E</a:t>
            </a:r>
            <a:r>
              <a:rPr lang="en-GB"/>
              <a:t> with respect to some task </a:t>
            </a:r>
            <a:r>
              <a:rPr b="1" lang="en-GB"/>
              <a:t>T</a:t>
            </a:r>
            <a:r>
              <a:rPr lang="en-GB"/>
              <a:t> and some performance measure </a:t>
            </a:r>
            <a:r>
              <a:rPr b="1" lang="en-GB"/>
              <a:t>P</a:t>
            </a:r>
            <a:r>
              <a:rPr lang="en-GB"/>
              <a:t>, if its performance on </a:t>
            </a:r>
            <a:r>
              <a:rPr b="1" lang="en-GB"/>
              <a:t>T</a:t>
            </a:r>
            <a:r>
              <a:rPr lang="en-GB"/>
              <a:t>, as measured by P, improves with </a:t>
            </a:r>
            <a:r>
              <a:rPr b="1" lang="en-GB"/>
              <a:t>E</a:t>
            </a:r>
            <a:endParaRPr/>
          </a:p>
          <a:p>
            <a:pPr indent="-171450" lvl="1" marL="742950" rtl="0" algn="l">
              <a:spcBef>
                <a:spcPts val="480"/>
              </a:spcBef>
              <a:spcAft>
                <a:spcPts val="0"/>
              </a:spcAft>
              <a:buSzPts val="1800"/>
              <a:buFont typeface="Calibri"/>
              <a:buNone/>
            </a:pPr>
            <a:r>
              <a:t/>
            </a:r>
            <a:endParaRPr/>
          </a:p>
        </p:txBody>
      </p:sp>
    </p:spTree>
  </p:cSld>
  <p:clrMapOvr>
    <a:masterClrMapping/>
  </p:clrMapOvr>
  <p:transition spd="med">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GB"/>
              <a:t>Example</a:t>
            </a:r>
            <a:endParaRPr/>
          </a:p>
        </p:txBody>
      </p:sp>
      <p:sp>
        <p:nvSpPr>
          <p:cNvPr id="128" name="Google Shape;128;p17"/>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GB"/>
              <a:t>Suppose your email program watches which emails you do or do not mark as spam, and based on that learns how to better filter spam.  What is the task T in this setting?</a:t>
            </a:r>
            <a:endParaRPr/>
          </a:p>
          <a:p>
            <a:pPr indent="-285750" lvl="1" marL="742950" rtl="0" algn="l">
              <a:spcBef>
                <a:spcPts val="480"/>
              </a:spcBef>
              <a:spcAft>
                <a:spcPts val="0"/>
              </a:spcAft>
              <a:buSzPts val="1800"/>
              <a:buFont typeface="Courier New"/>
              <a:buChar char="o"/>
            </a:pPr>
            <a:r>
              <a:rPr lang="en-GB"/>
              <a:t>Classifying emails as spam or not spam.</a:t>
            </a:r>
            <a:endParaRPr/>
          </a:p>
          <a:p>
            <a:pPr indent="-285750" lvl="1" marL="742950" rtl="0" algn="l">
              <a:spcBef>
                <a:spcPts val="480"/>
              </a:spcBef>
              <a:spcAft>
                <a:spcPts val="0"/>
              </a:spcAft>
              <a:buSzPts val="1800"/>
              <a:buFont typeface="Courier New"/>
              <a:buChar char="o"/>
            </a:pPr>
            <a:r>
              <a:rPr lang="en-GB"/>
              <a:t>Watching you label emails as spam or not spam.</a:t>
            </a:r>
            <a:endParaRPr/>
          </a:p>
          <a:p>
            <a:pPr indent="-285750" lvl="1" marL="742950" rtl="0" algn="l">
              <a:spcBef>
                <a:spcPts val="480"/>
              </a:spcBef>
              <a:spcAft>
                <a:spcPts val="0"/>
              </a:spcAft>
              <a:buSzPts val="1800"/>
              <a:buFont typeface="Courier New"/>
              <a:buChar char="o"/>
            </a:pPr>
            <a:r>
              <a:rPr lang="en-GB"/>
              <a:t>The number (or fraction) of emails correctly classified as spam/not spam.</a:t>
            </a:r>
            <a:endParaRPr/>
          </a:p>
          <a:p>
            <a:pPr indent="-285750" lvl="1" marL="742950" rtl="0" algn="l">
              <a:spcBef>
                <a:spcPts val="480"/>
              </a:spcBef>
              <a:spcAft>
                <a:spcPts val="0"/>
              </a:spcAft>
              <a:buSzPts val="1800"/>
              <a:buFont typeface="Courier New"/>
              <a:buChar char="o"/>
            </a:pPr>
            <a:r>
              <a:rPr lang="en-GB"/>
              <a:t>None of the above—this is not a machine learning problem.</a:t>
            </a:r>
            <a:endParaRPr/>
          </a:p>
        </p:txBody>
      </p:sp>
    </p:spTree>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GB"/>
              <a:t>Example</a:t>
            </a:r>
            <a:endParaRPr/>
          </a:p>
        </p:txBody>
      </p:sp>
      <p:sp>
        <p:nvSpPr>
          <p:cNvPr id="134" name="Google Shape;134;p18"/>
          <p:cNvSpPr txBox="1"/>
          <p:nvPr/>
        </p:nvSpPr>
        <p:spPr>
          <a:xfrm>
            <a:off x="1189036" y="2100262"/>
            <a:ext cx="4602163" cy="129266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b="0" i="0" lang="en-GB" sz="2000" u="none" cap="none" strike="noStrike">
                <a:solidFill>
                  <a:schemeClr val="dk1"/>
                </a:solidFill>
                <a:latin typeface="Arial"/>
                <a:ea typeface="Arial"/>
                <a:cs typeface="Arial"/>
                <a:sym typeface="Arial"/>
              </a:rPr>
              <a:t>Task: </a:t>
            </a:r>
            <a:r>
              <a:rPr b="0" i="0" lang="en-GB" sz="2000" u="none" cap="none" strike="noStrike">
                <a:solidFill>
                  <a:srgbClr val="FF0000"/>
                </a:solidFill>
                <a:latin typeface="Arial"/>
                <a:ea typeface="Arial"/>
                <a:cs typeface="Arial"/>
                <a:sym typeface="Arial"/>
              </a:rPr>
              <a:t>Face Recognition</a:t>
            </a:r>
            <a:endParaRPr/>
          </a:p>
          <a:p>
            <a:pPr indent="-285750" lvl="0" marL="285750" marR="0" rtl="0" algn="l">
              <a:spcBef>
                <a:spcPts val="0"/>
              </a:spcBef>
              <a:spcAft>
                <a:spcPts val="0"/>
              </a:spcAft>
              <a:buClr>
                <a:schemeClr val="dk1"/>
              </a:buClr>
              <a:buSzPts val="2000"/>
              <a:buFont typeface="Arial"/>
              <a:buChar char="•"/>
            </a:pPr>
            <a:r>
              <a:rPr b="0" i="0" lang="en-GB" sz="2000" u="none" cap="none" strike="noStrike">
                <a:solidFill>
                  <a:schemeClr val="dk1"/>
                </a:solidFill>
                <a:latin typeface="Arial"/>
                <a:ea typeface="Arial"/>
                <a:cs typeface="Arial"/>
                <a:sym typeface="Arial"/>
              </a:rPr>
              <a:t>Experience: </a:t>
            </a:r>
            <a:r>
              <a:rPr b="0" i="0" lang="en-GB" sz="2000" u="none" cap="none" strike="noStrike">
                <a:solidFill>
                  <a:srgbClr val="FF0000"/>
                </a:solidFill>
                <a:latin typeface="Arial"/>
                <a:ea typeface="Arial"/>
                <a:cs typeface="Arial"/>
                <a:sym typeface="Arial"/>
              </a:rPr>
              <a:t>Images or Examples</a:t>
            </a:r>
            <a:endParaRPr/>
          </a:p>
          <a:p>
            <a:pPr indent="-285750" lvl="0" marL="285750" marR="0" rtl="0" algn="l">
              <a:spcBef>
                <a:spcPts val="0"/>
              </a:spcBef>
              <a:spcAft>
                <a:spcPts val="0"/>
              </a:spcAft>
              <a:buClr>
                <a:schemeClr val="dk1"/>
              </a:buClr>
              <a:buSzPts val="2000"/>
              <a:buFont typeface="Arial"/>
              <a:buChar char="•"/>
            </a:pPr>
            <a:r>
              <a:rPr b="0" i="0" lang="en-GB" sz="2000" u="none" cap="none" strike="noStrike">
                <a:solidFill>
                  <a:schemeClr val="dk1"/>
                </a:solidFill>
                <a:latin typeface="Arial"/>
                <a:ea typeface="Arial"/>
                <a:cs typeface="Arial"/>
                <a:sym typeface="Arial"/>
              </a:rPr>
              <a:t>Performance Measure: </a:t>
            </a:r>
            <a:r>
              <a:rPr b="0" i="0" lang="en-GB" sz="2000" u="none" cap="none" strike="noStrike">
                <a:solidFill>
                  <a:srgbClr val="FF0000"/>
                </a:solidFill>
                <a:latin typeface="Arial"/>
                <a:ea typeface="Arial"/>
                <a:cs typeface="Arial"/>
                <a:sym typeface="Arial"/>
              </a:rPr>
              <a:t>Accuracy</a:t>
            </a:r>
            <a:endParaRPr/>
          </a:p>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F:\cropped_faces\s03_13.jpg" id="135" name="Google Shape;135;p18"/>
          <p:cNvPicPr preferRelativeResize="0"/>
          <p:nvPr/>
        </p:nvPicPr>
        <p:blipFill rotWithShape="1">
          <a:blip r:embed="rId3">
            <a:alphaModFix/>
          </a:blip>
          <a:srcRect b="0" l="0" r="0" t="0"/>
          <a:stretch/>
        </p:blipFill>
        <p:spPr>
          <a:xfrm>
            <a:off x="7162800" y="3408137"/>
            <a:ext cx="1066800" cy="1490663"/>
          </a:xfrm>
          <a:prstGeom prst="rect">
            <a:avLst/>
          </a:prstGeom>
          <a:noFill/>
          <a:ln>
            <a:noFill/>
          </a:ln>
        </p:spPr>
      </p:pic>
      <p:sp>
        <p:nvSpPr>
          <p:cNvPr id="136" name="Google Shape;136;p18"/>
          <p:cNvSpPr txBox="1"/>
          <p:nvPr/>
        </p:nvSpPr>
        <p:spPr>
          <a:xfrm>
            <a:off x="7391400" y="4952833"/>
            <a:ext cx="609600"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1800" u="none" cap="none" strike="noStrike">
                <a:solidFill>
                  <a:schemeClr val="dk1"/>
                </a:solidFill>
                <a:latin typeface="Arial"/>
                <a:ea typeface="Arial"/>
                <a:cs typeface="Arial"/>
                <a:sym typeface="Arial"/>
              </a:rPr>
              <a:t>??</a:t>
            </a:r>
            <a:endParaRPr/>
          </a:p>
        </p:txBody>
      </p:sp>
      <p:pic>
        <p:nvPicPr>
          <p:cNvPr descr="F:\cropped_faces\s03_11.jpg" id="137" name="Google Shape;137;p18"/>
          <p:cNvPicPr preferRelativeResize="0"/>
          <p:nvPr/>
        </p:nvPicPr>
        <p:blipFill rotWithShape="1">
          <a:blip r:embed="rId4">
            <a:alphaModFix/>
          </a:blip>
          <a:srcRect b="0" l="0" r="0" t="0"/>
          <a:stretch/>
        </p:blipFill>
        <p:spPr>
          <a:xfrm>
            <a:off x="1189037" y="3445668"/>
            <a:ext cx="1143000" cy="1546225"/>
          </a:xfrm>
          <a:prstGeom prst="rect">
            <a:avLst/>
          </a:prstGeom>
          <a:noFill/>
          <a:ln>
            <a:noFill/>
          </a:ln>
        </p:spPr>
      </p:pic>
      <p:pic>
        <p:nvPicPr>
          <p:cNvPr descr="C:\Users\jfwg5\Desktop\rajesh_images\s01_01.jpg" id="138" name="Google Shape;138;p18"/>
          <p:cNvPicPr preferRelativeResize="0"/>
          <p:nvPr/>
        </p:nvPicPr>
        <p:blipFill rotWithShape="1">
          <a:blip r:embed="rId5">
            <a:alphaModFix/>
          </a:blip>
          <a:srcRect b="0" l="0" r="0" t="0"/>
          <a:stretch/>
        </p:blipFill>
        <p:spPr>
          <a:xfrm>
            <a:off x="2408237" y="3445668"/>
            <a:ext cx="1144588" cy="1524000"/>
          </a:xfrm>
          <a:prstGeom prst="rect">
            <a:avLst/>
          </a:prstGeom>
          <a:noFill/>
          <a:ln>
            <a:noFill/>
          </a:ln>
        </p:spPr>
      </p:pic>
      <p:pic>
        <p:nvPicPr>
          <p:cNvPr descr="F:\cropped_faces\s03_01.jpg" id="139" name="Google Shape;139;p18"/>
          <p:cNvPicPr preferRelativeResize="0"/>
          <p:nvPr/>
        </p:nvPicPr>
        <p:blipFill rotWithShape="1">
          <a:blip r:embed="rId6">
            <a:alphaModFix/>
          </a:blip>
          <a:srcRect b="0" l="0" r="0" t="0"/>
          <a:stretch/>
        </p:blipFill>
        <p:spPr>
          <a:xfrm>
            <a:off x="4694237" y="3445668"/>
            <a:ext cx="1096963" cy="1524000"/>
          </a:xfrm>
          <a:prstGeom prst="rect">
            <a:avLst/>
          </a:prstGeom>
          <a:noFill/>
          <a:ln>
            <a:noFill/>
          </a:ln>
        </p:spPr>
      </p:pic>
      <p:pic>
        <p:nvPicPr>
          <p:cNvPr descr="F:\cropped_faces\s23_04.jpg" id="140" name="Google Shape;140;p18"/>
          <p:cNvPicPr preferRelativeResize="0"/>
          <p:nvPr/>
        </p:nvPicPr>
        <p:blipFill rotWithShape="1">
          <a:blip r:embed="rId7">
            <a:alphaModFix/>
          </a:blip>
          <a:srcRect b="0" l="0" r="0" t="0"/>
          <a:stretch/>
        </p:blipFill>
        <p:spPr>
          <a:xfrm>
            <a:off x="3627437" y="3445668"/>
            <a:ext cx="1006475" cy="1524000"/>
          </a:xfrm>
          <a:prstGeom prst="rect">
            <a:avLst/>
          </a:prstGeom>
          <a:noFill/>
          <a:ln>
            <a:noFill/>
          </a:ln>
        </p:spPr>
      </p:pic>
      <p:sp>
        <p:nvSpPr>
          <p:cNvPr id="141" name="Google Shape;141;p18"/>
          <p:cNvSpPr txBox="1"/>
          <p:nvPr/>
        </p:nvSpPr>
        <p:spPr>
          <a:xfrm>
            <a:off x="2590800" y="5022412"/>
            <a:ext cx="3505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1800" u="none" cap="none" strike="noStrike">
                <a:solidFill>
                  <a:schemeClr val="dk1"/>
                </a:solidFill>
                <a:latin typeface="Arial"/>
                <a:ea typeface="Arial"/>
                <a:cs typeface="Arial"/>
                <a:sym typeface="Arial"/>
              </a:rPr>
              <a:t>Training Data</a:t>
            </a:r>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7"/>
                                        </p:tgtEl>
                                        <p:attrNameLst>
                                          <p:attrName>style.visibility</p:attrName>
                                        </p:attrNameLst>
                                      </p:cBhvr>
                                      <p:to>
                                        <p:strVal val="visible"/>
                                      </p:to>
                                    </p:set>
                                    <p:anim calcmode="lin" valueType="num">
                                      <p:cBhvr additive="base">
                                        <p:cTn dur="500"/>
                                        <p:tgtEl>
                                          <p:spTgt spid="13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38"/>
                                        </p:tgtEl>
                                        <p:attrNameLst>
                                          <p:attrName>style.visibility</p:attrName>
                                        </p:attrNameLst>
                                      </p:cBhvr>
                                      <p:to>
                                        <p:strVal val="visible"/>
                                      </p:to>
                                    </p:set>
                                    <p:anim calcmode="lin" valueType="num">
                                      <p:cBhvr additive="base">
                                        <p:cTn dur="500"/>
                                        <p:tgtEl>
                                          <p:spTgt spid="13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0"/>
                                        </p:tgtEl>
                                        <p:attrNameLst>
                                          <p:attrName>style.visibility</p:attrName>
                                        </p:attrNameLst>
                                      </p:cBhvr>
                                      <p:to>
                                        <p:strVal val="visible"/>
                                      </p:to>
                                    </p:set>
                                    <p:anim calcmode="lin" valueType="num">
                                      <p:cBhvr additive="base">
                                        <p:cTn dur="500"/>
                                        <p:tgtEl>
                                          <p:spTgt spid="14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39"/>
                                        </p:tgtEl>
                                        <p:attrNameLst>
                                          <p:attrName>style.visibility</p:attrName>
                                        </p:attrNameLst>
                                      </p:cBhvr>
                                      <p:to>
                                        <p:strVal val="visible"/>
                                      </p:to>
                                    </p:set>
                                    <p:anim calcmode="lin" valueType="num">
                                      <p:cBhvr additive="base">
                                        <p:cTn dur="500"/>
                                        <p:tgtEl>
                                          <p:spTgt spid="13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1"/>
                                        </p:tgtEl>
                                        <p:attrNameLst>
                                          <p:attrName>style.visibility</p:attrName>
                                        </p:attrNameLst>
                                      </p:cBhvr>
                                      <p:to>
                                        <p:strVal val="visible"/>
                                      </p:to>
                                    </p:set>
                                    <p:anim calcmode="lin" valueType="num">
                                      <p:cBhvr additive="base">
                                        <p:cTn dur="500"/>
                                        <p:tgtEl>
                                          <p:spTgt spid="14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5"/>
                                        </p:tgtEl>
                                        <p:attrNameLst>
                                          <p:attrName>style.visibility</p:attrName>
                                        </p:attrNameLst>
                                      </p:cBhvr>
                                      <p:to>
                                        <p:strVal val="visible"/>
                                      </p:to>
                                    </p:set>
                                    <p:anim calcmode="lin" valueType="num">
                                      <p:cBhvr additive="base">
                                        <p:cTn dur="500"/>
                                        <p:tgtEl>
                                          <p:spTgt spid="13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36"/>
                                        </p:tgtEl>
                                        <p:attrNameLst>
                                          <p:attrName>style.visibility</p:attrName>
                                        </p:attrNameLst>
                                      </p:cBhvr>
                                      <p:to>
                                        <p:strVal val="visible"/>
                                      </p:to>
                                    </p:set>
                                    <p:anim calcmode="lin" valueType="num">
                                      <p:cBhvr additive="base">
                                        <p:cTn dur="500"/>
                                        <p:tgtEl>
                                          <p:spTgt spid="13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GB" sz="3200"/>
              <a:t>Some Applications</a:t>
            </a:r>
            <a:endParaRPr/>
          </a:p>
        </p:txBody>
      </p:sp>
      <p:sp>
        <p:nvSpPr>
          <p:cNvPr id="148" name="Google Shape;148;p19"/>
          <p:cNvSpPr txBox="1"/>
          <p:nvPr>
            <p:ph idx="1" type="body"/>
          </p:nvPr>
        </p:nvSpPr>
        <p:spPr>
          <a:xfrm>
            <a:off x="838200" y="2057400"/>
            <a:ext cx="7693025" cy="4191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en-GB" sz="2400">
                <a:latin typeface="Calibri"/>
                <a:ea typeface="Calibri"/>
                <a:cs typeface="Calibri"/>
                <a:sym typeface="Calibri"/>
              </a:rPr>
              <a:t>predict whether a patient, hospitalized due to heart attack, will have a second heart attack</a:t>
            </a:r>
            <a:endParaRPr/>
          </a:p>
          <a:p>
            <a:pPr indent="-342900" lvl="0" marL="342900" rtl="0" algn="l">
              <a:spcBef>
                <a:spcPts val="480"/>
              </a:spcBef>
              <a:spcAft>
                <a:spcPts val="0"/>
              </a:spcAft>
              <a:buSzPts val="1800"/>
              <a:buChar char="●"/>
            </a:pPr>
            <a:r>
              <a:rPr lang="en-GB" sz="2400">
                <a:latin typeface="Calibri"/>
                <a:ea typeface="Calibri"/>
                <a:cs typeface="Calibri"/>
                <a:sym typeface="Calibri"/>
              </a:rPr>
              <a:t>predict the price of a stock in 6 months from now</a:t>
            </a:r>
            <a:endParaRPr/>
          </a:p>
          <a:p>
            <a:pPr indent="-342900" lvl="0" marL="342900" rtl="0" algn="l">
              <a:spcBef>
                <a:spcPts val="480"/>
              </a:spcBef>
              <a:spcAft>
                <a:spcPts val="0"/>
              </a:spcAft>
              <a:buSzPts val="1800"/>
              <a:buChar char="●"/>
            </a:pPr>
            <a:r>
              <a:rPr lang="en-GB" sz="2400"/>
              <a:t>Autonomous helicopter, handwriting recognition, most of</a:t>
            </a:r>
            <a:endParaRPr/>
          </a:p>
          <a:p>
            <a:pPr indent="-342900" lvl="0" marL="342900" rtl="0" algn="l">
              <a:spcBef>
                <a:spcPts val="480"/>
              </a:spcBef>
              <a:spcAft>
                <a:spcPts val="0"/>
              </a:spcAft>
              <a:buSzPts val="1800"/>
              <a:buChar char="●"/>
            </a:pPr>
            <a:r>
              <a:rPr lang="en-GB" sz="2400"/>
              <a:t>Natural Language Processing (NLP), Computer Vision.</a:t>
            </a:r>
            <a:endParaRPr/>
          </a:p>
          <a:p>
            <a:pPr indent="-342900" lvl="0" marL="342900" rtl="0" algn="l">
              <a:spcBef>
                <a:spcPts val="640"/>
              </a:spcBef>
              <a:spcAft>
                <a:spcPts val="0"/>
              </a:spcAft>
              <a:buSzPts val="2400"/>
              <a:buChar char="●"/>
            </a:pPr>
            <a:r>
              <a:rPr b="1" lang="en-GB" sz="3200">
                <a:latin typeface="Calibri"/>
                <a:ea typeface="Calibri"/>
                <a:cs typeface="Calibri"/>
                <a:sym typeface="Calibri"/>
              </a:rPr>
              <a:t>Personalized Medicine</a:t>
            </a:r>
            <a:endParaRPr b="1" sz="3200">
              <a:latin typeface="Calibri"/>
              <a:ea typeface="Calibri"/>
              <a:cs typeface="Calibri"/>
              <a:sym typeface="Calibri"/>
            </a:endParaRPr>
          </a:p>
          <a:p>
            <a:pPr indent="-342900" lvl="0" marL="342900" rtl="0" algn="l">
              <a:spcBef>
                <a:spcPts val="480"/>
              </a:spcBef>
              <a:spcAft>
                <a:spcPts val="0"/>
              </a:spcAft>
              <a:buSzPts val="1800"/>
              <a:buChar char="●"/>
            </a:pPr>
            <a:r>
              <a:rPr lang="en-GB" sz="2400">
                <a:latin typeface="Calibri"/>
                <a:ea typeface="Calibri"/>
                <a:cs typeface="Calibri"/>
                <a:sym typeface="Calibri"/>
              </a:rPr>
              <a:t>face detection, spam filtering: identify email messages as spam or non-spam</a:t>
            </a:r>
            <a:endParaRPr/>
          </a:p>
          <a:p>
            <a:pPr indent="-342900" lvl="0" marL="342900" rtl="0" algn="l">
              <a:spcBef>
                <a:spcPts val="480"/>
              </a:spcBef>
              <a:spcAft>
                <a:spcPts val="0"/>
              </a:spcAft>
              <a:buSzPts val="1800"/>
              <a:buChar char="●"/>
            </a:pPr>
            <a:r>
              <a:rPr lang="en-GB" sz="2400"/>
              <a:t>Self-customizing programs: E.g., Amazon, Netflix product recommendations</a:t>
            </a:r>
            <a:endParaRPr/>
          </a:p>
          <a:p>
            <a:pPr indent="-342900" lvl="0" marL="342900" rtl="0" algn="l">
              <a:spcBef>
                <a:spcPts val="480"/>
              </a:spcBef>
              <a:spcAft>
                <a:spcPts val="0"/>
              </a:spcAft>
              <a:buSzPts val="1800"/>
              <a:buNone/>
            </a:pPr>
            <a:r>
              <a:t/>
            </a:r>
            <a:endParaRPr sz="2400">
              <a:latin typeface="Calibri"/>
              <a:ea typeface="Calibri"/>
              <a:cs typeface="Calibri"/>
              <a:sym typeface="Calibri"/>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GB"/>
              <a:t>ML Vs. TP</a:t>
            </a:r>
            <a:endParaRPr/>
          </a:p>
        </p:txBody>
      </p:sp>
      <p:sp>
        <p:nvSpPr>
          <p:cNvPr id="154" name="Google Shape;154;p20"/>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p>
            <a:pPr indent="-209550" lvl="0" marL="342900" rtl="0" algn="l">
              <a:spcBef>
                <a:spcPts val="0"/>
              </a:spcBef>
              <a:spcAft>
                <a:spcPts val="0"/>
              </a:spcAft>
              <a:buSzPts val="2100"/>
              <a:buNone/>
            </a:pPr>
            <a:r>
              <a:t/>
            </a:r>
            <a:endParaRPr/>
          </a:p>
        </p:txBody>
      </p:sp>
      <p:pic>
        <p:nvPicPr>
          <p:cNvPr descr="Machine Learning vs. Traditional Programming Paradigm | Data ..." id="155" name="Google Shape;155;p20"/>
          <p:cNvPicPr preferRelativeResize="0"/>
          <p:nvPr/>
        </p:nvPicPr>
        <p:blipFill rotWithShape="1">
          <a:blip r:embed="rId3">
            <a:alphaModFix/>
          </a:blip>
          <a:srcRect b="0" l="0" r="0" t="0"/>
          <a:stretch/>
        </p:blipFill>
        <p:spPr>
          <a:xfrm>
            <a:off x="457200" y="1178168"/>
            <a:ext cx="9144000" cy="6802437"/>
          </a:xfrm>
          <a:prstGeom prst="rect">
            <a:avLst/>
          </a:prstGeom>
          <a:noFill/>
          <a:ln>
            <a:noFill/>
          </a:ln>
        </p:spPr>
      </p:pic>
    </p:spTree>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GB" sz="3200"/>
              <a:t>Why Mine Data? Commercial Viewpoint</a:t>
            </a:r>
            <a:endParaRPr/>
          </a:p>
        </p:txBody>
      </p:sp>
      <p:sp>
        <p:nvSpPr>
          <p:cNvPr id="162" name="Google Shape;162;p21"/>
          <p:cNvSpPr txBox="1"/>
          <p:nvPr>
            <p:ph idx="1" type="body"/>
          </p:nvPr>
        </p:nvSpPr>
        <p:spPr>
          <a:xfrm>
            <a:off x="838200" y="1981200"/>
            <a:ext cx="8077200" cy="4191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en-GB" sz="2400"/>
              <a:t>Lots of data is being collected </a:t>
            </a:r>
            <a:br>
              <a:rPr lang="en-GB" sz="2400"/>
            </a:br>
            <a:r>
              <a:rPr lang="en-GB" sz="2400"/>
              <a:t>and warehoused </a:t>
            </a:r>
            <a:endParaRPr/>
          </a:p>
          <a:p>
            <a:pPr indent="-285750" lvl="1" marL="742950" rtl="0" algn="l">
              <a:spcBef>
                <a:spcPts val="480"/>
              </a:spcBef>
              <a:spcAft>
                <a:spcPts val="0"/>
              </a:spcAft>
              <a:buSzPts val="1800"/>
              <a:buFont typeface="Calibri"/>
              <a:buChar char="–"/>
            </a:pPr>
            <a:r>
              <a:rPr lang="en-GB"/>
              <a:t>Web data, e-commerce</a:t>
            </a:r>
            <a:endParaRPr/>
          </a:p>
          <a:p>
            <a:pPr indent="-285750" lvl="1" marL="742950" rtl="0" algn="l">
              <a:spcBef>
                <a:spcPts val="480"/>
              </a:spcBef>
              <a:spcAft>
                <a:spcPts val="0"/>
              </a:spcAft>
              <a:buSzPts val="1800"/>
              <a:buFont typeface="Calibri"/>
              <a:buChar char="–"/>
            </a:pPr>
            <a:r>
              <a:rPr lang="en-GB"/>
              <a:t>purchases at department/</a:t>
            </a:r>
            <a:br>
              <a:rPr lang="en-GB"/>
            </a:br>
            <a:r>
              <a:rPr lang="en-GB"/>
              <a:t>grocery stores</a:t>
            </a:r>
            <a:endParaRPr/>
          </a:p>
          <a:p>
            <a:pPr indent="-285750" lvl="1" marL="742950" rtl="0" algn="l">
              <a:spcBef>
                <a:spcPts val="480"/>
              </a:spcBef>
              <a:spcAft>
                <a:spcPts val="0"/>
              </a:spcAft>
              <a:buSzPts val="1800"/>
              <a:buFont typeface="Calibri"/>
              <a:buChar char="–"/>
            </a:pPr>
            <a:r>
              <a:rPr lang="en-GB"/>
              <a:t>Bank/Credit Card </a:t>
            </a:r>
            <a:br>
              <a:rPr lang="en-GB"/>
            </a:br>
            <a:r>
              <a:rPr lang="en-GB"/>
              <a:t>transactions</a:t>
            </a:r>
            <a:endParaRPr/>
          </a:p>
          <a:p>
            <a:pPr indent="-171450" lvl="1" marL="742950" rtl="0" algn="l">
              <a:spcBef>
                <a:spcPts val="480"/>
              </a:spcBef>
              <a:spcAft>
                <a:spcPts val="0"/>
              </a:spcAft>
              <a:buSzPts val="1800"/>
              <a:buFont typeface="Calibri"/>
              <a:buNone/>
            </a:pPr>
            <a:r>
              <a:t/>
            </a:r>
            <a:endParaRPr/>
          </a:p>
          <a:p>
            <a:pPr indent="-342900" lvl="0" marL="342900" rtl="0" algn="l">
              <a:spcBef>
                <a:spcPts val="1800"/>
              </a:spcBef>
              <a:spcAft>
                <a:spcPts val="0"/>
              </a:spcAft>
              <a:buSzPts val="1800"/>
              <a:buChar char="●"/>
            </a:pPr>
            <a:r>
              <a:rPr lang="en-GB" sz="2400"/>
              <a:t>Computers have become cheaper and more powerful</a:t>
            </a:r>
            <a:endParaRPr/>
          </a:p>
          <a:p>
            <a:pPr indent="-285750" lvl="1" marL="800100" rtl="0" algn="l">
              <a:lnSpc>
                <a:spcPct val="80000"/>
              </a:lnSpc>
              <a:spcBef>
                <a:spcPts val="480"/>
              </a:spcBef>
              <a:spcAft>
                <a:spcPts val="0"/>
              </a:spcAft>
              <a:buSzPts val="1800"/>
              <a:buFont typeface="Calibri"/>
              <a:buNone/>
            </a:pPr>
            <a:r>
              <a:t/>
            </a:r>
            <a:endParaRPr/>
          </a:p>
        </p:txBody>
      </p:sp>
      <p:pic>
        <p:nvPicPr>
          <p:cNvPr id="163" name="Google Shape;163;p21"/>
          <p:cNvPicPr preferRelativeResize="0"/>
          <p:nvPr/>
        </p:nvPicPr>
        <p:blipFill rotWithShape="1">
          <a:blip r:embed="rId3">
            <a:alphaModFix/>
          </a:blip>
          <a:srcRect b="0" l="0" r="0" t="0"/>
          <a:stretch/>
        </p:blipFill>
        <p:spPr>
          <a:xfrm>
            <a:off x="6705600" y="2895600"/>
            <a:ext cx="2146300" cy="2341563"/>
          </a:xfrm>
          <a:prstGeom prst="rect">
            <a:avLst/>
          </a:prstGeom>
          <a:noFill/>
          <a:ln>
            <a:noFill/>
          </a:ln>
        </p:spPr>
      </p:pic>
      <p:pic>
        <p:nvPicPr>
          <p:cNvPr descr="story-3dimensional-2" id="164" name="Google Shape;164;p21"/>
          <p:cNvPicPr preferRelativeResize="0"/>
          <p:nvPr/>
        </p:nvPicPr>
        <p:blipFill rotWithShape="1">
          <a:blip r:embed="rId4">
            <a:alphaModFix/>
          </a:blip>
          <a:srcRect b="0" l="0" r="0" t="0"/>
          <a:stretch/>
        </p:blipFill>
        <p:spPr>
          <a:xfrm>
            <a:off x="5426075" y="2133600"/>
            <a:ext cx="1965325" cy="1417638"/>
          </a:xfrm>
          <a:prstGeom prst="rect">
            <a:avLst/>
          </a:prstGeom>
          <a:noFill/>
          <a:ln>
            <a:noFill/>
          </a:ln>
        </p:spPr>
      </p:pic>
      <p:pic>
        <p:nvPicPr>
          <p:cNvPr id="165" name="Google Shape;165;p21"/>
          <p:cNvPicPr preferRelativeResize="0"/>
          <p:nvPr/>
        </p:nvPicPr>
        <p:blipFill rotWithShape="1">
          <a:blip r:embed="rId5">
            <a:alphaModFix/>
          </a:blip>
          <a:srcRect b="0" l="0" r="0" t="0"/>
          <a:stretch/>
        </p:blipFill>
        <p:spPr>
          <a:xfrm>
            <a:off x="5349875" y="2747963"/>
            <a:ext cx="685800" cy="681037"/>
          </a:xfrm>
          <a:prstGeom prst="rect">
            <a:avLst/>
          </a:prstGeom>
          <a:noFill/>
          <a:ln>
            <a:noFill/>
          </a:ln>
        </p:spPr>
      </p:pic>
      <p:pic>
        <p:nvPicPr>
          <p:cNvPr id="166" name="Google Shape;166;p21"/>
          <p:cNvPicPr preferRelativeResize="0"/>
          <p:nvPr/>
        </p:nvPicPr>
        <p:blipFill rotWithShape="1">
          <a:blip r:embed="rId6">
            <a:alphaModFix/>
          </a:blip>
          <a:srcRect b="0" l="0" r="0" t="0"/>
          <a:stretch/>
        </p:blipFill>
        <p:spPr>
          <a:xfrm>
            <a:off x="5181600" y="3581400"/>
            <a:ext cx="1485900" cy="1558925"/>
          </a:xfrm>
          <a:prstGeom prst="rect">
            <a:avLst/>
          </a:prstGeom>
          <a:noFill/>
          <a:ln>
            <a:noFill/>
          </a:ln>
        </p:spPr>
      </p:pic>
    </p:spTree>
  </p:cSld>
  <p:clrMapOvr>
    <a:masterClrMapping/>
  </p:clrMapOvr>
  <p:transition spd="med">
    <p:fade thruBlk="1"/>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